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83"/>
  </p:notesMasterIdLst>
  <p:handoutMasterIdLst>
    <p:handoutMasterId r:id="rId84"/>
  </p:handoutMasterIdLst>
  <p:sldIdLst>
    <p:sldId id="378" r:id="rId2"/>
    <p:sldId id="748" r:id="rId3"/>
    <p:sldId id="750" r:id="rId4"/>
    <p:sldId id="751" r:id="rId5"/>
    <p:sldId id="741" r:id="rId6"/>
    <p:sldId id="740" r:id="rId7"/>
    <p:sldId id="742" r:id="rId8"/>
    <p:sldId id="743" r:id="rId9"/>
    <p:sldId id="719" r:id="rId10"/>
    <p:sldId id="718" r:id="rId11"/>
    <p:sldId id="720" r:id="rId12"/>
    <p:sldId id="721" r:id="rId13"/>
    <p:sldId id="723" r:id="rId14"/>
    <p:sldId id="722" r:id="rId15"/>
    <p:sldId id="724" r:id="rId16"/>
    <p:sldId id="725" r:id="rId17"/>
    <p:sldId id="745" r:id="rId18"/>
    <p:sldId id="744" r:id="rId19"/>
    <p:sldId id="746" r:id="rId20"/>
    <p:sldId id="747" r:id="rId21"/>
    <p:sldId id="695" r:id="rId22"/>
    <p:sldId id="715" r:id="rId23"/>
    <p:sldId id="716" r:id="rId24"/>
    <p:sldId id="717" r:id="rId25"/>
    <p:sldId id="656" r:id="rId26"/>
    <p:sldId id="655" r:id="rId27"/>
    <p:sldId id="657" r:id="rId28"/>
    <p:sldId id="658" r:id="rId29"/>
    <p:sldId id="663" r:id="rId30"/>
    <p:sldId id="664" r:id="rId31"/>
    <p:sldId id="665" r:id="rId32"/>
    <p:sldId id="666" r:id="rId33"/>
    <p:sldId id="668" r:id="rId34"/>
    <p:sldId id="667" r:id="rId35"/>
    <p:sldId id="669" r:id="rId36"/>
    <p:sldId id="670" r:id="rId37"/>
    <p:sldId id="711" r:id="rId38"/>
    <p:sldId id="712" r:id="rId39"/>
    <p:sldId id="713" r:id="rId40"/>
    <p:sldId id="714" r:id="rId41"/>
    <p:sldId id="639" r:id="rId42"/>
    <p:sldId id="654" r:id="rId43"/>
    <p:sldId id="640" r:id="rId44"/>
    <p:sldId id="287" r:id="rId45"/>
    <p:sldId id="675" r:id="rId46"/>
    <p:sldId id="676" r:id="rId47"/>
    <p:sldId id="689" r:id="rId48"/>
    <p:sldId id="690" r:id="rId49"/>
    <p:sldId id="752" r:id="rId50"/>
    <p:sldId id="753" r:id="rId51"/>
    <p:sldId id="754" r:id="rId52"/>
    <p:sldId id="755" r:id="rId53"/>
    <p:sldId id="758" r:id="rId54"/>
    <p:sldId id="757" r:id="rId55"/>
    <p:sldId id="761" r:id="rId56"/>
    <p:sldId id="760" r:id="rId57"/>
    <p:sldId id="766" r:id="rId58"/>
    <p:sldId id="763" r:id="rId59"/>
    <p:sldId id="764" r:id="rId60"/>
    <p:sldId id="765" r:id="rId61"/>
    <p:sldId id="767" r:id="rId62"/>
    <p:sldId id="781" r:id="rId63"/>
    <p:sldId id="768" r:id="rId64"/>
    <p:sldId id="769" r:id="rId65"/>
    <p:sldId id="770" r:id="rId66"/>
    <p:sldId id="782" r:id="rId67"/>
    <p:sldId id="771" r:id="rId68"/>
    <p:sldId id="772" r:id="rId69"/>
    <p:sldId id="773" r:id="rId70"/>
    <p:sldId id="774" r:id="rId71"/>
    <p:sldId id="775" r:id="rId72"/>
    <p:sldId id="776" r:id="rId73"/>
    <p:sldId id="777" r:id="rId74"/>
    <p:sldId id="778" r:id="rId75"/>
    <p:sldId id="779" r:id="rId76"/>
    <p:sldId id="780" r:id="rId77"/>
    <p:sldId id="703" r:id="rId78"/>
    <p:sldId id="700" r:id="rId79"/>
    <p:sldId id="701" r:id="rId80"/>
    <p:sldId id="702" r:id="rId81"/>
    <p:sldId id="727" r:id="rId82"/>
  </p:sldIdLst>
  <p:sldSz cx="12190413" cy="6858000"/>
  <p:notesSz cx="6858000" cy="9144000"/>
  <p:embeddedFontLst>
    <p:embeddedFont>
      <p:font typeface="Calibri Light" panose="020F0302020204030204" pitchFamily="34" charset="0"/>
      <p:regular r:id="rId85"/>
      <p:italic r:id="rId86"/>
    </p:embeddedFont>
    <p:embeddedFont>
      <p:font typeface="Bebas Neue" panose="020B0506020202020201" pitchFamily="34" charset="0"/>
      <p:regular r:id="rId87"/>
    </p:embeddedFont>
    <p:embeddedFont>
      <p:font typeface="Open Sans Light" panose="020B0306030504020204" pitchFamily="34" charset="0"/>
      <p:regular r:id="rId88"/>
      <p:italic r:id="rId89"/>
    </p:embeddedFont>
    <p:embeddedFont>
      <p:font typeface="Open Sans Semibold" panose="020B0706030804020204" pitchFamily="34" charset="0"/>
      <p:bold r:id="rId90"/>
      <p:boldItalic r:id="rId91"/>
    </p:embeddedFont>
    <p:embeddedFont>
      <p:font typeface="Calibri" panose="020F0502020204030204" pitchFamily="34" charset="0"/>
      <p:regular r:id="rId92"/>
      <p:bold r:id="rId93"/>
      <p:italic r:id="rId94"/>
      <p:boldItalic r:id="rId9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73">
          <p15:clr>
            <a:srgbClr val="A4A3A4"/>
          </p15:clr>
        </p15:guide>
        <p15:guide id="2" orient="horz" pos="956">
          <p15:clr>
            <a:srgbClr val="A4A3A4"/>
          </p15:clr>
        </p15:guide>
        <p15:guide id="3" orient="horz" pos="3664">
          <p15:clr>
            <a:srgbClr val="A4A3A4"/>
          </p15:clr>
        </p15:guide>
        <p15:guide id="4" pos="340">
          <p15:clr>
            <a:srgbClr val="A4A3A4"/>
          </p15:clr>
        </p15:guide>
        <p15:guide id="5" pos="3840">
          <p15:clr>
            <a:srgbClr val="A4A3A4"/>
          </p15:clr>
        </p15:guide>
        <p15:guide id="6" pos="7338">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C080"/>
    <a:srgbClr val="404F21"/>
    <a:srgbClr val="207CBA"/>
    <a:srgbClr val="2385C7"/>
    <a:srgbClr val="BEDEF4"/>
    <a:srgbClr val="B0D7F2"/>
    <a:srgbClr val="000000"/>
    <a:srgbClr val="FF9B15"/>
    <a:srgbClr val="BD0F72"/>
    <a:srgbClr val="9060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72" autoAdjust="0"/>
    <p:restoredTop sz="94693" autoAdjust="0"/>
  </p:normalViewPr>
  <p:slideViewPr>
    <p:cSldViewPr snapToGrid="0" snapToObjects="1" showGuides="1">
      <p:cViewPr varScale="1">
        <p:scale>
          <a:sx n="113" d="100"/>
          <a:sy n="113" d="100"/>
        </p:scale>
        <p:origin x="-744" y="-114"/>
      </p:cViewPr>
      <p:guideLst>
        <p:guide orient="horz"/>
        <p:guide/>
      </p:guideLst>
    </p:cSldViewPr>
  </p:slideViewPr>
  <p:outlineViewPr>
    <p:cViewPr>
      <p:scale>
        <a:sx n="33" d="100"/>
        <a:sy n="33" d="100"/>
      </p:scale>
      <p:origin x="0" y="10266"/>
    </p:cViewPr>
  </p:outlineViewPr>
  <p:notesTextViewPr>
    <p:cViewPr>
      <p:scale>
        <a:sx n="1" d="1"/>
        <a:sy n="1" d="1"/>
      </p:scale>
      <p:origin x="0" y="0"/>
    </p:cViewPr>
  </p:notesTextViewPr>
  <p:sorterViewPr>
    <p:cViewPr>
      <p:scale>
        <a:sx n="140" d="100"/>
        <a:sy n="140" d="100"/>
      </p:scale>
      <p:origin x="0" y="0"/>
    </p:cViewPr>
  </p:sorterViewPr>
  <p:notesViewPr>
    <p:cSldViewPr snapToGrid="0" snapToObjects="1" showGuides="1">
      <p:cViewPr varScale="1">
        <p:scale>
          <a:sx n="83" d="100"/>
          <a:sy n="83" d="100"/>
        </p:scale>
        <p:origin x="-3828" y="-78"/>
      </p:cViewPr>
      <p:guideLst>
        <p:guide orient="horz" pos="2880"/>
        <p:guide pos="2160"/>
      </p:guideLst>
    </p:cSldViewPr>
  </p:notesViewPr>
  <p:gridSpacing cx="72010" cy="7201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handoutMaster" Target="handoutMasters/handoutMaster1.xml"/><Relationship Id="rId89" Type="http://schemas.openxmlformats.org/officeDocument/2006/relationships/font" Target="fonts/font5.fntdata"/><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font" Target="fonts/font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font" Target="fonts/font6.fntdata"/><Relationship Id="rId95" Type="http://schemas.openxmlformats.org/officeDocument/2006/relationships/font" Target="fonts/font1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font" Target="fonts/font1.fntdata"/><Relationship Id="rId93" Type="http://schemas.openxmlformats.org/officeDocument/2006/relationships/font" Target="fonts/font9.fntdata"/><Relationship Id="rId98"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font" Target="fonts/font4.fntdata"/><Relationship Id="rId91" Type="http://schemas.openxmlformats.org/officeDocument/2006/relationships/font" Target="fonts/font7.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2.fntdata"/><Relationship Id="rId94" Type="http://schemas.openxmlformats.org/officeDocument/2006/relationships/font" Target="fonts/font10.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B32E5F-2834-4A47-A64F-DBC02197002F}" type="datetimeFigureOut">
              <a:rPr lang="en-US" smtClean="0"/>
              <a:t>6/2/2016</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D9C266D-9BF6-45DD-93F4-23D3D4380AFF}" type="slidenum">
              <a:rPr lang="en-US" smtClean="0"/>
              <a:t>‹Nr.›</a:t>
            </a:fld>
            <a:endParaRPr lang="en-US" dirty="0"/>
          </a:p>
        </p:txBody>
      </p:sp>
    </p:spTree>
    <p:extLst>
      <p:ext uri="{BB962C8B-B14F-4D97-AF65-F5344CB8AC3E}">
        <p14:creationId xmlns:p14="http://schemas.microsoft.com/office/powerpoint/2010/main" val="1567939925"/>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6A7A65-FCEB-45DA-8E08-BBBF0E9E7FCA}" type="datetimeFigureOut">
              <a:rPr lang="de-DE" smtClean="0"/>
              <a:t>02.06.2016</a:t>
            </a:fld>
            <a:endParaRPr lang="de-DE" dirty="0"/>
          </a:p>
        </p:txBody>
      </p:sp>
      <p:sp>
        <p:nvSpPr>
          <p:cNvPr id="4" name="Folienbildplatzhalt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DA5471-CC57-402A-9527-36A1D012F698}" type="slidenum">
              <a:rPr lang="de-DE" smtClean="0"/>
              <a:t>‹Nr.›</a:t>
            </a:fld>
            <a:endParaRPr lang="de-DE" dirty="0"/>
          </a:p>
        </p:txBody>
      </p:sp>
    </p:spTree>
    <p:extLst>
      <p:ext uri="{BB962C8B-B14F-4D97-AF65-F5344CB8AC3E}">
        <p14:creationId xmlns:p14="http://schemas.microsoft.com/office/powerpoint/2010/main" val="128653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CENTER">
    <p:spTree>
      <p:nvGrpSpPr>
        <p:cNvPr id="1" name=""/>
        <p:cNvGrpSpPr/>
        <p:nvPr/>
      </p:nvGrpSpPr>
      <p:grpSpPr>
        <a:xfrm>
          <a:off x="0" y="0"/>
          <a:ext cx="0" cy="0"/>
          <a:chOff x="0" y="0"/>
          <a:chExt cx="0" cy="0"/>
        </a:xfrm>
      </p:grpSpPr>
      <p:sp>
        <p:nvSpPr>
          <p:cNvPr id="8" name="Backgrund"/>
          <p:cNvSpPr/>
          <p:nvPr userDrawn="1"/>
        </p:nvSpPr>
        <p:spPr bwMode="gray">
          <a:xfrm>
            <a:off x="0" y="0"/>
            <a:ext cx="12190413" cy="5816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p>
        </p:txBody>
      </p:sp>
      <p:sp>
        <p:nvSpPr>
          <p:cNvPr id="7" name="Bar"/>
          <p:cNvSpPr/>
          <p:nvPr userDrawn="1"/>
        </p:nvSpPr>
        <p:spPr bwMode="ltGray">
          <a:xfrm>
            <a:off x="0" y="5816600"/>
            <a:ext cx="12190413" cy="1044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p>
        </p:txBody>
      </p:sp>
      <p:sp>
        <p:nvSpPr>
          <p:cNvPr id="2" name="Title"/>
          <p:cNvSpPr>
            <a:spLocks noGrp="1"/>
          </p:cNvSpPr>
          <p:nvPr>
            <p:ph type="ctrTitle"/>
          </p:nvPr>
        </p:nvSpPr>
        <p:spPr bwMode="gray">
          <a:xfrm>
            <a:off x="1055206" y="0"/>
            <a:ext cx="10080000" cy="3744000"/>
          </a:xfrm>
        </p:spPr>
        <p:txBody>
          <a:bodyPr anchor="b"/>
          <a:lstStyle>
            <a:lvl1pPr algn="ctr">
              <a:lnSpc>
                <a:spcPct val="80000"/>
              </a:lnSpc>
              <a:spcBef>
                <a:spcPts val="0"/>
              </a:spcBef>
              <a:spcAft>
                <a:spcPts val="1000"/>
              </a:spcAft>
              <a:defRPr sz="8800">
                <a:solidFill>
                  <a:srgbClr val="FFFFFF"/>
                </a:solidFill>
                <a:latin typeface="Bebas Neue" panose="020B0506020202020201" pitchFamily="34" charset="0"/>
              </a:defRPr>
            </a:lvl1pPr>
          </a:lstStyle>
          <a:p>
            <a:r>
              <a:rPr lang="en-US" dirty="0" smtClean="0"/>
              <a:t>Click to edit Master title style</a:t>
            </a:r>
            <a:endParaRPr lang="en-US" dirty="0"/>
          </a:p>
        </p:txBody>
      </p:sp>
      <p:sp>
        <p:nvSpPr>
          <p:cNvPr id="3" name="Subtitle"/>
          <p:cNvSpPr>
            <a:spLocks noGrp="1"/>
          </p:cNvSpPr>
          <p:nvPr>
            <p:ph type="subTitle" idx="1"/>
          </p:nvPr>
        </p:nvSpPr>
        <p:spPr bwMode="gray">
          <a:xfrm>
            <a:off x="1055206" y="3744000"/>
            <a:ext cx="10080000" cy="2070000"/>
          </a:xfrm>
        </p:spPr>
        <p:txBody>
          <a:bodyPr/>
          <a:lstStyle>
            <a:lvl1pPr marL="0" indent="0" algn="ctr">
              <a:buNone/>
              <a:defRPr sz="4400">
                <a:solidFill>
                  <a:srgbClr val="B2B2B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cNvSpPr>
            <a:spLocks noGrp="1"/>
          </p:cNvSpPr>
          <p:nvPr>
            <p:ph type="dt" sz="half" idx="10"/>
          </p:nvPr>
        </p:nvSpPr>
        <p:spPr/>
        <p:txBody>
          <a:bodyPr/>
          <a:lstStyle/>
          <a:p>
            <a:fld id="{27FC3DAB-407D-4279-8EB6-232635B61438}" type="datetimeFigureOut">
              <a:rPr lang="en-US" smtClean="0"/>
              <a:t>6/2/2016</a:t>
            </a:fld>
            <a:endParaRPr lang="en-US" dirty="0"/>
          </a:p>
        </p:txBody>
      </p:sp>
      <p:sp>
        <p:nvSpPr>
          <p:cNvPr id="5" name="Footer"/>
          <p:cNvSpPr>
            <a:spLocks noGrp="1"/>
          </p:cNvSpPr>
          <p:nvPr>
            <p:ph type="ftr" sz="quarter" idx="11"/>
          </p:nvPr>
        </p:nvSpPr>
        <p:spPr/>
        <p:txBody>
          <a:bodyPr/>
          <a:lstStyle/>
          <a:p>
            <a:endParaRPr lang="en-US" dirty="0"/>
          </a:p>
        </p:txBody>
      </p:sp>
      <p:sp>
        <p:nvSpPr>
          <p:cNvPr id="6"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4098759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smtClean="0"/>
              <a:t>Click to edit Master title style</a:t>
            </a:r>
            <a:endParaRPr lang="en-US" dirty="0"/>
          </a:p>
        </p:txBody>
      </p:sp>
      <p:sp>
        <p:nvSpPr>
          <p:cNvPr id="3" name="Date"/>
          <p:cNvSpPr>
            <a:spLocks noGrp="1"/>
          </p:cNvSpPr>
          <p:nvPr>
            <p:ph type="dt" sz="half" idx="10"/>
          </p:nvPr>
        </p:nvSpPr>
        <p:spPr/>
        <p:txBody>
          <a:bodyPr/>
          <a:lstStyle/>
          <a:p>
            <a:fld id="{27FC3DAB-407D-4279-8EB6-232635B61438}" type="datetimeFigureOut">
              <a:rPr lang="en-US" smtClean="0"/>
              <a:t>6/2/2016</a:t>
            </a:fld>
            <a:endParaRPr lang="en-US" dirty="0"/>
          </a:p>
        </p:txBody>
      </p:sp>
      <p:sp>
        <p:nvSpPr>
          <p:cNvPr id="4" name="Footer"/>
          <p:cNvSpPr>
            <a:spLocks noGrp="1"/>
          </p:cNvSpPr>
          <p:nvPr>
            <p:ph type="ftr" sz="quarter" idx="11"/>
          </p:nvPr>
        </p:nvSpPr>
        <p:spPr/>
        <p:txBody>
          <a:bodyPr/>
          <a:lstStyle/>
          <a:p>
            <a:endParaRPr lang="en-US" dirty="0"/>
          </a:p>
        </p:txBody>
      </p:sp>
      <p:sp>
        <p:nvSpPr>
          <p:cNvPr id="5"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2820757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smtClean="0"/>
              <a:t>Click to edit Master title style</a:t>
            </a:r>
            <a:endParaRPr lang="en-US" dirty="0"/>
          </a:p>
        </p:txBody>
      </p:sp>
      <p:sp>
        <p:nvSpPr>
          <p:cNvPr id="3" name="Date"/>
          <p:cNvSpPr>
            <a:spLocks noGrp="1"/>
          </p:cNvSpPr>
          <p:nvPr>
            <p:ph type="dt" sz="half" idx="10"/>
          </p:nvPr>
        </p:nvSpPr>
        <p:spPr/>
        <p:txBody>
          <a:bodyPr/>
          <a:lstStyle/>
          <a:p>
            <a:fld id="{27FC3DAB-407D-4279-8EB6-232635B61438}" type="datetimeFigureOut">
              <a:rPr lang="en-US" smtClean="0"/>
              <a:t>6/2/2016</a:t>
            </a:fld>
            <a:endParaRPr lang="en-US" dirty="0"/>
          </a:p>
        </p:txBody>
      </p:sp>
      <p:sp>
        <p:nvSpPr>
          <p:cNvPr id="4" name="Footer"/>
          <p:cNvSpPr>
            <a:spLocks noGrp="1"/>
          </p:cNvSpPr>
          <p:nvPr>
            <p:ph type="ftr" sz="quarter" idx="11"/>
          </p:nvPr>
        </p:nvSpPr>
        <p:spPr/>
        <p:txBody>
          <a:bodyPr/>
          <a:lstStyle/>
          <a:p>
            <a:endParaRPr lang="en-US" dirty="0"/>
          </a:p>
        </p:txBody>
      </p:sp>
      <p:sp>
        <p:nvSpPr>
          <p:cNvPr id="5"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206738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p:bg>
      <p:bgPr>
        <a:solidFill>
          <a:schemeClr val="tx2">
            <a:lumMod val="50000"/>
          </a:schemeClr>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smtClean="0"/>
              <a:t>Click to edit Master title style</a:t>
            </a:r>
            <a:endParaRPr lang="en-US" dirty="0"/>
          </a:p>
        </p:txBody>
      </p:sp>
      <p:sp>
        <p:nvSpPr>
          <p:cNvPr id="3" name="Date"/>
          <p:cNvSpPr>
            <a:spLocks noGrp="1"/>
          </p:cNvSpPr>
          <p:nvPr>
            <p:ph type="dt" sz="half" idx="10"/>
          </p:nvPr>
        </p:nvSpPr>
        <p:spPr/>
        <p:txBody>
          <a:bodyPr/>
          <a:lstStyle/>
          <a:p>
            <a:fld id="{27FC3DAB-407D-4279-8EB6-232635B61438}" type="datetimeFigureOut">
              <a:rPr lang="en-US" smtClean="0"/>
              <a:t>6/2/2016</a:t>
            </a:fld>
            <a:endParaRPr lang="en-US" dirty="0"/>
          </a:p>
        </p:txBody>
      </p:sp>
      <p:sp>
        <p:nvSpPr>
          <p:cNvPr id="4" name="Footer"/>
          <p:cNvSpPr>
            <a:spLocks noGrp="1"/>
          </p:cNvSpPr>
          <p:nvPr>
            <p:ph type="ftr" sz="quarter" idx="11"/>
          </p:nvPr>
        </p:nvSpPr>
        <p:spPr/>
        <p:txBody>
          <a:bodyPr/>
          <a:lstStyle/>
          <a:p>
            <a:endParaRPr lang="en-US" dirty="0"/>
          </a:p>
        </p:txBody>
      </p:sp>
      <p:sp>
        <p:nvSpPr>
          <p:cNvPr id="5"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1437549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cNvSpPr>
            <a:spLocks noGrp="1"/>
          </p:cNvSpPr>
          <p:nvPr>
            <p:ph type="dt" sz="half" idx="10"/>
          </p:nvPr>
        </p:nvSpPr>
        <p:spPr/>
        <p:txBody>
          <a:bodyPr/>
          <a:lstStyle/>
          <a:p>
            <a:fld id="{27FC3DAB-407D-4279-8EB6-232635B61438}" type="datetimeFigureOut">
              <a:rPr lang="en-US" smtClean="0"/>
              <a:t>6/2/2016</a:t>
            </a:fld>
            <a:endParaRPr lang="en-US" dirty="0"/>
          </a:p>
        </p:txBody>
      </p:sp>
      <p:sp>
        <p:nvSpPr>
          <p:cNvPr id="3" name="Footer"/>
          <p:cNvSpPr>
            <a:spLocks noGrp="1"/>
          </p:cNvSpPr>
          <p:nvPr>
            <p:ph type="ftr" sz="quarter" idx="11"/>
          </p:nvPr>
        </p:nvSpPr>
        <p:spPr/>
        <p:txBody>
          <a:bodyPr/>
          <a:lstStyle/>
          <a:p>
            <a:endParaRPr lang="en-US" dirty="0"/>
          </a:p>
        </p:txBody>
      </p:sp>
      <p:sp>
        <p:nvSpPr>
          <p:cNvPr id="4" name="Slide Number"/>
          <p:cNvSpPr>
            <a:spLocks noGrp="1"/>
          </p:cNvSpPr>
          <p:nvPr>
            <p:ph type="sldNum" sz="quarter" idx="12"/>
          </p:nvPr>
        </p:nvSpPr>
        <p:spPr/>
        <p:txBody>
          <a:bodyPr/>
          <a:lstStyle/>
          <a:p>
            <a:fld id="{02CEFE82-39F2-4F47-8A0C-D5AB3496FA5C}" type="slidenum">
              <a:rPr lang="en-US" smtClean="0"/>
              <a:t>‹Nr.›</a:t>
            </a:fld>
            <a:endParaRPr lang="en-US" dirty="0"/>
          </a:p>
        </p:txBody>
      </p:sp>
    </p:spTree>
    <p:extLst>
      <p:ext uri="{BB962C8B-B14F-4D97-AF65-F5344CB8AC3E}">
        <p14:creationId xmlns:p14="http://schemas.microsoft.com/office/powerpoint/2010/main" val="3365725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540000" y="432000"/>
            <a:ext cx="11109600" cy="1080000"/>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Content"/>
          <p:cNvSpPr>
            <a:spLocks noGrp="1"/>
          </p:cNvSpPr>
          <p:nvPr>
            <p:ph type="body" idx="1"/>
          </p:nvPr>
        </p:nvSpPr>
        <p:spPr>
          <a:xfrm>
            <a:off x="540000" y="1512000"/>
            <a:ext cx="11109600" cy="4298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cNvSpPr>
            <a:spLocks noGrp="1"/>
          </p:cNvSpPr>
          <p:nvPr>
            <p:ph type="dt" sz="half" idx="2"/>
          </p:nvPr>
        </p:nvSpPr>
        <p:spPr>
          <a:xfrm>
            <a:off x="10209600" y="6084000"/>
            <a:ext cx="1440000" cy="360000"/>
          </a:xfrm>
          <a:prstGeom prst="rect">
            <a:avLst/>
          </a:prstGeom>
        </p:spPr>
        <p:txBody>
          <a:bodyPr vert="horz" lIns="0" tIns="0" rIns="0" bIns="0" rtlCol="0" anchor="b"/>
          <a:lstStyle>
            <a:lvl1pPr algn="r">
              <a:defRPr sz="1200">
                <a:solidFill>
                  <a:schemeClr val="bg1">
                    <a:lumMod val="50000"/>
                  </a:schemeClr>
                </a:solidFill>
              </a:defRPr>
            </a:lvl1pPr>
          </a:lstStyle>
          <a:p>
            <a:fld id="{27FC3DAB-407D-4279-8EB6-232635B61438}" type="datetimeFigureOut">
              <a:rPr lang="en-US" smtClean="0"/>
              <a:pPr/>
              <a:t>6/2/2016</a:t>
            </a:fld>
            <a:endParaRPr lang="en-US" dirty="0"/>
          </a:p>
        </p:txBody>
      </p:sp>
      <p:sp>
        <p:nvSpPr>
          <p:cNvPr id="5" name="Footer"/>
          <p:cNvSpPr>
            <a:spLocks noGrp="1"/>
          </p:cNvSpPr>
          <p:nvPr>
            <p:ph type="ftr" sz="quarter" idx="3"/>
          </p:nvPr>
        </p:nvSpPr>
        <p:spPr>
          <a:xfrm>
            <a:off x="3934800" y="6084000"/>
            <a:ext cx="4320000" cy="360000"/>
          </a:xfrm>
          <a:prstGeom prst="rect">
            <a:avLst/>
          </a:prstGeom>
        </p:spPr>
        <p:txBody>
          <a:bodyPr vert="horz" lIns="0" tIns="0" rIns="0" bIns="0" rtlCol="0" anchor="b"/>
          <a:lstStyle>
            <a:lvl1pPr algn="ctr">
              <a:defRPr sz="1200">
                <a:solidFill>
                  <a:schemeClr val="bg1">
                    <a:lumMod val="50000"/>
                  </a:schemeClr>
                </a:solidFill>
              </a:defRPr>
            </a:lvl1pPr>
          </a:lstStyle>
          <a:p>
            <a:endParaRPr lang="en-US" dirty="0"/>
          </a:p>
        </p:txBody>
      </p:sp>
      <p:sp>
        <p:nvSpPr>
          <p:cNvPr id="6" name="Slide Number"/>
          <p:cNvSpPr>
            <a:spLocks noGrp="1"/>
          </p:cNvSpPr>
          <p:nvPr>
            <p:ph type="sldNum" sz="quarter" idx="4"/>
          </p:nvPr>
        </p:nvSpPr>
        <p:spPr>
          <a:xfrm>
            <a:off x="540000" y="6084000"/>
            <a:ext cx="900000" cy="360000"/>
          </a:xfrm>
          <a:prstGeom prst="rect">
            <a:avLst/>
          </a:prstGeom>
        </p:spPr>
        <p:txBody>
          <a:bodyPr vert="horz" lIns="0" tIns="0" rIns="0" bIns="0" rtlCol="0" anchor="b"/>
          <a:lstStyle>
            <a:lvl1pPr algn="l">
              <a:defRPr sz="1200">
                <a:solidFill>
                  <a:schemeClr val="bg1">
                    <a:lumMod val="50000"/>
                  </a:schemeClr>
                </a:solidFill>
              </a:defRPr>
            </a:lvl1pPr>
          </a:lstStyle>
          <a:p>
            <a:fld id="{02CEFE82-39F2-4F47-8A0C-D5AB3496FA5C}" type="slidenum">
              <a:rPr lang="en-US" smtClean="0"/>
              <a:pPr/>
              <a:t>‹Nr.›</a:t>
            </a:fld>
            <a:endParaRPr lang="en-US" dirty="0"/>
          </a:p>
        </p:txBody>
      </p:sp>
    </p:spTree>
    <p:extLst>
      <p:ext uri="{BB962C8B-B14F-4D97-AF65-F5344CB8AC3E}">
        <p14:creationId xmlns:p14="http://schemas.microsoft.com/office/powerpoint/2010/main" val="2615922609"/>
      </p:ext>
    </p:extLst>
  </p:cSld>
  <p:clrMap bg1="lt1" tx1="dk1" bg2="lt2" tx2="dk2" accent1="accent1" accent2="accent2" accent3="accent3" accent4="accent4" accent5="accent5" accent6="accent6" hlink="hlink" folHlink="folHlink"/>
  <p:sldLayoutIdLst>
    <p:sldLayoutId id="2147483728" r:id="rId1"/>
    <p:sldLayoutId id="2147483654" r:id="rId2"/>
    <p:sldLayoutId id="2147483738" r:id="rId3"/>
    <p:sldLayoutId id="2147483739" r:id="rId4"/>
    <p:sldLayoutId id="2147483655" r:id="rId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ctr"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uppieren 78"/>
          <p:cNvGrpSpPr/>
          <p:nvPr/>
        </p:nvGrpSpPr>
        <p:grpSpPr bwMode="gray">
          <a:xfrm flipH="1">
            <a:off x="6265381" y="569007"/>
            <a:ext cx="1292752" cy="1292752"/>
            <a:chOff x="7411498" y="4686379"/>
            <a:chExt cx="1292752" cy="1292752"/>
          </a:xfrm>
        </p:grpSpPr>
        <p:sp>
          <p:nvSpPr>
            <p:cNvPr id="80" name="Oval 5"/>
            <p:cNvSpPr>
              <a:spLocks noChangeArrowheads="1"/>
            </p:cNvSpPr>
            <p:nvPr/>
          </p:nvSpPr>
          <p:spPr bwMode="gray">
            <a:xfrm>
              <a:off x="7411498" y="4686379"/>
              <a:ext cx="1292752" cy="12927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Ellipse 80"/>
            <p:cNvSpPr/>
            <p:nvPr/>
          </p:nvSpPr>
          <p:spPr bwMode="gray">
            <a:xfrm>
              <a:off x="7562229" y="4838467"/>
              <a:ext cx="988576" cy="988576"/>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3600" dirty="0" smtClean="0">
                  <a:latin typeface="Bebas Neue" panose="020B0506020202020201" pitchFamily="34" charset="0"/>
                </a:rPr>
                <a:t>10%</a:t>
              </a:r>
              <a:endParaRPr lang="en-US" sz="3600" dirty="0">
                <a:latin typeface="Bebas Neue" panose="020B0506020202020201" pitchFamily="34" charset="0"/>
              </a:endParaRPr>
            </a:p>
          </p:txBody>
        </p:sp>
      </p:grpSp>
      <p:grpSp>
        <p:nvGrpSpPr>
          <p:cNvPr id="4" name="Gruppieren 3"/>
          <p:cNvGrpSpPr/>
          <p:nvPr/>
        </p:nvGrpSpPr>
        <p:grpSpPr bwMode="gray">
          <a:xfrm flipH="1">
            <a:off x="-4764" y="-324596"/>
            <a:ext cx="4322035" cy="3934571"/>
            <a:chOff x="306502" y="290002"/>
            <a:chExt cx="5540261" cy="5043585"/>
          </a:xfrm>
        </p:grpSpPr>
        <p:sp>
          <p:nvSpPr>
            <p:cNvPr id="75" name="Rechteck 18"/>
            <p:cNvSpPr/>
            <p:nvPr/>
          </p:nvSpPr>
          <p:spPr bwMode="gray">
            <a:xfrm>
              <a:off x="306502" y="290002"/>
              <a:ext cx="5540261" cy="5043585"/>
            </a:xfrm>
            <a:custGeom>
              <a:avLst/>
              <a:gdLst/>
              <a:ahLst/>
              <a:cxnLst/>
              <a:rect l="l" t="t" r="r" b="b"/>
              <a:pathLst>
                <a:path w="5540261" h="5043585">
                  <a:moveTo>
                    <a:pt x="1772611" y="5"/>
                  </a:moveTo>
                  <a:cubicBezTo>
                    <a:pt x="1857312" y="235"/>
                    <a:pt x="1943270" y="8944"/>
                    <a:pt x="2029480" y="26789"/>
                  </a:cubicBezTo>
                  <a:cubicBezTo>
                    <a:pt x="2428712" y="108520"/>
                    <a:pt x="2746340" y="370496"/>
                    <a:pt x="2915562" y="709589"/>
                  </a:cubicBezTo>
                  <a:cubicBezTo>
                    <a:pt x="3056448" y="976185"/>
                    <a:pt x="3038667" y="1182051"/>
                    <a:pt x="3075720" y="1399927"/>
                  </a:cubicBezTo>
                  <a:cubicBezTo>
                    <a:pt x="3116901" y="1639834"/>
                    <a:pt x="3259597" y="1767130"/>
                    <a:pt x="3405304" y="1825992"/>
                  </a:cubicBezTo>
                  <a:cubicBezTo>
                    <a:pt x="3547689" y="1885743"/>
                    <a:pt x="3740953" y="1896275"/>
                    <a:pt x="3938782" y="1757871"/>
                  </a:cubicBezTo>
                  <a:cubicBezTo>
                    <a:pt x="4084604" y="1651192"/>
                    <a:pt x="4225648" y="1533334"/>
                    <a:pt x="4415210" y="1423839"/>
                  </a:cubicBezTo>
                  <a:cubicBezTo>
                    <a:pt x="4610849" y="1303818"/>
                    <a:pt x="4837664" y="1227059"/>
                    <a:pt x="5083826" y="1209188"/>
                  </a:cubicBezTo>
                  <a:cubicBezTo>
                    <a:pt x="5241296" y="1197492"/>
                    <a:pt x="5394772" y="1210715"/>
                    <a:pt x="5540261" y="1246026"/>
                  </a:cubicBezTo>
                  <a:lnTo>
                    <a:pt x="5540261" y="4126162"/>
                  </a:lnTo>
                  <a:cubicBezTo>
                    <a:pt x="5463864" y="4146423"/>
                    <a:pt x="5384556" y="4159037"/>
                    <a:pt x="5303223" y="4165214"/>
                  </a:cubicBezTo>
                  <a:cubicBezTo>
                    <a:pt x="4603050" y="4215687"/>
                    <a:pt x="3982519" y="3773216"/>
                    <a:pt x="3782336" y="3132750"/>
                  </a:cubicBezTo>
                  <a:cubicBezTo>
                    <a:pt x="3780231" y="3131535"/>
                    <a:pt x="3779341" y="3128217"/>
                    <a:pt x="3779340" y="3128213"/>
                  </a:cubicBezTo>
                  <a:cubicBezTo>
                    <a:pt x="3778487" y="3125031"/>
                    <a:pt x="3778452" y="3124898"/>
                    <a:pt x="3778450" y="3124892"/>
                  </a:cubicBezTo>
                  <a:cubicBezTo>
                    <a:pt x="3697500" y="2876059"/>
                    <a:pt x="3681829" y="2664914"/>
                    <a:pt x="3647121" y="2462427"/>
                  </a:cubicBezTo>
                  <a:cubicBezTo>
                    <a:pt x="3605941" y="2222520"/>
                    <a:pt x="3463245" y="2095224"/>
                    <a:pt x="3317538" y="2036362"/>
                  </a:cubicBezTo>
                  <a:cubicBezTo>
                    <a:pt x="3175152" y="1976611"/>
                    <a:pt x="2981889" y="1966079"/>
                    <a:pt x="2784059" y="2104483"/>
                  </a:cubicBezTo>
                  <a:cubicBezTo>
                    <a:pt x="2688466" y="2172796"/>
                    <a:pt x="2598864" y="2250182"/>
                    <a:pt x="2499950" y="2319384"/>
                  </a:cubicBezTo>
                  <a:cubicBezTo>
                    <a:pt x="2174770" y="2547063"/>
                    <a:pt x="1869152" y="2575518"/>
                    <a:pt x="1575998" y="2650466"/>
                  </a:cubicBezTo>
                  <a:cubicBezTo>
                    <a:pt x="1426545" y="2690490"/>
                    <a:pt x="1361237" y="2798744"/>
                    <a:pt x="1335784" y="2896324"/>
                  </a:cubicBezTo>
                  <a:cubicBezTo>
                    <a:pt x="1309440" y="2990583"/>
                    <a:pt x="1319458" y="3114258"/>
                    <a:pt x="1426032" y="3226312"/>
                  </a:cubicBezTo>
                  <a:cubicBezTo>
                    <a:pt x="1503775" y="3310493"/>
                    <a:pt x="1591481" y="3392007"/>
                    <a:pt x="1678452" y="3503972"/>
                  </a:cubicBezTo>
                  <a:cubicBezTo>
                    <a:pt x="1862032" y="3730659"/>
                    <a:pt x="1938515" y="4035858"/>
                    <a:pt x="1858183" y="4340341"/>
                  </a:cubicBezTo>
                  <a:cubicBezTo>
                    <a:pt x="1724512" y="4844194"/>
                    <a:pt x="1208725" y="5144275"/>
                    <a:pt x="703556" y="5012609"/>
                  </a:cubicBezTo>
                  <a:cubicBezTo>
                    <a:pt x="199602" y="4878838"/>
                    <a:pt x="-100641" y="4363050"/>
                    <a:pt x="30924" y="3857980"/>
                  </a:cubicBezTo>
                  <a:cubicBezTo>
                    <a:pt x="102663" y="3587833"/>
                    <a:pt x="283012" y="3377584"/>
                    <a:pt x="513318" y="3260737"/>
                  </a:cubicBezTo>
                  <a:cubicBezTo>
                    <a:pt x="678656" y="3173747"/>
                    <a:pt x="818711" y="3145138"/>
                    <a:pt x="955205" y="3103246"/>
                  </a:cubicBezTo>
                  <a:cubicBezTo>
                    <a:pt x="1102876" y="3056580"/>
                    <a:pt x="1169965" y="2954968"/>
                    <a:pt x="1195418" y="2857388"/>
                  </a:cubicBezTo>
                  <a:cubicBezTo>
                    <a:pt x="1219657" y="2761913"/>
                    <a:pt x="1238073" y="2618166"/>
                    <a:pt x="1131500" y="2506111"/>
                  </a:cubicBezTo>
                  <a:cubicBezTo>
                    <a:pt x="1036346" y="2403457"/>
                    <a:pt x="703737" y="2118797"/>
                    <a:pt x="555844" y="1660093"/>
                  </a:cubicBezTo>
                  <a:cubicBezTo>
                    <a:pt x="492786" y="1458079"/>
                    <a:pt x="478655" y="1239403"/>
                    <a:pt x="523655" y="1015569"/>
                  </a:cubicBezTo>
                  <a:cubicBezTo>
                    <a:pt x="648446" y="412207"/>
                    <a:pt x="1179711" y="-1608"/>
                    <a:pt x="1772611" y="5"/>
                  </a:cubicBezTo>
                  <a:close/>
                </a:path>
              </a:pathLst>
            </a:cu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p>
          </p:txBody>
        </p:sp>
        <p:sp>
          <p:nvSpPr>
            <p:cNvPr id="76" name="Ellipse 75"/>
            <p:cNvSpPr/>
            <p:nvPr/>
          </p:nvSpPr>
          <p:spPr bwMode="gray">
            <a:xfrm>
              <a:off x="967117" y="476233"/>
              <a:ext cx="2198376" cy="2198374"/>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1600" dirty="0" smtClean="0">
                  <a:solidFill>
                    <a:schemeClr val="bg1"/>
                  </a:solidFill>
                  <a:latin typeface="Bebas Neue" panose="020B0506020202020201" pitchFamily="34" charset="0"/>
                </a:rPr>
                <a:t>This text can be replaced </a:t>
              </a:r>
              <a:br>
                <a:rPr lang="en-US" sz="1600" dirty="0" smtClean="0">
                  <a:solidFill>
                    <a:schemeClr val="bg1"/>
                  </a:solidFill>
                  <a:latin typeface="Bebas Neue" panose="020B0506020202020201" pitchFamily="34" charset="0"/>
                </a:rPr>
              </a:br>
              <a:r>
                <a:rPr lang="en-US" sz="1600" dirty="0" smtClean="0">
                  <a:solidFill>
                    <a:schemeClr val="bg1"/>
                  </a:solidFill>
                  <a:latin typeface="Bebas Neue" panose="020B0506020202020201" pitchFamily="34" charset="0"/>
                </a:rPr>
                <a:t>with your own text.</a:t>
              </a:r>
              <a:endParaRPr lang="en-US" sz="1600" dirty="0">
                <a:latin typeface="Bebas Neue" panose="020B0506020202020201" pitchFamily="34" charset="0"/>
              </a:endParaRPr>
            </a:p>
          </p:txBody>
        </p:sp>
        <p:sp>
          <p:nvSpPr>
            <p:cNvPr id="77" name="Ellipse 76"/>
            <p:cNvSpPr/>
            <p:nvPr/>
          </p:nvSpPr>
          <p:spPr bwMode="gray">
            <a:xfrm>
              <a:off x="443862" y="3576701"/>
              <a:ext cx="1612918" cy="1612916"/>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4000" dirty="0" smtClean="0">
                  <a:latin typeface="Bebas Neue" panose="020B0506020202020201" pitchFamily="34" charset="0"/>
                </a:rPr>
                <a:t>50%</a:t>
              </a:r>
              <a:endParaRPr lang="en-US" sz="4000" dirty="0">
                <a:latin typeface="Bebas Neue" panose="020B0506020202020201" pitchFamily="34" charset="0"/>
              </a:endParaRPr>
            </a:p>
          </p:txBody>
        </p:sp>
        <p:sp>
          <p:nvSpPr>
            <p:cNvPr id="78" name="Rechteck 22"/>
            <p:cNvSpPr/>
            <p:nvPr/>
          </p:nvSpPr>
          <p:spPr bwMode="gray">
            <a:xfrm>
              <a:off x="4216380" y="1680459"/>
              <a:ext cx="1630383" cy="2603396"/>
            </a:xfrm>
            <a:custGeom>
              <a:avLst/>
              <a:gdLst/>
              <a:ahLst/>
              <a:cxnLst/>
              <a:rect l="l" t="t" r="r" b="b"/>
              <a:pathLst>
                <a:path w="1630383" h="2603396">
                  <a:moveTo>
                    <a:pt x="1301698" y="0"/>
                  </a:moveTo>
                  <a:cubicBezTo>
                    <a:pt x="1415387" y="0"/>
                    <a:pt x="1525672" y="14575"/>
                    <a:pt x="1630383" y="43506"/>
                  </a:cubicBezTo>
                  <a:lnTo>
                    <a:pt x="1630383" y="2559891"/>
                  </a:lnTo>
                  <a:cubicBezTo>
                    <a:pt x="1525672" y="2588821"/>
                    <a:pt x="1415387" y="2603396"/>
                    <a:pt x="1301698" y="2603396"/>
                  </a:cubicBezTo>
                  <a:cubicBezTo>
                    <a:pt x="582790" y="2603396"/>
                    <a:pt x="0" y="2020606"/>
                    <a:pt x="0" y="1301698"/>
                  </a:cubicBezTo>
                  <a:cubicBezTo>
                    <a:pt x="0" y="582790"/>
                    <a:pt x="582790" y="0"/>
                    <a:pt x="1301698" y="0"/>
                  </a:cubicBezTo>
                  <a:close/>
                </a:path>
              </a:pathLst>
            </a:cu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p>
          </p:txBody>
        </p:sp>
      </p:grpSp>
      <p:grpSp>
        <p:nvGrpSpPr>
          <p:cNvPr id="65" name="Gruppieren 64"/>
          <p:cNvGrpSpPr/>
          <p:nvPr/>
        </p:nvGrpSpPr>
        <p:grpSpPr bwMode="gray">
          <a:xfrm flipH="1">
            <a:off x="8189548" y="-1045694"/>
            <a:ext cx="4765091" cy="5136214"/>
            <a:chOff x="3233673" y="809927"/>
            <a:chExt cx="4765091" cy="5136214"/>
          </a:xfrm>
        </p:grpSpPr>
        <p:sp>
          <p:nvSpPr>
            <p:cNvPr id="66" name="Freeform 7"/>
            <p:cNvSpPr>
              <a:spLocks/>
            </p:cNvSpPr>
            <p:nvPr/>
          </p:nvSpPr>
          <p:spPr bwMode="gray">
            <a:xfrm rot="20165358">
              <a:off x="3358287" y="809927"/>
              <a:ext cx="4603121" cy="5136214"/>
            </a:xfrm>
            <a:custGeom>
              <a:avLst/>
              <a:gdLst>
                <a:gd name="T0" fmla="*/ 932 w 2502"/>
                <a:gd name="T1" fmla="*/ 1290 h 2791"/>
                <a:gd name="T2" fmla="*/ 1141 w 2502"/>
                <a:gd name="T3" fmla="*/ 1107 h 2791"/>
                <a:gd name="T4" fmla="*/ 1142 w 2502"/>
                <a:gd name="T5" fmla="*/ 1106 h 2791"/>
                <a:gd name="T6" fmla="*/ 1143 w 2502"/>
                <a:gd name="T7" fmla="*/ 1104 h 2791"/>
                <a:gd name="T8" fmla="*/ 1198 w 2502"/>
                <a:gd name="T9" fmla="*/ 350 h 2791"/>
                <a:gd name="T10" fmla="*/ 351 w 2502"/>
                <a:gd name="T11" fmla="*/ 189 h 2791"/>
                <a:gd name="T12" fmla="*/ 190 w 2502"/>
                <a:gd name="T13" fmla="*/ 1036 h 2791"/>
                <a:gd name="T14" fmla="*/ 404 w 2502"/>
                <a:gd name="T15" fmla="*/ 1230 h 2791"/>
                <a:gd name="T16" fmla="*/ 621 w 2502"/>
                <a:gd name="T17" fmla="*/ 1331 h 2791"/>
                <a:gd name="T18" fmla="*/ 755 w 2502"/>
                <a:gd name="T19" fmla="*/ 1507 h 2791"/>
                <a:gd name="T20" fmla="*/ 671 w 2502"/>
                <a:gd name="T21" fmla="*/ 1712 h 2791"/>
                <a:gd name="T22" fmla="*/ 458 w 2502"/>
                <a:gd name="T23" fmla="*/ 1911 h 2791"/>
                <a:gd name="T24" fmla="*/ 397 w 2502"/>
                <a:gd name="T25" fmla="*/ 2367 h 2791"/>
                <a:gd name="T26" fmla="*/ 1059 w 2502"/>
                <a:gd name="T27" fmla="*/ 2700 h 2791"/>
                <a:gd name="T28" fmla="*/ 1282 w 2502"/>
                <a:gd name="T29" fmla="*/ 2555 h 2791"/>
                <a:gd name="T30" fmla="*/ 1282 w 2502"/>
                <a:gd name="T31" fmla="*/ 2556 h 2791"/>
                <a:gd name="T32" fmla="*/ 1465 w 2502"/>
                <a:gd name="T33" fmla="*/ 2177 h 2791"/>
                <a:gd name="T34" fmla="*/ 1577 w 2502"/>
                <a:gd name="T35" fmla="*/ 2082 h 2791"/>
                <a:gd name="T36" fmla="*/ 1714 w 2502"/>
                <a:gd name="T37" fmla="*/ 2117 h 2791"/>
                <a:gd name="T38" fmla="*/ 1861 w 2502"/>
                <a:gd name="T39" fmla="*/ 2242 h 2791"/>
                <a:gd name="T40" fmla="*/ 1861 w 2502"/>
                <a:gd name="T41" fmla="*/ 2242 h 2791"/>
                <a:gd name="T42" fmla="*/ 2173 w 2502"/>
                <a:gd name="T43" fmla="*/ 2291 h 2791"/>
                <a:gd name="T44" fmla="*/ 2446 w 2502"/>
                <a:gd name="T45" fmla="*/ 1814 h 2791"/>
                <a:gd name="T46" fmla="*/ 1969 w 2502"/>
                <a:gd name="T47" fmla="*/ 1541 h 2791"/>
                <a:gd name="T48" fmla="*/ 1708 w 2502"/>
                <a:gd name="T49" fmla="*/ 1777 h 2791"/>
                <a:gd name="T50" fmla="*/ 1661 w 2502"/>
                <a:gd name="T51" fmla="*/ 1924 h 2791"/>
                <a:gd name="T52" fmla="*/ 1562 w 2502"/>
                <a:gd name="T53" fmla="*/ 2024 h 2791"/>
                <a:gd name="T54" fmla="*/ 1425 w 2502"/>
                <a:gd name="T55" fmla="*/ 1989 h 2791"/>
                <a:gd name="T56" fmla="*/ 1117 w 2502"/>
                <a:gd name="T57" fmla="*/ 1728 h 2791"/>
                <a:gd name="T58" fmla="*/ 982 w 2502"/>
                <a:gd name="T59" fmla="*/ 1671 h 2791"/>
                <a:gd name="T60" fmla="*/ 848 w 2502"/>
                <a:gd name="T61" fmla="*/ 1495 h 2791"/>
                <a:gd name="T62" fmla="*/ 932 w 2502"/>
                <a:gd name="T63" fmla="*/ 1290 h 2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02" h="2791">
                  <a:moveTo>
                    <a:pt x="932" y="1290"/>
                  </a:moveTo>
                  <a:cubicBezTo>
                    <a:pt x="997" y="1236"/>
                    <a:pt x="1069" y="1187"/>
                    <a:pt x="1141" y="1107"/>
                  </a:cubicBezTo>
                  <a:cubicBezTo>
                    <a:pt x="1141" y="1107"/>
                    <a:pt x="1141" y="1107"/>
                    <a:pt x="1142" y="1106"/>
                  </a:cubicBezTo>
                  <a:cubicBezTo>
                    <a:pt x="1142" y="1106"/>
                    <a:pt x="1143" y="1105"/>
                    <a:pt x="1143" y="1104"/>
                  </a:cubicBezTo>
                  <a:cubicBezTo>
                    <a:pt x="1330" y="901"/>
                    <a:pt x="1360" y="589"/>
                    <a:pt x="1198" y="350"/>
                  </a:cubicBezTo>
                  <a:cubicBezTo>
                    <a:pt x="1008" y="72"/>
                    <a:pt x="629" y="0"/>
                    <a:pt x="351" y="189"/>
                  </a:cubicBezTo>
                  <a:cubicBezTo>
                    <a:pt x="72" y="378"/>
                    <a:pt x="0" y="757"/>
                    <a:pt x="190" y="1036"/>
                  </a:cubicBezTo>
                  <a:cubicBezTo>
                    <a:pt x="247" y="1120"/>
                    <a:pt x="321" y="1185"/>
                    <a:pt x="404" y="1230"/>
                  </a:cubicBezTo>
                  <a:cubicBezTo>
                    <a:pt x="482" y="1275"/>
                    <a:pt x="553" y="1301"/>
                    <a:pt x="621" y="1331"/>
                  </a:cubicBezTo>
                  <a:cubicBezTo>
                    <a:pt x="711" y="1373"/>
                    <a:pt x="747" y="1444"/>
                    <a:pt x="755" y="1507"/>
                  </a:cubicBezTo>
                  <a:cubicBezTo>
                    <a:pt x="764" y="1571"/>
                    <a:pt x="748" y="1648"/>
                    <a:pt x="671" y="1712"/>
                  </a:cubicBezTo>
                  <a:cubicBezTo>
                    <a:pt x="601" y="1770"/>
                    <a:pt x="524" y="1806"/>
                    <a:pt x="458" y="1911"/>
                  </a:cubicBezTo>
                  <a:cubicBezTo>
                    <a:pt x="372" y="2041"/>
                    <a:pt x="344" y="2208"/>
                    <a:pt x="397" y="2367"/>
                  </a:cubicBezTo>
                  <a:cubicBezTo>
                    <a:pt x="488" y="2642"/>
                    <a:pt x="784" y="2791"/>
                    <a:pt x="1059" y="2700"/>
                  </a:cubicBezTo>
                  <a:cubicBezTo>
                    <a:pt x="1148" y="2670"/>
                    <a:pt x="1223" y="2620"/>
                    <a:pt x="1282" y="2555"/>
                  </a:cubicBezTo>
                  <a:cubicBezTo>
                    <a:pt x="1282" y="2556"/>
                    <a:pt x="1282" y="2556"/>
                    <a:pt x="1282" y="2556"/>
                  </a:cubicBezTo>
                  <a:cubicBezTo>
                    <a:pt x="1415" y="2409"/>
                    <a:pt x="1448" y="2232"/>
                    <a:pt x="1465" y="2177"/>
                  </a:cubicBezTo>
                  <a:cubicBezTo>
                    <a:pt x="1483" y="2116"/>
                    <a:pt x="1538" y="2093"/>
                    <a:pt x="1577" y="2082"/>
                  </a:cubicBezTo>
                  <a:cubicBezTo>
                    <a:pt x="1617" y="2071"/>
                    <a:pt x="1667" y="2074"/>
                    <a:pt x="1714" y="2117"/>
                  </a:cubicBezTo>
                  <a:cubicBezTo>
                    <a:pt x="1757" y="2157"/>
                    <a:pt x="1796" y="2201"/>
                    <a:pt x="1861" y="2242"/>
                  </a:cubicBezTo>
                  <a:cubicBezTo>
                    <a:pt x="1861" y="2242"/>
                    <a:pt x="1861" y="2242"/>
                    <a:pt x="1861" y="2242"/>
                  </a:cubicBezTo>
                  <a:cubicBezTo>
                    <a:pt x="1950" y="2300"/>
                    <a:pt x="2062" y="2321"/>
                    <a:pt x="2173" y="2291"/>
                  </a:cubicBezTo>
                  <a:cubicBezTo>
                    <a:pt x="2380" y="2234"/>
                    <a:pt x="2502" y="2021"/>
                    <a:pt x="2446" y="1814"/>
                  </a:cubicBezTo>
                  <a:cubicBezTo>
                    <a:pt x="2389" y="1607"/>
                    <a:pt x="2176" y="1485"/>
                    <a:pt x="1969" y="1541"/>
                  </a:cubicBezTo>
                  <a:cubicBezTo>
                    <a:pt x="1844" y="1575"/>
                    <a:pt x="1751" y="1665"/>
                    <a:pt x="1708" y="1777"/>
                  </a:cubicBezTo>
                  <a:cubicBezTo>
                    <a:pt x="1686" y="1831"/>
                    <a:pt x="1675" y="1879"/>
                    <a:pt x="1661" y="1924"/>
                  </a:cubicBezTo>
                  <a:cubicBezTo>
                    <a:pt x="1643" y="1985"/>
                    <a:pt x="1601" y="2014"/>
                    <a:pt x="1562" y="2024"/>
                  </a:cubicBezTo>
                  <a:cubicBezTo>
                    <a:pt x="1522" y="2035"/>
                    <a:pt x="1470" y="2034"/>
                    <a:pt x="1425" y="1989"/>
                  </a:cubicBezTo>
                  <a:cubicBezTo>
                    <a:pt x="1338" y="1900"/>
                    <a:pt x="1265" y="1797"/>
                    <a:pt x="1117" y="1728"/>
                  </a:cubicBezTo>
                  <a:cubicBezTo>
                    <a:pt x="1072" y="1707"/>
                    <a:pt x="1026" y="1691"/>
                    <a:pt x="982" y="1671"/>
                  </a:cubicBezTo>
                  <a:cubicBezTo>
                    <a:pt x="892" y="1629"/>
                    <a:pt x="856" y="1558"/>
                    <a:pt x="848" y="1495"/>
                  </a:cubicBezTo>
                  <a:cubicBezTo>
                    <a:pt x="839" y="1431"/>
                    <a:pt x="855" y="1354"/>
                    <a:pt x="932" y="129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67" name="Gruppieren 66"/>
            <p:cNvGrpSpPr/>
            <p:nvPr/>
          </p:nvGrpSpPr>
          <p:grpSpPr bwMode="gray">
            <a:xfrm>
              <a:off x="3233673" y="1648930"/>
              <a:ext cx="4765091" cy="4154458"/>
              <a:chOff x="3233673" y="1648930"/>
              <a:chExt cx="4765091" cy="4154458"/>
            </a:xfrm>
          </p:grpSpPr>
          <p:sp>
            <p:nvSpPr>
              <p:cNvPr id="68" name="Ellipse 67"/>
              <p:cNvSpPr/>
              <p:nvPr/>
            </p:nvSpPr>
            <p:spPr bwMode="gray">
              <a:xfrm>
                <a:off x="3233673" y="1648930"/>
                <a:ext cx="1925404" cy="1925402"/>
              </a:xfrm>
              <a:prstGeom prst="ellipse">
                <a:avLst/>
              </a:prstGeom>
              <a:solidFill>
                <a:schemeClr val="accent6">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5400" dirty="0" smtClean="0">
                    <a:latin typeface="Bebas Neue" panose="020B0506020202020201" pitchFamily="34" charset="0"/>
                  </a:rPr>
                  <a:t>52%</a:t>
                </a:r>
                <a:endParaRPr lang="en-US" sz="5400" dirty="0">
                  <a:latin typeface="Bebas Neue" panose="020B0506020202020201" pitchFamily="34" charset="0"/>
                </a:endParaRPr>
              </a:p>
            </p:txBody>
          </p:sp>
          <p:sp>
            <p:nvSpPr>
              <p:cNvPr id="69" name="Ellipse 68"/>
              <p:cNvSpPr/>
              <p:nvPr/>
            </p:nvSpPr>
            <p:spPr bwMode="gray">
              <a:xfrm>
                <a:off x="4865520" y="4190472"/>
                <a:ext cx="1612918" cy="1612916"/>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5400" dirty="0" smtClean="0">
                    <a:latin typeface="Bebas Neue" panose="020B0506020202020201" pitchFamily="34" charset="0"/>
                  </a:rPr>
                  <a:t>23%</a:t>
                </a:r>
                <a:endParaRPr lang="en-US" sz="5400" dirty="0">
                  <a:latin typeface="Bebas Neue" panose="020B0506020202020201" pitchFamily="34" charset="0"/>
                </a:endParaRPr>
              </a:p>
            </p:txBody>
          </p:sp>
          <p:sp>
            <p:nvSpPr>
              <p:cNvPr id="70" name="Ellipse 69"/>
              <p:cNvSpPr/>
              <p:nvPr/>
            </p:nvSpPr>
            <p:spPr bwMode="gray">
              <a:xfrm>
                <a:off x="6856794" y="3071004"/>
                <a:ext cx="1141970" cy="1141970"/>
              </a:xfrm>
              <a:prstGeom prst="ellipse">
                <a:avLst/>
              </a:prstGeom>
              <a:solidFill>
                <a:schemeClr val="accent3">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3600" dirty="0" smtClean="0">
                    <a:latin typeface="Bebas Neue" panose="020B0506020202020201" pitchFamily="34" charset="0"/>
                  </a:rPr>
                  <a:t>12%</a:t>
                </a:r>
                <a:endParaRPr lang="en-US" sz="3600" dirty="0">
                  <a:latin typeface="Bebas Neue" panose="020B0506020202020201" pitchFamily="34" charset="0"/>
                </a:endParaRPr>
              </a:p>
            </p:txBody>
          </p:sp>
        </p:grpSp>
      </p:grpSp>
      <p:grpSp>
        <p:nvGrpSpPr>
          <p:cNvPr id="71" name="Gruppieren 70"/>
          <p:cNvGrpSpPr/>
          <p:nvPr/>
        </p:nvGrpSpPr>
        <p:grpSpPr bwMode="gray">
          <a:xfrm flipH="1">
            <a:off x="1055206" y="4192923"/>
            <a:ext cx="1292752" cy="1292752"/>
            <a:chOff x="7411498" y="4686379"/>
            <a:chExt cx="1292752" cy="1292752"/>
          </a:xfrm>
        </p:grpSpPr>
        <p:sp>
          <p:nvSpPr>
            <p:cNvPr id="72" name="Oval 5"/>
            <p:cNvSpPr>
              <a:spLocks noChangeArrowheads="1"/>
            </p:cNvSpPr>
            <p:nvPr/>
          </p:nvSpPr>
          <p:spPr bwMode="gray">
            <a:xfrm>
              <a:off x="7411498" y="4686379"/>
              <a:ext cx="1292752" cy="12927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Ellipse 72"/>
            <p:cNvSpPr/>
            <p:nvPr/>
          </p:nvSpPr>
          <p:spPr bwMode="gray">
            <a:xfrm>
              <a:off x="7562229" y="4838467"/>
              <a:ext cx="988576" cy="988576"/>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3600" dirty="0" smtClean="0">
                  <a:latin typeface="Bebas Neue" panose="020B0506020202020201" pitchFamily="34" charset="0"/>
                </a:rPr>
                <a:t>10%</a:t>
              </a:r>
              <a:endParaRPr lang="en-US" sz="3600" dirty="0">
                <a:latin typeface="Bebas Neue" panose="020B0506020202020201" pitchFamily="34" charset="0"/>
              </a:endParaRPr>
            </a:p>
          </p:txBody>
        </p:sp>
      </p:grpSp>
      <p:sp>
        <p:nvSpPr>
          <p:cNvPr id="55" name="Rechteck 54"/>
          <p:cNvSpPr/>
          <p:nvPr/>
        </p:nvSpPr>
        <p:spPr bwMode="gray">
          <a:xfrm>
            <a:off x="-4763" y="0"/>
            <a:ext cx="12199938" cy="5822953"/>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ctrTitle"/>
          </p:nvPr>
        </p:nvSpPr>
        <p:spPr bwMode="gray">
          <a:xfrm>
            <a:off x="1055206" y="0"/>
            <a:ext cx="10080000" cy="3743999"/>
          </a:xfrm>
        </p:spPr>
        <p:txBody>
          <a:bodyPr/>
          <a:lstStyle/>
          <a:p>
            <a:r>
              <a:rPr lang="en-US" cap="none" dirty="0" smtClean="0"/>
              <a:t>INFOGRAPHICS - NUMBERS</a:t>
            </a:r>
            <a:endParaRPr lang="en-US" cap="none" dirty="0"/>
          </a:p>
        </p:txBody>
      </p:sp>
      <p:sp>
        <p:nvSpPr>
          <p:cNvPr id="3" name="Subtitle"/>
          <p:cNvSpPr>
            <a:spLocks noGrp="1"/>
          </p:cNvSpPr>
          <p:nvPr>
            <p:ph type="subTitle" idx="1"/>
          </p:nvPr>
        </p:nvSpPr>
        <p:spPr bwMode="gray"/>
        <p:txBody>
          <a:bodyPr/>
          <a:lstStyle/>
          <a:p>
            <a:r>
              <a:rPr lang="en-US" dirty="0" smtClean="0"/>
              <a:t>POWERPOINT TEMPLATE</a:t>
            </a:r>
            <a:endParaRPr lang="en-US" dirty="0"/>
          </a:p>
        </p:txBody>
      </p:sp>
      <p:pic>
        <p:nvPicPr>
          <p:cNvPr id="26" name="Logo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9036548" y="6120307"/>
            <a:ext cx="2700000" cy="492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8319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sp>
        <p:nvSpPr>
          <p:cNvPr id="37" name="Textplatzhalter 21"/>
          <p:cNvSpPr txBox="1">
            <a:spLocks/>
          </p:cNvSpPr>
          <p:nvPr/>
        </p:nvSpPr>
        <p:spPr bwMode="gray">
          <a:xfrm>
            <a:off x="3499938" y="3239660"/>
            <a:ext cx="2497486" cy="2497486"/>
          </a:xfrm>
          <a:prstGeom prst="ellipse">
            <a:avLst/>
          </a:prstGeom>
          <a:noFill/>
          <a:ln w="28575">
            <a:solidFill>
              <a:schemeClr val="accent1"/>
            </a:solidFill>
            <a:prstDash val="dash"/>
          </a:ln>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6000" dirty="0" smtClean="0">
                <a:solidFill>
                  <a:schemeClr val="accent1"/>
                </a:solidFill>
                <a:latin typeface="Bebas Neue" panose="020B0506020202020201" pitchFamily="34" charset="0"/>
              </a:rPr>
              <a:t>10%</a:t>
            </a:r>
            <a:r>
              <a:rPr lang="en-US" sz="3600" dirty="0" smtClean="0">
                <a:solidFill>
                  <a:schemeClr val="accent1"/>
                </a:solidFill>
                <a:latin typeface="Bebas Neue" panose="020B0506020202020201" pitchFamily="34" charset="0"/>
              </a:rPr>
              <a:t/>
            </a:r>
            <a:br>
              <a:rPr lang="en-US" sz="3600" dirty="0" smtClean="0">
                <a:solidFill>
                  <a:schemeClr val="accent1"/>
                </a:solidFill>
                <a:latin typeface="Bebas Neue" panose="020B0506020202020201" pitchFamily="34" charset="0"/>
              </a:rPr>
            </a:br>
            <a:r>
              <a:rPr lang="en-US" sz="2800" dirty="0" smtClean="0">
                <a:solidFill>
                  <a:schemeClr val="accent1"/>
                </a:solidFill>
                <a:latin typeface="Bebas Neue" panose="020B0506020202020201" pitchFamily="34" charset="0"/>
              </a:rPr>
              <a:t>placeholder</a:t>
            </a:r>
            <a:endParaRPr lang="en-US" sz="2000" dirty="0"/>
          </a:p>
        </p:txBody>
      </p:sp>
      <p:sp>
        <p:nvSpPr>
          <p:cNvPr id="39" name="Textplatzhalter 22"/>
          <p:cNvSpPr txBox="1">
            <a:spLocks/>
          </p:cNvSpPr>
          <p:nvPr/>
        </p:nvSpPr>
        <p:spPr bwMode="gray">
          <a:xfrm>
            <a:off x="5405534" y="1558925"/>
            <a:ext cx="2076791" cy="2076791"/>
          </a:xfrm>
          <a:prstGeom prst="ellipse">
            <a:avLst/>
          </a:prstGeom>
          <a:noFill/>
          <a:ln w="28575">
            <a:solidFill>
              <a:schemeClr val="accent3"/>
            </a:solidFill>
            <a:prstDash val="dash"/>
          </a:ln>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5400" dirty="0" smtClean="0">
                <a:solidFill>
                  <a:schemeClr val="accent3"/>
                </a:solidFill>
                <a:latin typeface="Bebas Neue" panose="020B0506020202020201" pitchFamily="34" charset="0"/>
              </a:rPr>
              <a:t>20%</a:t>
            </a:r>
            <a:r>
              <a:rPr lang="en-US" sz="3200" dirty="0" smtClean="0">
                <a:solidFill>
                  <a:schemeClr val="accent3"/>
                </a:solidFill>
                <a:latin typeface="Bebas Neue" panose="020B0506020202020201" pitchFamily="34" charset="0"/>
              </a:rPr>
              <a:t/>
            </a:r>
            <a:br>
              <a:rPr lang="en-US" sz="3200" dirty="0" smtClean="0">
                <a:solidFill>
                  <a:schemeClr val="accent3"/>
                </a:solidFill>
                <a:latin typeface="Bebas Neue" panose="020B0506020202020201" pitchFamily="34" charset="0"/>
              </a:rPr>
            </a:br>
            <a:r>
              <a:rPr lang="en-US" sz="2400" dirty="0" smtClean="0">
                <a:solidFill>
                  <a:schemeClr val="accent3"/>
                </a:solidFill>
                <a:latin typeface="Bebas Neue" panose="020B0506020202020201" pitchFamily="34" charset="0"/>
              </a:rPr>
              <a:t>placeholder</a:t>
            </a:r>
            <a:endParaRPr lang="en-US" sz="2400" dirty="0">
              <a:solidFill>
                <a:schemeClr val="accent3"/>
              </a:solidFill>
              <a:latin typeface="Bebas Neue" panose="020B0506020202020201" pitchFamily="34" charset="0"/>
            </a:endParaRPr>
          </a:p>
        </p:txBody>
      </p:sp>
      <p:sp>
        <p:nvSpPr>
          <p:cNvPr id="40" name="Textplatzhalter 23"/>
          <p:cNvSpPr txBox="1">
            <a:spLocks/>
          </p:cNvSpPr>
          <p:nvPr/>
        </p:nvSpPr>
        <p:spPr bwMode="gray">
          <a:xfrm>
            <a:off x="6202743" y="3781957"/>
            <a:ext cx="1598937" cy="1598937"/>
          </a:xfrm>
          <a:prstGeom prst="ellipse">
            <a:avLst/>
          </a:prstGeom>
          <a:noFill/>
          <a:ln w="28575">
            <a:solidFill>
              <a:schemeClr val="accent1">
                <a:lumMod val="50000"/>
              </a:schemeClr>
            </a:solidFill>
            <a:prstDash val="dash"/>
          </a:ln>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400" dirty="0" smtClean="0">
                <a:solidFill>
                  <a:schemeClr val="accent1">
                    <a:lumMod val="50000"/>
                  </a:schemeClr>
                </a:solidFill>
                <a:latin typeface="Bebas Neue" panose="020B0506020202020201" pitchFamily="34" charset="0"/>
              </a:rPr>
              <a:t>30%</a:t>
            </a:r>
            <a:r>
              <a:rPr lang="en-US" sz="2400" dirty="0" smtClean="0">
                <a:solidFill>
                  <a:schemeClr val="accent1">
                    <a:lumMod val="50000"/>
                  </a:schemeClr>
                </a:solidFill>
                <a:latin typeface="Bebas Neue" panose="020B0506020202020201" pitchFamily="34" charset="0"/>
              </a:rPr>
              <a:t/>
            </a:r>
            <a:br>
              <a:rPr lang="en-US" sz="2400" dirty="0" smtClean="0">
                <a:solidFill>
                  <a:schemeClr val="accent1">
                    <a:lumMod val="50000"/>
                  </a:schemeClr>
                </a:solidFill>
                <a:latin typeface="Bebas Neue" panose="020B0506020202020201" pitchFamily="34" charset="0"/>
              </a:rPr>
            </a:br>
            <a:r>
              <a:rPr lang="en-US" sz="1800" dirty="0" smtClean="0">
                <a:solidFill>
                  <a:schemeClr val="accent1">
                    <a:lumMod val="50000"/>
                  </a:schemeClr>
                </a:solidFill>
                <a:latin typeface="Bebas Neue" panose="020B0506020202020201" pitchFamily="34" charset="0"/>
              </a:rPr>
              <a:t>text</a:t>
            </a:r>
            <a:endParaRPr lang="en-US" sz="1400" dirty="0"/>
          </a:p>
        </p:txBody>
      </p:sp>
      <p:sp>
        <p:nvSpPr>
          <p:cNvPr id="41" name="Rechteck 40"/>
          <p:cNvSpPr/>
          <p:nvPr/>
        </p:nvSpPr>
        <p:spPr bwMode="gray">
          <a:xfrm>
            <a:off x="8423672" y="3904166"/>
            <a:ext cx="3225928"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nSpc>
                <a:spcPct val="90000"/>
              </a:lnSpc>
              <a:spcAft>
                <a:spcPts val="1000"/>
              </a:spcAft>
            </a:pPr>
            <a:r>
              <a:rPr lang="en-US" sz="2400" dirty="0" smtClean="0">
                <a:solidFill>
                  <a:schemeClr val="accent1">
                    <a:lumMod val="50000"/>
                  </a:schemeClr>
                </a:solidFill>
                <a:latin typeface="Bebas Neue" panose="020B0506020202020201" pitchFamily="34" charset="0"/>
              </a:rPr>
              <a:t>PLACEHOLDER</a:t>
            </a:r>
            <a:r>
              <a:rPr lang="en-US" dirty="0" smtClean="0">
                <a:solidFill>
                  <a:schemeClr val="accent1">
                    <a:lumMod val="50000"/>
                  </a:schemeClr>
                </a:solidFill>
                <a:latin typeface="Bebas Neue" panose="020B0506020202020201" pitchFamily="34" charset="0"/>
              </a:rPr>
              <a:t/>
            </a:r>
            <a:br>
              <a:rPr lang="en-US" dirty="0" smtClean="0">
                <a:solidFill>
                  <a:schemeClr val="accent1">
                    <a:lumMod val="50000"/>
                  </a:schemeClr>
                </a:solidFill>
                <a:latin typeface="Bebas Neue" panose="020B0506020202020201" pitchFamily="34" charset="0"/>
              </a:rPr>
            </a:br>
            <a:r>
              <a:rPr lang="en-US" sz="1800" dirty="0" smtClean="0">
                <a:solidFill>
                  <a:schemeClr val="tx1"/>
                </a:solidFill>
              </a:rPr>
              <a:t>This text can be replaced with your own text. This is a placeholder text. </a:t>
            </a:r>
            <a:endParaRPr lang="en-US" sz="1800" dirty="0">
              <a:solidFill>
                <a:schemeClr val="tx1"/>
              </a:solidFill>
            </a:endParaRPr>
          </a:p>
        </p:txBody>
      </p:sp>
      <p:sp>
        <p:nvSpPr>
          <p:cNvPr id="45" name="Rechteck 44"/>
          <p:cNvSpPr/>
          <p:nvPr/>
        </p:nvSpPr>
        <p:spPr bwMode="gray">
          <a:xfrm>
            <a:off x="8420803" y="1920062"/>
            <a:ext cx="3228271" cy="13717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nSpc>
                <a:spcPct val="90000"/>
              </a:lnSpc>
              <a:spcAft>
                <a:spcPts val="1000"/>
              </a:spcAft>
            </a:pPr>
            <a:r>
              <a:rPr lang="en-US" sz="2400" dirty="0" smtClean="0">
                <a:solidFill>
                  <a:schemeClr val="accent3"/>
                </a:solidFill>
                <a:latin typeface="Bebas Neue" panose="020B0506020202020201" pitchFamily="34" charset="0"/>
              </a:rPr>
              <a:t>PLACEHOLDER</a:t>
            </a:r>
            <a:br>
              <a:rPr lang="en-US" sz="2400" dirty="0" smtClean="0">
                <a:solidFill>
                  <a:schemeClr val="accent3"/>
                </a:solidFill>
                <a:latin typeface="Bebas Neue" panose="020B0506020202020201" pitchFamily="34" charset="0"/>
              </a:rPr>
            </a:br>
            <a:r>
              <a:rPr lang="en-US" sz="1800" dirty="0" smtClean="0">
                <a:solidFill>
                  <a:schemeClr val="tx1"/>
                </a:solidFill>
              </a:rPr>
              <a:t>This text can be replaced with your own text. This is a placeholder text. </a:t>
            </a:r>
            <a:endParaRPr lang="en-US" sz="1800" dirty="0">
              <a:solidFill>
                <a:schemeClr val="tx1"/>
              </a:solidFill>
            </a:endParaRPr>
          </a:p>
        </p:txBody>
      </p:sp>
      <p:grpSp>
        <p:nvGrpSpPr>
          <p:cNvPr id="6" name="Gruppieren 5"/>
          <p:cNvGrpSpPr/>
          <p:nvPr/>
        </p:nvGrpSpPr>
        <p:grpSpPr bwMode="gray">
          <a:xfrm>
            <a:off x="7801680" y="4055292"/>
            <a:ext cx="619125" cy="1069515"/>
            <a:chOff x="7801680" y="4055292"/>
            <a:chExt cx="619125" cy="1069515"/>
          </a:xfrm>
        </p:grpSpPr>
        <p:cxnSp>
          <p:nvCxnSpPr>
            <p:cNvPr id="47" name="Gerade Verbindung 46"/>
            <p:cNvCxnSpPr/>
            <p:nvPr/>
          </p:nvCxnSpPr>
          <p:spPr bwMode="gray">
            <a:xfrm flipH="1">
              <a:off x="7801680" y="4590049"/>
              <a:ext cx="619125" cy="0"/>
            </a:xfrm>
            <a:prstGeom prst="line">
              <a:avLst/>
            </a:prstGeom>
            <a:ln w="28575">
              <a:solidFill>
                <a:schemeClr val="accent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48" name="Gerade Verbindung 47"/>
            <p:cNvCxnSpPr/>
            <p:nvPr/>
          </p:nvCxnSpPr>
          <p:spPr bwMode="gray">
            <a:xfrm flipV="1">
              <a:off x="8420804" y="4055292"/>
              <a:ext cx="0" cy="1069515"/>
            </a:xfrm>
            <a:prstGeom prst="line">
              <a:avLst/>
            </a:prstGeom>
            <a:ln w="28575">
              <a:solidFill>
                <a:schemeClr val="accent1">
                  <a:lumMod val="50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5" name="Gruppieren 4"/>
          <p:cNvGrpSpPr/>
          <p:nvPr/>
        </p:nvGrpSpPr>
        <p:grpSpPr bwMode="gray">
          <a:xfrm>
            <a:off x="7482325" y="2071188"/>
            <a:ext cx="938481" cy="1069515"/>
            <a:chOff x="7482325" y="2071188"/>
            <a:chExt cx="938481" cy="1069515"/>
          </a:xfrm>
        </p:grpSpPr>
        <p:cxnSp>
          <p:nvCxnSpPr>
            <p:cNvPr id="49" name="Gerade Verbindung 48"/>
            <p:cNvCxnSpPr/>
            <p:nvPr/>
          </p:nvCxnSpPr>
          <p:spPr bwMode="gray">
            <a:xfrm flipH="1">
              <a:off x="7482325" y="2605945"/>
              <a:ext cx="938481" cy="2"/>
            </a:xfrm>
            <a:prstGeom prst="line">
              <a:avLst/>
            </a:prstGeom>
            <a:ln w="28575">
              <a:solidFill>
                <a:schemeClr val="accent3"/>
              </a:solidFill>
              <a:tailEnd type="none"/>
            </a:ln>
          </p:spPr>
          <p:style>
            <a:lnRef idx="1">
              <a:schemeClr val="accent1"/>
            </a:lnRef>
            <a:fillRef idx="0">
              <a:schemeClr val="accent1"/>
            </a:fillRef>
            <a:effectRef idx="0">
              <a:schemeClr val="accent1"/>
            </a:effectRef>
            <a:fontRef idx="minor">
              <a:schemeClr val="tx1"/>
            </a:fontRef>
          </p:style>
        </p:cxnSp>
        <p:cxnSp>
          <p:nvCxnSpPr>
            <p:cNvPr id="52" name="Gerade Verbindung 51"/>
            <p:cNvCxnSpPr/>
            <p:nvPr/>
          </p:nvCxnSpPr>
          <p:spPr bwMode="gray">
            <a:xfrm flipV="1">
              <a:off x="8420804" y="2071188"/>
              <a:ext cx="0" cy="1069515"/>
            </a:xfrm>
            <a:prstGeom prst="line">
              <a:avLst/>
            </a:prstGeom>
            <a:ln w="28575">
              <a:solidFill>
                <a:schemeClr val="accent3"/>
              </a:solidFill>
              <a:tailEnd type="none"/>
            </a:ln>
          </p:spPr>
          <p:style>
            <a:lnRef idx="1">
              <a:schemeClr val="accent1"/>
            </a:lnRef>
            <a:fillRef idx="0">
              <a:schemeClr val="accent1"/>
            </a:fillRef>
            <a:effectRef idx="0">
              <a:schemeClr val="accent1"/>
            </a:effectRef>
            <a:fontRef idx="minor">
              <a:schemeClr val="tx1"/>
            </a:fontRef>
          </p:style>
        </p:cxnSp>
      </p:grpSp>
      <p:grpSp>
        <p:nvGrpSpPr>
          <p:cNvPr id="3" name="Gruppieren 2"/>
          <p:cNvGrpSpPr/>
          <p:nvPr/>
        </p:nvGrpSpPr>
        <p:grpSpPr bwMode="gray">
          <a:xfrm>
            <a:off x="2880814" y="3953645"/>
            <a:ext cx="619125" cy="1069515"/>
            <a:chOff x="2880814" y="3953645"/>
            <a:chExt cx="619125" cy="1069515"/>
          </a:xfrm>
        </p:grpSpPr>
        <p:cxnSp>
          <p:nvCxnSpPr>
            <p:cNvPr id="54" name="Gerade Verbindung 53"/>
            <p:cNvCxnSpPr/>
            <p:nvPr/>
          </p:nvCxnSpPr>
          <p:spPr bwMode="gray">
            <a:xfrm flipH="1">
              <a:off x="2880814" y="4488402"/>
              <a:ext cx="619125" cy="0"/>
            </a:xfrm>
            <a:prstGeom prst="line">
              <a:avLst/>
            </a:prstGeom>
            <a:ln w="28575">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55" name="Gerade Verbindung 54"/>
            <p:cNvCxnSpPr/>
            <p:nvPr/>
          </p:nvCxnSpPr>
          <p:spPr bwMode="gray">
            <a:xfrm flipV="1">
              <a:off x="2887054" y="3953645"/>
              <a:ext cx="0" cy="1069515"/>
            </a:xfrm>
            <a:prstGeom prst="line">
              <a:avLst/>
            </a:prstGeom>
            <a:ln w="28575">
              <a:solidFill>
                <a:schemeClr val="accent1"/>
              </a:solidFill>
              <a:tailEnd type="none"/>
            </a:ln>
          </p:spPr>
          <p:style>
            <a:lnRef idx="1">
              <a:schemeClr val="accent1"/>
            </a:lnRef>
            <a:fillRef idx="0">
              <a:schemeClr val="accent1"/>
            </a:fillRef>
            <a:effectRef idx="0">
              <a:schemeClr val="accent1"/>
            </a:effectRef>
            <a:fontRef idx="minor">
              <a:schemeClr val="tx1"/>
            </a:fontRef>
          </p:style>
        </p:cxnSp>
      </p:grpSp>
      <p:sp>
        <p:nvSpPr>
          <p:cNvPr id="56" name="Rechteck 55"/>
          <p:cNvSpPr/>
          <p:nvPr/>
        </p:nvSpPr>
        <p:spPr bwMode="gray">
          <a:xfrm>
            <a:off x="539750" y="3635717"/>
            <a:ext cx="2347304" cy="1708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ctr" anchorCtr="0"/>
          <a:lstStyle/>
          <a:p>
            <a:pPr algn="r">
              <a:lnSpc>
                <a:spcPct val="90000"/>
              </a:lnSpc>
              <a:spcAft>
                <a:spcPts val="1000"/>
              </a:spcAft>
            </a:pPr>
            <a:r>
              <a:rPr lang="en-US" sz="2400" dirty="0" smtClean="0">
                <a:solidFill>
                  <a:schemeClr val="accent1"/>
                </a:solidFill>
                <a:latin typeface="Bebas Neue" panose="020B0506020202020201" pitchFamily="34" charset="0"/>
              </a:rPr>
              <a:t>PLACEHOLDER</a:t>
            </a:r>
            <a:r>
              <a:rPr lang="en-US" dirty="0" smtClean="0">
                <a:solidFill>
                  <a:schemeClr val="accent1">
                    <a:lumMod val="50000"/>
                  </a:schemeClr>
                </a:solidFill>
                <a:latin typeface="Bebas Neue" panose="020B0506020202020201" pitchFamily="34" charset="0"/>
              </a:rPr>
              <a:t/>
            </a:r>
            <a:br>
              <a:rPr lang="en-US" dirty="0" smtClean="0">
                <a:solidFill>
                  <a:schemeClr val="accent1">
                    <a:lumMod val="50000"/>
                  </a:schemeClr>
                </a:solidFill>
                <a:latin typeface="Bebas Neue" panose="020B0506020202020201" pitchFamily="34" charset="0"/>
              </a:rPr>
            </a:br>
            <a:r>
              <a:rPr lang="en-US" sz="1800" dirty="0" smtClean="0">
                <a:solidFill>
                  <a:schemeClr val="tx1"/>
                </a:solidFill>
              </a:rPr>
              <a:t>This text can be replaced with your own text. This is a placeholder text. </a:t>
            </a:r>
            <a:endParaRPr lang="en-US" sz="1800" dirty="0">
              <a:solidFill>
                <a:schemeClr val="tx1"/>
              </a:solidFill>
            </a:endParaRPr>
          </a:p>
        </p:txBody>
      </p:sp>
      <p:sp>
        <p:nvSpPr>
          <p:cNvPr id="59" name="Rechteck 58"/>
          <p:cNvSpPr/>
          <p:nvPr/>
        </p:nvSpPr>
        <p:spPr bwMode="gray">
          <a:xfrm>
            <a:off x="540004" y="1510703"/>
            <a:ext cx="3583822" cy="15525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0" bIns="0" rtlCol="0" anchor="ctr" anchorCtr="0"/>
          <a:lstStyle/>
          <a:p>
            <a:pPr>
              <a:lnSpc>
                <a:spcPct val="90000"/>
              </a:lnSpc>
              <a:spcAft>
                <a:spcPts val="1000"/>
              </a:spcAft>
            </a:pPr>
            <a:r>
              <a:rPr lang="en-US" sz="2500" dirty="0" smtClean="0">
                <a:solidFill>
                  <a:schemeClr val="accent6"/>
                </a:solidFill>
                <a:latin typeface="Bebas Neue" panose="020B0506020202020201" pitchFamily="34" charset="0"/>
              </a:rPr>
              <a:t>DESCRIPTION TEXT</a:t>
            </a:r>
            <a:r>
              <a:rPr lang="en-US" b="1" cap="all" dirty="0" smtClean="0">
                <a:solidFill>
                  <a:schemeClr val="tx1"/>
                </a:solidFill>
                <a:latin typeface="+mj-lt"/>
              </a:rPr>
              <a:t/>
            </a:r>
            <a:br>
              <a:rPr lang="en-US" b="1" cap="all" dirty="0" smtClean="0">
                <a:solidFill>
                  <a:schemeClr val="tx1"/>
                </a:solidFill>
                <a:latin typeface="+mj-lt"/>
              </a:rPr>
            </a:br>
            <a:r>
              <a:rPr lang="en-US" dirty="0" smtClean="0">
                <a:solidFill>
                  <a:schemeClr val="tx1"/>
                </a:solidFill>
              </a:rPr>
              <a:t>If you don’t want to use the style and size of the fonts as used in this placeholder it is possible to replace it by selecting different options.</a:t>
            </a:r>
            <a:endParaRPr lang="en-US" dirty="0">
              <a:solidFill>
                <a:schemeClr val="tx1"/>
              </a:solidFill>
            </a:endParaRPr>
          </a:p>
        </p:txBody>
      </p:sp>
      <p:grpSp>
        <p:nvGrpSpPr>
          <p:cNvPr id="4" name="Gruppieren 3"/>
          <p:cNvGrpSpPr/>
          <p:nvPr/>
        </p:nvGrpSpPr>
        <p:grpSpPr bwMode="gray">
          <a:xfrm>
            <a:off x="0" y="1510704"/>
            <a:ext cx="539751" cy="1552573"/>
            <a:chOff x="0" y="1510704"/>
            <a:chExt cx="539751" cy="1552573"/>
          </a:xfrm>
        </p:grpSpPr>
        <p:cxnSp>
          <p:nvCxnSpPr>
            <p:cNvPr id="61" name="Gerade Verbindung 60"/>
            <p:cNvCxnSpPr/>
            <p:nvPr/>
          </p:nvCxnSpPr>
          <p:spPr bwMode="gray">
            <a:xfrm flipV="1">
              <a:off x="539750" y="1510704"/>
              <a:ext cx="0" cy="1552573"/>
            </a:xfrm>
            <a:prstGeom prst="line">
              <a:avLst/>
            </a:prstGeom>
            <a:ln w="285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62" name="Gerade Verbindung 61"/>
            <p:cNvCxnSpPr/>
            <p:nvPr/>
          </p:nvCxnSpPr>
          <p:spPr bwMode="gray">
            <a:xfrm flipH="1">
              <a:off x="0" y="2286990"/>
              <a:ext cx="539751" cy="0"/>
            </a:xfrm>
            <a:prstGeom prst="line">
              <a:avLst/>
            </a:prstGeom>
            <a:ln w="28575">
              <a:solidFill>
                <a:schemeClr val="accent6"/>
              </a:solidFill>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2970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hteck 35"/>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sp>
        <p:nvSpPr>
          <p:cNvPr id="44" name="Rechteck 43"/>
          <p:cNvSpPr/>
          <p:nvPr/>
        </p:nvSpPr>
        <p:spPr bwMode="gray">
          <a:xfrm>
            <a:off x="1063754" y="4401775"/>
            <a:ext cx="2211417" cy="1550168"/>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45" name="Rechteck 44"/>
          <p:cNvSpPr/>
          <p:nvPr/>
        </p:nvSpPr>
        <p:spPr bwMode="gray">
          <a:xfrm>
            <a:off x="3680917" y="4401775"/>
            <a:ext cx="2211417" cy="1550168"/>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46" name="Rechteck 45"/>
          <p:cNvSpPr/>
          <p:nvPr/>
        </p:nvSpPr>
        <p:spPr bwMode="gray">
          <a:xfrm>
            <a:off x="6298080" y="4401775"/>
            <a:ext cx="2211417" cy="1550168"/>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47" name="Rechteck 46"/>
          <p:cNvSpPr/>
          <p:nvPr/>
        </p:nvSpPr>
        <p:spPr bwMode="gray">
          <a:xfrm>
            <a:off x="8915242" y="4401775"/>
            <a:ext cx="2211417" cy="1550168"/>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48" name="Textplatzhalter 22"/>
          <p:cNvSpPr txBox="1">
            <a:spLocks/>
          </p:cNvSpPr>
          <p:nvPr/>
        </p:nvSpPr>
        <p:spPr bwMode="gray">
          <a:xfrm>
            <a:off x="2708581" y="1682152"/>
            <a:ext cx="1271820" cy="1271820"/>
          </a:xfrm>
          <a:prstGeom prst="ellipse">
            <a:avLst/>
          </a:prstGeom>
          <a:ln w="28575">
            <a:solidFill>
              <a:schemeClr val="bg1"/>
            </a:solidFill>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endParaRPr lang="en-US" sz="4000" dirty="0">
              <a:solidFill>
                <a:schemeClr val="bg1"/>
              </a:solidFill>
            </a:endParaRPr>
          </a:p>
        </p:txBody>
      </p:sp>
      <p:sp>
        <p:nvSpPr>
          <p:cNvPr id="49" name="Textplatzhalter 22"/>
          <p:cNvSpPr txBox="1">
            <a:spLocks/>
          </p:cNvSpPr>
          <p:nvPr/>
        </p:nvSpPr>
        <p:spPr bwMode="gray">
          <a:xfrm>
            <a:off x="8214629" y="2878785"/>
            <a:ext cx="1271820" cy="1271820"/>
          </a:xfrm>
          <a:prstGeom prst="ellipse">
            <a:avLst/>
          </a:prstGeom>
          <a:ln w="28575">
            <a:solidFill>
              <a:schemeClr val="bg1"/>
            </a:solidFill>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endParaRPr lang="en-US" sz="4000" dirty="0">
              <a:solidFill>
                <a:schemeClr val="bg1"/>
              </a:solidFill>
            </a:endParaRPr>
          </a:p>
        </p:txBody>
      </p:sp>
      <p:sp>
        <p:nvSpPr>
          <p:cNvPr id="51" name="Textplatzhalter 22"/>
          <p:cNvSpPr txBox="1">
            <a:spLocks/>
          </p:cNvSpPr>
          <p:nvPr/>
        </p:nvSpPr>
        <p:spPr bwMode="gray">
          <a:xfrm>
            <a:off x="5590003" y="3184182"/>
            <a:ext cx="969897" cy="969897"/>
          </a:xfrm>
          <a:prstGeom prst="ellipse">
            <a:avLst/>
          </a:prstGeom>
          <a:ln w="28575">
            <a:solidFill>
              <a:schemeClr val="bg1"/>
            </a:solidFill>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endParaRPr lang="en-US" sz="4000" dirty="0">
              <a:solidFill>
                <a:schemeClr val="bg1"/>
              </a:solidFill>
            </a:endParaRPr>
          </a:p>
        </p:txBody>
      </p:sp>
      <p:grpSp>
        <p:nvGrpSpPr>
          <p:cNvPr id="3" name="Gruppieren 2"/>
          <p:cNvGrpSpPr/>
          <p:nvPr/>
        </p:nvGrpSpPr>
        <p:grpSpPr bwMode="gray">
          <a:xfrm>
            <a:off x="1176352" y="2033679"/>
            <a:ext cx="1986220" cy="1986220"/>
            <a:chOff x="1176352" y="2033679"/>
            <a:chExt cx="1986220" cy="1986220"/>
          </a:xfrm>
        </p:grpSpPr>
        <p:sp>
          <p:nvSpPr>
            <p:cNvPr id="41" name="Textplatzhalter 21"/>
            <p:cNvSpPr txBox="1">
              <a:spLocks/>
            </p:cNvSpPr>
            <p:nvPr/>
          </p:nvSpPr>
          <p:spPr bwMode="gray">
            <a:xfrm>
              <a:off x="1176352" y="2033679"/>
              <a:ext cx="1986220" cy="1986220"/>
            </a:xfrm>
            <a:prstGeom prst="ellipse">
              <a:avLst/>
            </a:prstGeom>
            <a:ln w="28575">
              <a:solidFill>
                <a:schemeClr val="bg1"/>
              </a:solidFill>
              <a:prstDash val="dash"/>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bg1"/>
                  </a:solidFill>
                  <a:latin typeface="Bebas Neue" panose="020B0506020202020201" pitchFamily="34" charset="0"/>
                </a:rPr>
                <a:t>55%</a:t>
              </a:r>
              <a:endParaRPr lang="en-US" sz="4000" dirty="0">
                <a:solidFill>
                  <a:schemeClr val="bg1"/>
                </a:solidFill>
              </a:endParaRPr>
            </a:p>
          </p:txBody>
        </p:sp>
        <p:grpSp>
          <p:nvGrpSpPr>
            <p:cNvPr id="10" name="Gruppieren 9"/>
            <p:cNvGrpSpPr>
              <a:grpSpLocks noChangeAspect="1"/>
            </p:cNvGrpSpPr>
            <p:nvPr/>
          </p:nvGrpSpPr>
          <p:grpSpPr bwMode="gray">
            <a:xfrm>
              <a:off x="1984276" y="3126061"/>
              <a:ext cx="473883" cy="577573"/>
              <a:chOff x="3770313" y="5340350"/>
              <a:chExt cx="827088" cy="1008063"/>
            </a:xfrm>
            <a:solidFill>
              <a:schemeClr val="bg1"/>
            </a:solidFill>
          </p:grpSpPr>
          <p:sp>
            <p:nvSpPr>
              <p:cNvPr id="8" name="Freeform 6"/>
              <p:cNvSpPr>
                <a:spLocks noEditPoints="1"/>
              </p:cNvSpPr>
              <p:nvPr/>
            </p:nvSpPr>
            <p:spPr bwMode="gray">
              <a:xfrm>
                <a:off x="3770313" y="5340350"/>
                <a:ext cx="588963" cy="1008063"/>
              </a:xfrm>
              <a:custGeom>
                <a:avLst/>
                <a:gdLst>
                  <a:gd name="T0" fmla="*/ 818 w 907"/>
                  <a:gd name="T1" fmla="*/ 1210 h 1556"/>
                  <a:gd name="T2" fmla="*/ 818 w 907"/>
                  <a:gd name="T3" fmla="*/ 1286 h 1556"/>
                  <a:gd name="T4" fmla="*/ 774 w 907"/>
                  <a:gd name="T5" fmla="*/ 1329 h 1556"/>
                  <a:gd name="T6" fmla="*/ 132 w 907"/>
                  <a:gd name="T7" fmla="*/ 1329 h 1556"/>
                  <a:gd name="T8" fmla="*/ 89 w 907"/>
                  <a:gd name="T9" fmla="*/ 1286 h 1556"/>
                  <a:gd name="T10" fmla="*/ 89 w 907"/>
                  <a:gd name="T11" fmla="*/ 271 h 1556"/>
                  <a:gd name="T12" fmla="*/ 132 w 907"/>
                  <a:gd name="T13" fmla="*/ 227 h 1556"/>
                  <a:gd name="T14" fmla="*/ 775 w 907"/>
                  <a:gd name="T15" fmla="*/ 227 h 1556"/>
                  <a:gd name="T16" fmla="*/ 818 w 907"/>
                  <a:gd name="T17" fmla="*/ 271 h 1556"/>
                  <a:gd name="T18" fmla="*/ 818 w 907"/>
                  <a:gd name="T19" fmla="*/ 278 h 1556"/>
                  <a:gd name="T20" fmla="*/ 818 w 907"/>
                  <a:gd name="T21" fmla="*/ 278 h 1556"/>
                  <a:gd name="T22" fmla="*/ 818 w 907"/>
                  <a:gd name="T23" fmla="*/ 310 h 1556"/>
                  <a:gd name="T24" fmla="*/ 862 w 907"/>
                  <a:gd name="T25" fmla="*/ 308 h 1556"/>
                  <a:gd name="T26" fmla="*/ 907 w 907"/>
                  <a:gd name="T27" fmla="*/ 310 h 1556"/>
                  <a:gd name="T28" fmla="*/ 907 w 907"/>
                  <a:gd name="T29" fmla="*/ 167 h 1556"/>
                  <a:gd name="T30" fmla="*/ 739 w 907"/>
                  <a:gd name="T31" fmla="*/ 0 h 1556"/>
                  <a:gd name="T32" fmla="*/ 167 w 907"/>
                  <a:gd name="T33" fmla="*/ 0 h 1556"/>
                  <a:gd name="T34" fmla="*/ 0 w 907"/>
                  <a:gd name="T35" fmla="*/ 167 h 1556"/>
                  <a:gd name="T36" fmla="*/ 0 w 907"/>
                  <a:gd name="T37" fmla="*/ 1389 h 1556"/>
                  <a:gd name="T38" fmla="*/ 167 w 907"/>
                  <a:gd name="T39" fmla="*/ 1556 h 1556"/>
                  <a:gd name="T40" fmla="*/ 739 w 907"/>
                  <a:gd name="T41" fmla="*/ 1556 h 1556"/>
                  <a:gd name="T42" fmla="*/ 906 w 907"/>
                  <a:gd name="T43" fmla="*/ 1389 h 1556"/>
                  <a:gd name="T44" fmla="*/ 906 w 907"/>
                  <a:gd name="T45" fmla="*/ 1210 h 1556"/>
                  <a:gd name="T46" fmla="*/ 862 w 907"/>
                  <a:gd name="T47" fmla="*/ 1213 h 1556"/>
                  <a:gd name="T48" fmla="*/ 818 w 907"/>
                  <a:gd name="T49" fmla="*/ 1210 h 1556"/>
                  <a:gd name="T50" fmla="*/ 525 w 907"/>
                  <a:gd name="T51" fmla="*/ 1486 h 1556"/>
                  <a:gd name="T52" fmla="*/ 364 w 907"/>
                  <a:gd name="T53" fmla="*/ 1486 h 1556"/>
                  <a:gd name="T54" fmla="*/ 321 w 907"/>
                  <a:gd name="T55" fmla="*/ 1442 h 1556"/>
                  <a:gd name="T56" fmla="*/ 364 w 907"/>
                  <a:gd name="T57" fmla="*/ 1399 h 1556"/>
                  <a:gd name="T58" fmla="*/ 525 w 907"/>
                  <a:gd name="T59" fmla="*/ 1399 h 1556"/>
                  <a:gd name="T60" fmla="*/ 569 w 907"/>
                  <a:gd name="T61" fmla="*/ 1442 h 1556"/>
                  <a:gd name="T62" fmla="*/ 525 w 907"/>
                  <a:gd name="T63" fmla="*/ 1486 h 1556"/>
                  <a:gd name="T64" fmla="*/ 525 w 907"/>
                  <a:gd name="T65" fmla="*/ 1486 h 1556"/>
                  <a:gd name="T66" fmla="*/ 525 w 907"/>
                  <a:gd name="T67" fmla="*/ 1486 h 1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07" h="1556">
                    <a:moveTo>
                      <a:pt x="818" y="1210"/>
                    </a:moveTo>
                    <a:cubicBezTo>
                      <a:pt x="818" y="1286"/>
                      <a:pt x="818" y="1286"/>
                      <a:pt x="818" y="1286"/>
                    </a:cubicBezTo>
                    <a:cubicBezTo>
                      <a:pt x="818" y="1310"/>
                      <a:pt x="798" y="1329"/>
                      <a:pt x="774" y="1329"/>
                    </a:cubicBezTo>
                    <a:cubicBezTo>
                      <a:pt x="132" y="1329"/>
                      <a:pt x="132" y="1329"/>
                      <a:pt x="132" y="1329"/>
                    </a:cubicBezTo>
                    <a:cubicBezTo>
                      <a:pt x="108" y="1329"/>
                      <a:pt x="89" y="1310"/>
                      <a:pt x="89" y="1286"/>
                    </a:cubicBezTo>
                    <a:cubicBezTo>
                      <a:pt x="89" y="271"/>
                      <a:pt x="89" y="271"/>
                      <a:pt x="89" y="271"/>
                    </a:cubicBezTo>
                    <a:cubicBezTo>
                      <a:pt x="89" y="247"/>
                      <a:pt x="108" y="227"/>
                      <a:pt x="132" y="227"/>
                    </a:cubicBezTo>
                    <a:cubicBezTo>
                      <a:pt x="775" y="227"/>
                      <a:pt x="775" y="227"/>
                      <a:pt x="775" y="227"/>
                    </a:cubicBezTo>
                    <a:cubicBezTo>
                      <a:pt x="798" y="227"/>
                      <a:pt x="818" y="247"/>
                      <a:pt x="818" y="271"/>
                    </a:cubicBezTo>
                    <a:cubicBezTo>
                      <a:pt x="818" y="278"/>
                      <a:pt x="818" y="278"/>
                      <a:pt x="818" y="278"/>
                    </a:cubicBezTo>
                    <a:cubicBezTo>
                      <a:pt x="818" y="278"/>
                      <a:pt x="818" y="278"/>
                      <a:pt x="818" y="278"/>
                    </a:cubicBezTo>
                    <a:cubicBezTo>
                      <a:pt x="818" y="310"/>
                      <a:pt x="818" y="310"/>
                      <a:pt x="818" y="310"/>
                    </a:cubicBezTo>
                    <a:cubicBezTo>
                      <a:pt x="832" y="309"/>
                      <a:pt x="847" y="308"/>
                      <a:pt x="862" y="308"/>
                    </a:cubicBezTo>
                    <a:cubicBezTo>
                      <a:pt x="877" y="308"/>
                      <a:pt x="892" y="309"/>
                      <a:pt x="907" y="310"/>
                    </a:cubicBezTo>
                    <a:cubicBezTo>
                      <a:pt x="907" y="167"/>
                      <a:pt x="907" y="167"/>
                      <a:pt x="907" y="167"/>
                    </a:cubicBezTo>
                    <a:cubicBezTo>
                      <a:pt x="907" y="75"/>
                      <a:pt x="831" y="0"/>
                      <a:pt x="739" y="0"/>
                    </a:cubicBezTo>
                    <a:cubicBezTo>
                      <a:pt x="167" y="0"/>
                      <a:pt x="167" y="0"/>
                      <a:pt x="167" y="0"/>
                    </a:cubicBezTo>
                    <a:cubicBezTo>
                      <a:pt x="75" y="0"/>
                      <a:pt x="0" y="75"/>
                      <a:pt x="0" y="167"/>
                    </a:cubicBezTo>
                    <a:cubicBezTo>
                      <a:pt x="0" y="1389"/>
                      <a:pt x="0" y="1389"/>
                      <a:pt x="0" y="1389"/>
                    </a:cubicBezTo>
                    <a:cubicBezTo>
                      <a:pt x="0" y="1481"/>
                      <a:pt x="75" y="1556"/>
                      <a:pt x="167" y="1556"/>
                    </a:cubicBezTo>
                    <a:cubicBezTo>
                      <a:pt x="739" y="1556"/>
                      <a:pt x="739" y="1556"/>
                      <a:pt x="739" y="1556"/>
                    </a:cubicBezTo>
                    <a:cubicBezTo>
                      <a:pt x="831" y="1556"/>
                      <a:pt x="906" y="1481"/>
                      <a:pt x="906" y="1389"/>
                    </a:cubicBezTo>
                    <a:cubicBezTo>
                      <a:pt x="906" y="1210"/>
                      <a:pt x="906" y="1210"/>
                      <a:pt x="906" y="1210"/>
                    </a:cubicBezTo>
                    <a:cubicBezTo>
                      <a:pt x="892" y="1212"/>
                      <a:pt x="877" y="1213"/>
                      <a:pt x="862" y="1213"/>
                    </a:cubicBezTo>
                    <a:cubicBezTo>
                      <a:pt x="847" y="1213"/>
                      <a:pt x="833" y="1212"/>
                      <a:pt x="818" y="1210"/>
                    </a:cubicBezTo>
                    <a:close/>
                    <a:moveTo>
                      <a:pt x="525" y="1486"/>
                    </a:moveTo>
                    <a:cubicBezTo>
                      <a:pt x="364" y="1486"/>
                      <a:pt x="364" y="1486"/>
                      <a:pt x="364" y="1486"/>
                    </a:cubicBezTo>
                    <a:cubicBezTo>
                      <a:pt x="340" y="1486"/>
                      <a:pt x="321" y="1466"/>
                      <a:pt x="321" y="1442"/>
                    </a:cubicBezTo>
                    <a:cubicBezTo>
                      <a:pt x="321" y="1418"/>
                      <a:pt x="340" y="1399"/>
                      <a:pt x="364" y="1399"/>
                    </a:cubicBezTo>
                    <a:cubicBezTo>
                      <a:pt x="525" y="1399"/>
                      <a:pt x="525" y="1399"/>
                      <a:pt x="525" y="1399"/>
                    </a:cubicBezTo>
                    <a:cubicBezTo>
                      <a:pt x="549" y="1399"/>
                      <a:pt x="569" y="1418"/>
                      <a:pt x="569" y="1442"/>
                    </a:cubicBezTo>
                    <a:cubicBezTo>
                      <a:pt x="569" y="1466"/>
                      <a:pt x="549" y="1486"/>
                      <a:pt x="525" y="1486"/>
                    </a:cubicBezTo>
                    <a:close/>
                    <a:moveTo>
                      <a:pt x="525" y="1486"/>
                    </a:moveTo>
                    <a:cubicBezTo>
                      <a:pt x="525" y="1486"/>
                      <a:pt x="525" y="1486"/>
                      <a:pt x="525" y="148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noEditPoints="1"/>
              </p:cNvSpPr>
              <p:nvPr/>
            </p:nvSpPr>
            <p:spPr bwMode="gray">
              <a:xfrm>
                <a:off x="4064001" y="5565775"/>
                <a:ext cx="533400" cy="530225"/>
              </a:xfrm>
              <a:custGeom>
                <a:avLst/>
                <a:gdLst>
                  <a:gd name="T0" fmla="*/ 676 w 823"/>
                  <a:gd name="T1" fmla="*/ 147 h 819"/>
                  <a:gd name="T2" fmla="*/ 146 w 823"/>
                  <a:gd name="T3" fmla="*/ 147 h 819"/>
                  <a:gd name="T4" fmla="*/ 131 w 823"/>
                  <a:gd name="T5" fmla="*/ 659 h 819"/>
                  <a:gd name="T6" fmla="*/ 135 w 823"/>
                  <a:gd name="T7" fmla="*/ 663 h 819"/>
                  <a:gd name="T8" fmla="*/ 57 w 823"/>
                  <a:gd name="T9" fmla="*/ 750 h 819"/>
                  <a:gd name="T10" fmla="*/ 62 w 823"/>
                  <a:gd name="T11" fmla="*/ 778 h 819"/>
                  <a:gd name="T12" fmla="*/ 221 w 823"/>
                  <a:gd name="T13" fmla="*/ 734 h 819"/>
                  <a:gd name="T14" fmla="*/ 222 w 823"/>
                  <a:gd name="T15" fmla="*/ 735 h 819"/>
                  <a:gd name="T16" fmla="*/ 676 w 823"/>
                  <a:gd name="T17" fmla="*/ 676 h 819"/>
                  <a:gd name="T18" fmla="*/ 676 w 823"/>
                  <a:gd name="T19" fmla="*/ 147 h 819"/>
                  <a:gd name="T20" fmla="*/ 498 w 823"/>
                  <a:gd name="T21" fmla="*/ 531 h 819"/>
                  <a:gd name="T22" fmla="*/ 448 w 823"/>
                  <a:gd name="T23" fmla="*/ 563 h 819"/>
                  <a:gd name="T24" fmla="*/ 436 w 823"/>
                  <a:gd name="T25" fmla="*/ 579 h 819"/>
                  <a:gd name="T26" fmla="*/ 436 w 823"/>
                  <a:gd name="T27" fmla="*/ 606 h 819"/>
                  <a:gd name="T28" fmla="*/ 424 w 823"/>
                  <a:gd name="T29" fmla="*/ 619 h 819"/>
                  <a:gd name="T30" fmla="*/ 395 w 823"/>
                  <a:gd name="T31" fmla="*/ 619 h 819"/>
                  <a:gd name="T32" fmla="*/ 383 w 823"/>
                  <a:gd name="T33" fmla="*/ 605 h 819"/>
                  <a:gd name="T34" fmla="*/ 382 w 823"/>
                  <a:gd name="T35" fmla="*/ 586 h 819"/>
                  <a:gd name="T36" fmla="*/ 368 w 823"/>
                  <a:gd name="T37" fmla="*/ 569 h 819"/>
                  <a:gd name="T38" fmla="*/ 316 w 823"/>
                  <a:gd name="T39" fmla="*/ 554 h 819"/>
                  <a:gd name="T40" fmla="*/ 306 w 823"/>
                  <a:gd name="T41" fmla="*/ 531 h 819"/>
                  <a:gd name="T42" fmla="*/ 314 w 823"/>
                  <a:gd name="T43" fmla="*/ 501 h 819"/>
                  <a:gd name="T44" fmla="*/ 332 w 823"/>
                  <a:gd name="T45" fmla="*/ 494 h 819"/>
                  <a:gd name="T46" fmla="*/ 389 w 823"/>
                  <a:gd name="T47" fmla="*/ 511 h 819"/>
                  <a:gd name="T48" fmla="*/ 426 w 823"/>
                  <a:gd name="T49" fmla="*/ 506 h 819"/>
                  <a:gd name="T50" fmla="*/ 433 w 823"/>
                  <a:gd name="T51" fmla="*/ 455 h 819"/>
                  <a:gd name="T52" fmla="*/ 412 w 823"/>
                  <a:gd name="T53" fmla="*/ 443 h 819"/>
                  <a:gd name="T54" fmla="*/ 353 w 823"/>
                  <a:gd name="T55" fmla="*/ 416 h 819"/>
                  <a:gd name="T56" fmla="*/ 307 w 823"/>
                  <a:gd name="T57" fmla="*/ 337 h 819"/>
                  <a:gd name="T58" fmla="*/ 370 w 823"/>
                  <a:gd name="T59" fmla="*/ 257 h 819"/>
                  <a:gd name="T60" fmla="*/ 386 w 823"/>
                  <a:gd name="T61" fmla="*/ 235 h 819"/>
                  <a:gd name="T62" fmla="*/ 386 w 823"/>
                  <a:gd name="T63" fmla="*/ 218 h 819"/>
                  <a:gd name="T64" fmla="*/ 401 w 823"/>
                  <a:gd name="T65" fmla="*/ 203 h 819"/>
                  <a:gd name="T66" fmla="*/ 412 w 823"/>
                  <a:gd name="T67" fmla="*/ 203 h 819"/>
                  <a:gd name="T68" fmla="*/ 439 w 823"/>
                  <a:gd name="T69" fmla="*/ 229 h 819"/>
                  <a:gd name="T70" fmla="*/ 457 w 823"/>
                  <a:gd name="T71" fmla="*/ 251 h 819"/>
                  <a:gd name="T72" fmla="*/ 497 w 823"/>
                  <a:gd name="T73" fmla="*/ 263 h 819"/>
                  <a:gd name="T74" fmla="*/ 505 w 823"/>
                  <a:gd name="T75" fmla="*/ 279 h 819"/>
                  <a:gd name="T76" fmla="*/ 495 w 823"/>
                  <a:gd name="T77" fmla="*/ 312 h 819"/>
                  <a:gd name="T78" fmla="*/ 478 w 823"/>
                  <a:gd name="T79" fmla="*/ 319 h 819"/>
                  <a:gd name="T80" fmla="*/ 414 w 823"/>
                  <a:gd name="T81" fmla="*/ 307 h 819"/>
                  <a:gd name="T82" fmla="*/ 397 w 823"/>
                  <a:gd name="T83" fmla="*/ 310 h 819"/>
                  <a:gd name="T84" fmla="*/ 391 w 823"/>
                  <a:gd name="T85" fmla="*/ 353 h 819"/>
                  <a:gd name="T86" fmla="*/ 419 w 823"/>
                  <a:gd name="T87" fmla="*/ 369 h 819"/>
                  <a:gd name="T88" fmla="*/ 470 w 823"/>
                  <a:gd name="T89" fmla="*/ 392 h 819"/>
                  <a:gd name="T90" fmla="*/ 498 w 823"/>
                  <a:gd name="T91" fmla="*/ 531 h 819"/>
                  <a:gd name="T92" fmla="*/ 498 w 823"/>
                  <a:gd name="T93" fmla="*/ 531 h 819"/>
                  <a:gd name="T94" fmla="*/ 498 w 823"/>
                  <a:gd name="T95" fmla="*/ 531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3" h="819">
                    <a:moveTo>
                      <a:pt x="676" y="147"/>
                    </a:moveTo>
                    <a:cubicBezTo>
                      <a:pt x="530" y="0"/>
                      <a:pt x="293" y="0"/>
                      <a:pt x="146" y="147"/>
                    </a:cubicBezTo>
                    <a:cubicBezTo>
                      <a:pt x="6" y="287"/>
                      <a:pt x="0" y="513"/>
                      <a:pt x="131" y="659"/>
                    </a:cubicBezTo>
                    <a:cubicBezTo>
                      <a:pt x="135" y="663"/>
                      <a:pt x="135" y="663"/>
                      <a:pt x="135" y="663"/>
                    </a:cubicBezTo>
                    <a:cubicBezTo>
                      <a:pt x="121" y="693"/>
                      <a:pt x="96" y="731"/>
                      <a:pt x="57" y="750"/>
                    </a:cubicBezTo>
                    <a:cubicBezTo>
                      <a:pt x="45" y="756"/>
                      <a:pt x="48" y="775"/>
                      <a:pt x="62" y="778"/>
                    </a:cubicBezTo>
                    <a:cubicBezTo>
                      <a:pt x="104" y="784"/>
                      <a:pt x="164" y="777"/>
                      <a:pt x="221" y="734"/>
                    </a:cubicBezTo>
                    <a:cubicBezTo>
                      <a:pt x="222" y="735"/>
                      <a:pt x="222" y="735"/>
                      <a:pt x="222" y="735"/>
                    </a:cubicBezTo>
                    <a:cubicBezTo>
                      <a:pt x="365" y="819"/>
                      <a:pt x="553" y="800"/>
                      <a:pt x="676" y="676"/>
                    </a:cubicBezTo>
                    <a:cubicBezTo>
                      <a:pt x="823" y="530"/>
                      <a:pt x="823" y="293"/>
                      <a:pt x="676" y="147"/>
                    </a:cubicBezTo>
                    <a:close/>
                    <a:moveTo>
                      <a:pt x="498" y="531"/>
                    </a:moveTo>
                    <a:cubicBezTo>
                      <a:pt x="485" y="547"/>
                      <a:pt x="468" y="558"/>
                      <a:pt x="448" y="563"/>
                    </a:cubicBezTo>
                    <a:cubicBezTo>
                      <a:pt x="439" y="566"/>
                      <a:pt x="435" y="570"/>
                      <a:pt x="436" y="579"/>
                    </a:cubicBezTo>
                    <a:cubicBezTo>
                      <a:pt x="436" y="588"/>
                      <a:pt x="436" y="597"/>
                      <a:pt x="436" y="606"/>
                    </a:cubicBezTo>
                    <a:cubicBezTo>
                      <a:pt x="436" y="614"/>
                      <a:pt x="432" y="618"/>
                      <a:pt x="424" y="619"/>
                    </a:cubicBezTo>
                    <a:cubicBezTo>
                      <a:pt x="414" y="619"/>
                      <a:pt x="405" y="619"/>
                      <a:pt x="395" y="619"/>
                    </a:cubicBezTo>
                    <a:cubicBezTo>
                      <a:pt x="387" y="619"/>
                      <a:pt x="383" y="614"/>
                      <a:pt x="383" y="605"/>
                    </a:cubicBezTo>
                    <a:cubicBezTo>
                      <a:pt x="383" y="599"/>
                      <a:pt x="383" y="592"/>
                      <a:pt x="382" y="586"/>
                    </a:cubicBezTo>
                    <a:cubicBezTo>
                      <a:pt x="382" y="571"/>
                      <a:pt x="382" y="571"/>
                      <a:pt x="368" y="569"/>
                    </a:cubicBezTo>
                    <a:cubicBezTo>
                      <a:pt x="350" y="566"/>
                      <a:pt x="333" y="562"/>
                      <a:pt x="316" y="554"/>
                    </a:cubicBezTo>
                    <a:cubicBezTo>
                      <a:pt x="304" y="548"/>
                      <a:pt x="302" y="545"/>
                      <a:pt x="306" y="531"/>
                    </a:cubicBezTo>
                    <a:cubicBezTo>
                      <a:pt x="309" y="521"/>
                      <a:pt x="311" y="511"/>
                      <a:pt x="314" y="501"/>
                    </a:cubicBezTo>
                    <a:cubicBezTo>
                      <a:pt x="318" y="490"/>
                      <a:pt x="321" y="489"/>
                      <a:pt x="332" y="494"/>
                    </a:cubicBezTo>
                    <a:cubicBezTo>
                      <a:pt x="350" y="503"/>
                      <a:pt x="369" y="509"/>
                      <a:pt x="389" y="511"/>
                    </a:cubicBezTo>
                    <a:cubicBezTo>
                      <a:pt x="401" y="513"/>
                      <a:pt x="414" y="511"/>
                      <a:pt x="426" y="506"/>
                    </a:cubicBezTo>
                    <a:cubicBezTo>
                      <a:pt x="449" y="497"/>
                      <a:pt x="452" y="471"/>
                      <a:pt x="433" y="455"/>
                    </a:cubicBezTo>
                    <a:cubicBezTo>
                      <a:pt x="427" y="450"/>
                      <a:pt x="419" y="446"/>
                      <a:pt x="412" y="443"/>
                    </a:cubicBezTo>
                    <a:cubicBezTo>
                      <a:pt x="392" y="434"/>
                      <a:pt x="372" y="427"/>
                      <a:pt x="353" y="416"/>
                    </a:cubicBezTo>
                    <a:cubicBezTo>
                      <a:pt x="323" y="398"/>
                      <a:pt x="305" y="374"/>
                      <a:pt x="307" y="337"/>
                    </a:cubicBezTo>
                    <a:cubicBezTo>
                      <a:pt x="309" y="296"/>
                      <a:pt x="333" y="270"/>
                      <a:pt x="370" y="257"/>
                    </a:cubicBezTo>
                    <a:cubicBezTo>
                      <a:pt x="386" y="251"/>
                      <a:pt x="386" y="251"/>
                      <a:pt x="386" y="235"/>
                    </a:cubicBezTo>
                    <a:cubicBezTo>
                      <a:pt x="386" y="218"/>
                      <a:pt x="386" y="218"/>
                      <a:pt x="386" y="218"/>
                    </a:cubicBezTo>
                    <a:cubicBezTo>
                      <a:pt x="386" y="206"/>
                      <a:pt x="389" y="204"/>
                      <a:pt x="401" y="203"/>
                    </a:cubicBezTo>
                    <a:cubicBezTo>
                      <a:pt x="412" y="203"/>
                      <a:pt x="412" y="203"/>
                      <a:pt x="412" y="203"/>
                    </a:cubicBezTo>
                    <a:cubicBezTo>
                      <a:pt x="438" y="203"/>
                      <a:pt x="438" y="203"/>
                      <a:pt x="439" y="229"/>
                    </a:cubicBezTo>
                    <a:cubicBezTo>
                      <a:pt x="439" y="248"/>
                      <a:pt x="439" y="248"/>
                      <a:pt x="457" y="251"/>
                    </a:cubicBezTo>
                    <a:cubicBezTo>
                      <a:pt x="471" y="253"/>
                      <a:pt x="485" y="257"/>
                      <a:pt x="497" y="263"/>
                    </a:cubicBezTo>
                    <a:cubicBezTo>
                      <a:pt x="505" y="266"/>
                      <a:pt x="507" y="271"/>
                      <a:pt x="505" y="279"/>
                    </a:cubicBezTo>
                    <a:cubicBezTo>
                      <a:pt x="502" y="290"/>
                      <a:pt x="499" y="301"/>
                      <a:pt x="495" y="312"/>
                    </a:cubicBezTo>
                    <a:cubicBezTo>
                      <a:pt x="492" y="323"/>
                      <a:pt x="489" y="324"/>
                      <a:pt x="478" y="319"/>
                    </a:cubicBezTo>
                    <a:cubicBezTo>
                      <a:pt x="458" y="309"/>
                      <a:pt x="437" y="305"/>
                      <a:pt x="414" y="307"/>
                    </a:cubicBezTo>
                    <a:cubicBezTo>
                      <a:pt x="409" y="307"/>
                      <a:pt x="403" y="307"/>
                      <a:pt x="397" y="310"/>
                    </a:cubicBezTo>
                    <a:cubicBezTo>
                      <a:pt x="378" y="319"/>
                      <a:pt x="375" y="340"/>
                      <a:pt x="391" y="353"/>
                    </a:cubicBezTo>
                    <a:cubicBezTo>
                      <a:pt x="400" y="360"/>
                      <a:pt x="409" y="365"/>
                      <a:pt x="419" y="369"/>
                    </a:cubicBezTo>
                    <a:cubicBezTo>
                      <a:pt x="436" y="376"/>
                      <a:pt x="454" y="383"/>
                      <a:pt x="470" y="392"/>
                    </a:cubicBezTo>
                    <a:cubicBezTo>
                      <a:pt x="521" y="421"/>
                      <a:pt x="535" y="486"/>
                      <a:pt x="498" y="531"/>
                    </a:cubicBezTo>
                    <a:close/>
                    <a:moveTo>
                      <a:pt x="498" y="531"/>
                    </a:moveTo>
                    <a:cubicBezTo>
                      <a:pt x="498" y="531"/>
                      <a:pt x="498" y="531"/>
                      <a:pt x="498" y="53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4" name="Gruppieren 3"/>
          <p:cNvGrpSpPr/>
          <p:nvPr/>
        </p:nvGrpSpPr>
        <p:grpSpPr bwMode="gray">
          <a:xfrm>
            <a:off x="3313433" y="1207697"/>
            <a:ext cx="2946384" cy="2946382"/>
            <a:chOff x="3313433" y="1207697"/>
            <a:chExt cx="2946384" cy="2946382"/>
          </a:xfrm>
        </p:grpSpPr>
        <p:sp>
          <p:nvSpPr>
            <p:cNvPr id="42" name="Textplatzhalter 22"/>
            <p:cNvSpPr txBox="1">
              <a:spLocks/>
            </p:cNvSpPr>
            <p:nvPr/>
          </p:nvSpPr>
          <p:spPr bwMode="gray">
            <a:xfrm>
              <a:off x="3313433" y="1207697"/>
              <a:ext cx="2946384" cy="2946382"/>
            </a:xfrm>
            <a:prstGeom prst="ellipse">
              <a:avLst/>
            </a:prstGeom>
            <a:ln w="28575">
              <a:solidFill>
                <a:schemeClr val="bg1"/>
              </a:solidFill>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bg1"/>
                  </a:solidFill>
                  <a:latin typeface="Bebas Neue" panose="020B0506020202020201" pitchFamily="34" charset="0"/>
                </a:rPr>
                <a:t>95%</a:t>
              </a:r>
              <a:endParaRPr lang="en-US" sz="4000" dirty="0">
                <a:solidFill>
                  <a:schemeClr val="bg1"/>
                </a:solidFill>
              </a:endParaRPr>
            </a:p>
          </p:txBody>
        </p:sp>
        <p:grpSp>
          <p:nvGrpSpPr>
            <p:cNvPr id="18" name="Gruppieren 17"/>
            <p:cNvGrpSpPr>
              <a:grpSpLocks noChangeAspect="1"/>
            </p:cNvGrpSpPr>
            <p:nvPr/>
          </p:nvGrpSpPr>
          <p:grpSpPr bwMode="gray">
            <a:xfrm>
              <a:off x="4337947" y="2621608"/>
              <a:ext cx="897356" cy="896621"/>
              <a:chOff x="3182938" y="534988"/>
              <a:chExt cx="5811838" cy="5807075"/>
            </a:xfrm>
            <a:solidFill>
              <a:schemeClr val="bg1"/>
            </a:solidFill>
          </p:grpSpPr>
          <p:sp>
            <p:nvSpPr>
              <p:cNvPr id="13" name="Freeform 12"/>
              <p:cNvSpPr>
                <a:spLocks noEditPoints="1"/>
              </p:cNvSpPr>
              <p:nvPr/>
            </p:nvSpPr>
            <p:spPr bwMode="gray">
              <a:xfrm>
                <a:off x="3182938" y="4462463"/>
                <a:ext cx="5811838" cy="1879600"/>
              </a:xfrm>
              <a:custGeom>
                <a:avLst/>
                <a:gdLst>
                  <a:gd name="T0" fmla="*/ 1492 w 1550"/>
                  <a:gd name="T1" fmla="*/ 54 h 501"/>
                  <a:gd name="T2" fmla="*/ 1384 w 1550"/>
                  <a:gd name="T3" fmla="*/ 93 h 501"/>
                  <a:gd name="T4" fmla="*/ 1188 w 1550"/>
                  <a:gd name="T5" fmla="*/ 208 h 501"/>
                  <a:gd name="T6" fmla="*/ 1175 w 1550"/>
                  <a:gd name="T7" fmla="*/ 216 h 501"/>
                  <a:gd name="T8" fmla="*/ 1096 w 1550"/>
                  <a:gd name="T9" fmla="*/ 249 h 501"/>
                  <a:gd name="T10" fmla="*/ 707 w 1550"/>
                  <a:gd name="T11" fmla="*/ 286 h 501"/>
                  <a:gd name="T12" fmla="*/ 694 w 1550"/>
                  <a:gd name="T13" fmla="*/ 287 h 501"/>
                  <a:gd name="T14" fmla="*/ 673 w 1550"/>
                  <a:gd name="T15" fmla="*/ 270 h 501"/>
                  <a:gd name="T16" fmla="*/ 691 w 1550"/>
                  <a:gd name="T17" fmla="*/ 249 h 501"/>
                  <a:gd name="T18" fmla="*/ 1034 w 1550"/>
                  <a:gd name="T19" fmla="*/ 216 h 501"/>
                  <a:gd name="T20" fmla="*/ 1097 w 1550"/>
                  <a:gd name="T21" fmla="*/ 137 h 501"/>
                  <a:gd name="T22" fmla="*/ 1019 w 1550"/>
                  <a:gd name="T23" fmla="*/ 72 h 501"/>
                  <a:gd name="T24" fmla="*/ 714 w 1550"/>
                  <a:gd name="T25" fmla="*/ 68 h 501"/>
                  <a:gd name="T26" fmla="*/ 640 w 1550"/>
                  <a:gd name="T27" fmla="*/ 57 h 501"/>
                  <a:gd name="T28" fmla="*/ 274 w 1550"/>
                  <a:gd name="T29" fmla="*/ 79 h 501"/>
                  <a:gd name="T30" fmla="*/ 208 w 1550"/>
                  <a:gd name="T31" fmla="*/ 45 h 501"/>
                  <a:gd name="T32" fmla="*/ 77 w 1550"/>
                  <a:gd name="T33" fmla="*/ 53 h 501"/>
                  <a:gd name="T34" fmla="*/ 3 w 1550"/>
                  <a:gd name="T35" fmla="*/ 135 h 501"/>
                  <a:gd name="T36" fmla="*/ 24 w 1550"/>
                  <a:gd name="T37" fmla="*/ 427 h 501"/>
                  <a:gd name="T38" fmla="*/ 109 w 1550"/>
                  <a:gd name="T39" fmla="*/ 498 h 501"/>
                  <a:gd name="T40" fmla="*/ 240 w 1550"/>
                  <a:gd name="T41" fmla="*/ 489 h 501"/>
                  <a:gd name="T42" fmla="*/ 301 w 1550"/>
                  <a:gd name="T43" fmla="*/ 447 h 501"/>
                  <a:gd name="T44" fmla="*/ 878 w 1550"/>
                  <a:gd name="T45" fmla="*/ 472 h 501"/>
                  <a:gd name="T46" fmla="*/ 1059 w 1550"/>
                  <a:gd name="T47" fmla="*/ 441 h 501"/>
                  <a:gd name="T48" fmla="*/ 1076 w 1550"/>
                  <a:gd name="T49" fmla="*/ 433 h 501"/>
                  <a:gd name="T50" fmla="*/ 1512 w 1550"/>
                  <a:gd name="T51" fmla="*/ 177 h 501"/>
                  <a:gd name="T52" fmla="*/ 1549 w 1550"/>
                  <a:gd name="T53" fmla="*/ 119 h 501"/>
                  <a:gd name="T54" fmla="*/ 1492 w 1550"/>
                  <a:gd name="T55" fmla="*/ 54 h 501"/>
                  <a:gd name="T56" fmla="*/ 157 w 1550"/>
                  <a:gd name="T57" fmla="*/ 429 h 501"/>
                  <a:gd name="T58" fmla="*/ 112 w 1550"/>
                  <a:gd name="T59" fmla="*/ 385 h 501"/>
                  <a:gd name="T60" fmla="*/ 157 w 1550"/>
                  <a:gd name="T61" fmla="*/ 342 h 501"/>
                  <a:gd name="T62" fmla="*/ 202 w 1550"/>
                  <a:gd name="T63" fmla="*/ 385 h 501"/>
                  <a:gd name="T64" fmla="*/ 157 w 1550"/>
                  <a:gd name="T65" fmla="*/ 429 h 501"/>
                  <a:gd name="T66" fmla="*/ 157 w 1550"/>
                  <a:gd name="T67" fmla="*/ 429 h 501"/>
                  <a:gd name="T68" fmla="*/ 157 w 1550"/>
                  <a:gd name="T69" fmla="*/ 429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50" h="501">
                    <a:moveTo>
                      <a:pt x="1492" y="54"/>
                    </a:moveTo>
                    <a:cubicBezTo>
                      <a:pt x="1462" y="52"/>
                      <a:pt x="1401" y="85"/>
                      <a:pt x="1384" y="93"/>
                    </a:cubicBezTo>
                    <a:cubicBezTo>
                      <a:pt x="1325" y="123"/>
                      <a:pt x="1242" y="170"/>
                      <a:pt x="1188" y="208"/>
                    </a:cubicBezTo>
                    <a:cubicBezTo>
                      <a:pt x="1184" y="210"/>
                      <a:pt x="1179" y="214"/>
                      <a:pt x="1175" y="216"/>
                    </a:cubicBezTo>
                    <a:cubicBezTo>
                      <a:pt x="1150" y="232"/>
                      <a:pt x="1125" y="242"/>
                      <a:pt x="1096" y="249"/>
                    </a:cubicBezTo>
                    <a:cubicBezTo>
                      <a:pt x="938" y="282"/>
                      <a:pt x="707" y="286"/>
                      <a:pt x="707" y="286"/>
                    </a:cubicBezTo>
                    <a:cubicBezTo>
                      <a:pt x="694" y="287"/>
                      <a:pt x="694" y="287"/>
                      <a:pt x="694" y="287"/>
                    </a:cubicBezTo>
                    <a:cubicBezTo>
                      <a:pt x="684" y="287"/>
                      <a:pt x="675" y="280"/>
                      <a:pt x="673" y="270"/>
                    </a:cubicBezTo>
                    <a:cubicBezTo>
                      <a:pt x="672" y="259"/>
                      <a:pt x="680" y="249"/>
                      <a:pt x="691" y="249"/>
                    </a:cubicBezTo>
                    <a:cubicBezTo>
                      <a:pt x="1034" y="216"/>
                      <a:pt x="1034" y="216"/>
                      <a:pt x="1034" y="216"/>
                    </a:cubicBezTo>
                    <a:cubicBezTo>
                      <a:pt x="1071" y="212"/>
                      <a:pt x="1101" y="177"/>
                      <a:pt x="1097" y="137"/>
                    </a:cubicBezTo>
                    <a:cubicBezTo>
                      <a:pt x="1093" y="97"/>
                      <a:pt x="1057" y="68"/>
                      <a:pt x="1019" y="72"/>
                    </a:cubicBezTo>
                    <a:cubicBezTo>
                      <a:pt x="714" y="68"/>
                      <a:pt x="714" y="68"/>
                      <a:pt x="714" y="68"/>
                    </a:cubicBezTo>
                    <a:cubicBezTo>
                      <a:pt x="693" y="68"/>
                      <a:pt x="660" y="63"/>
                      <a:pt x="640" y="57"/>
                    </a:cubicBezTo>
                    <a:cubicBezTo>
                      <a:pt x="444" y="0"/>
                      <a:pt x="333" y="54"/>
                      <a:pt x="274" y="79"/>
                    </a:cubicBezTo>
                    <a:cubicBezTo>
                      <a:pt x="261" y="57"/>
                      <a:pt x="236" y="43"/>
                      <a:pt x="208" y="45"/>
                    </a:cubicBezTo>
                    <a:cubicBezTo>
                      <a:pt x="77" y="53"/>
                      <a:pt x="77" y="53"/>
                      <a:pt x="77" y="53"/>
                    </a:cubicBezTo>
                    <a:cubicBezTo>
                      <a:pt x="33" y="56"/>
                      <a:pt x="0" y="93"/>
                      <a:pt x="3" y="135"/>
                    </a:cubicBezTo>
                    <a:cubicBezTo>
                      <a:pt x="24" y="427"/>
                      <a:pt x="24" y="427"/>
                      <a:pt x="24" y="427"/>
                    </a:cubicBezTo>
                    <a:cubicBezTo>
                      <a:pt x="27" y="469"/>
                      <a:pt x="65" y="501"/>
                      <a:pt x="109" y="498"/>
                    </a:cubicBezTo>
                    <a:cubicBezTo>
                      <a:pt x="240" y="489"/>
                      <a:pt x="240" y="489"/>
                      <a:pt x="240" y="489"/>
                    </a:cubicBezTo>
                    <a:cubicBezTo>
                      <a:pt x="268" y="487"/>
                      <a:pt x="291" y="470"/>
                      <a:pt x="301" y="447"/>
                    </a:cubicBezTo>
                    <a:cubicBezTo>
                      <a:pt x="878" y="472"/>
                      <a:pt x="878" y="472"/>
                      <a:pt x="878" y="472"/>
                    </a:cubicBezTo>
                    <a:cubicBezTo>
                      <a:pt x="942" y="479"/>
                      <a:pt x="1002" y="471"/>
                      <a:pt x="1059" y="441"/>
                    </a:cubicBezTo>
                    <a:cubicBezTo>
                      <a:pt x="1076" y="433"/>
                      <a:pt x="1076" y="433"/>
                      <a:pt x="1076" y="433"/>
                    </a:cubicBezTo>
                    <a:cubicBezTo>
                      <a:pt x="1512" y="177"/>
                      <a:pt x="1512" y="177"/>
                      <a:pt x="1512" y="177"/>
                    </a:cubicBezTo>
                    <a:cubicBezTo>
                      <a:pt x="1533" y="165"/>
                      <a:pt x="1549" y="143"/>
                      <a:pt x="1549" y="119"/>
                    </a:cubicBezTo>
                    <a:cubicBezTo>
                      <a:pt x="1550" y="89"/>
                      <a:pt x="1533" y="57"/>
                      <a:pt x="1492" y="54"/>
                    </a:cubicBezTo>
                    <a:close/>
                    <a:moveTo>
                      <a:pt x="157" y="429"/>
                    </a:moveTo>
                    <a:cubicBezTo>
                      <a:pt x="133" y="429"/>
                      <a:pt x="112" y="409"/>
                      <a:pt x="112" y="385"/>
                    </a:cubicBezTo>
                    <a:cubicBezTo>
                      <a:pt x="112" y="361"/>
                      <a:pt x="133" y="342"/>
                      <a:pt x="157" y="342"/>
                    </a:cubicBezTo>
                    <a:cubicBezTo>
                      <a:pt x="182" y="342"/>
                      <a:pt x="202" y="361"/>
                      <a:pt x="202" y="385"/>
                    </a:cubicBezTo>
                    <a:cubicBezTo>
                      <a:pt x="202" y="409"/>
                      <a:pt x="182" y="429"/>
                      <a:pt x="157" y="429"/>
                    </a:cubicBezTo>
                    <a:close/>
                    <a:moveTo>
                      <a:pt x="157" y="429"/>
                    </a:moveTo>
                    <a:cubicBezTo>
                      <a:pt x="157" y="429"/>
                      <a:pt x="157" y="429"/>
                      <a:pt x="157" y="42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3"/>
              <p:cNvSpPr>
                <a:spLocks noEditPoints="1"/>
              </p:cNvSpPr>
              <p:nvPr/>
            </p:nvSpPr>
            <p:spPr bwMode="gray">
              <a:xfrm>
                <a:off x="7535863" y="4465638"/>
                <a:ext cx="963613" cy="574675"/>
              </a:xfrm>
              <a:custGeom>
                <a:avLst/>
                <a:gdLst>
                  <a:gd name="T0" fmla="*/ 20 w 257"/>
                  <a:gd name="T1" fmla="*/ 144 h 153"/>
                  <a:gd name="T2" fmla="*/ 207 w 257"/>
                  <a:gd name="T3" fmla="*/ 37 h 153"/>
                  <a:gd name="T4" fmla="*/ 257 w 257"/>
                  <a:gd name="T5" fmla="*/ 16 h 153"/>
                  <a:gd name="T6" fmla="*/ 186 w 257"/>
                  <a:gd name="T7" fmla="*/ 9 h 153"/>
                  <a:gd name="T8" fmla="*/ 0 w 257"/>
                  <a:gd name="T9" fmla="*/ 97 h 153"/>
                  <a:gd name="T10" fmla="*/ 0 w 257"/>
                  <a:gd name="T11" fmla="*/ 99 h 153"/>
                  <a:gd name="T12" fmla="*/ 6 w 257"/>
                  <a:gd name="T13" fmla="*/ 129 h 153"/>
                  <a:gd name="T14" fmla="*/ 7 w 257"/>
                  <a:gd name="T15" fmla="*/ 153 h 153"/>
                  <a:gd name="T16" fmla="*/ 20 w 257"/>
                  <a:gd name="T17" fmla="*/ 144 h 153"/>
                  <a:gd name="T18" fmla="*/ 20 w 257"/>
                  <a:gd name="T19" fmla="*/ 144 h 153"/>
                  <a:gd name="T20" fmla="*/ 20 w 257"/>
                  <a:gd name="T21" fmla="*/ 14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7" h="153">
                    <a:moveTo>
                      <a:pt x="20" y="144"/>
                    </a:moveTo>
                    <a:cubicBezTo>
                      <a:pt x="65" y="113"/>
                      <a:pt x="156" y="63"/>
                      <a:pt x="207" y="37"/>
                    </a:cubicBezTo>
                    <a:cubicBezTo>
                      <a:pt x="223" y="30"/>
                      <a:pt x="239" y="22"/>
                      <a:pt x="257" y="16"/>
                    </a:cubicBezTo>
                    <a:cubicBezTo>
                      <a:pt x="235" y="0"/>
                      <a:pt x="211" y="0"/>
                      <a:pt x="186" y="9"/>
                    </a:cubicBezTo>
                    <a:cubicBezTo>
                      <a:pt x="137" y="29"/>
                      <a:pt x="46" y="72"/>
                      <a:pt x="0" y="97"/>
                    </a:cubicBezTo>
                    <a:cubicBezTo>
                      <a:pt x="0" y="98"/>
                      <a:pt x="0" y="99"/>
                      <a:pt x="0" y="99"/>
                    </a:cubicBezTo>
                    <a:cubicBezTo>
                      <a:pt x="3" y="109"/>
                      <a:pt x="5" y="119"/>
                      <a:pt x="6" y="129"/>
                    </a:cubicBezTo>
                    <a:cubicBezTo>
                      <a:pt x="7" y="137"/>
                      <a:pt x="7" y="145"/>
                      <a:pt x="7" y="153"/>
                    </a:cubicBezTo>
                    <a:cubicBezTo>
                      <a:pt x="11" y="150"/>
                      <a:pt x="15" y="147"/>
                      <a:pt x="20" y="144"/>
                    </a:cubicBezTo>
                    <a:close/>
                    <a:moveTo>
                      <a:pt x="20" y="144"/>
                    </a:moveTo>
                    <a:cubicBezTo>
                      <a:pt x="20" y="144"/>
                      <a:pt x="20" y="144"/>
                      <a:pt x="20"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4"/>
              <p:cNvSpPr>
                <a:spLocks noEditPoints="1"/>
              </p:cNvSpPr>
              <p:nvPr/>
            </p:nvSpPr>
            <p:spPr bwMode="gray">
              <a:xfrm>
                <a:off x="7312025" y="4335463"/>
                <a:ext cx="741363" cy="333375"/>
              </a:xfrm>
              <a:custGeom>
                <a:avLst/>
                <a:gdLst>
                  <a:gd name="T0" fmla="*/ 198 w 198"/>
                  <a:gd name="T1" fmla="*/ 15 h 89"/>
                  <a:gd name="T2" fmla="*/ 128 w 198"/>
                  <a:gd name="T3" fmla="*/ 10 h 89"/>
                  <a:gd name="T4" fmla="*/ 0 w 198"/>
                  <a:gd name="T5" fmla="*/ 60 h 89"/>
                  <a:gd name="T6" fmla="*/ 34 w 198"/>
                  <a:gd name="T7" fmla="*/ 89 h 89"/>
                  <a:gd name="T8" fmla="*/ 40 w 198"/>
                  <a:gd name="T9" fmla="*/ 85 h 89"/>
                  <a:gd name="T10" fmla="*/ 62 w 198"/>
                  <a:gd name="T11" fmla="*/ 73 h 89"/>
                  <a:gd name="T12" fmla="*/ 198 w 198"/>
                  <a:gd name="T13" fmla="*/ 15 h 89"/>
                  <a:gd name="T14" fmla="*/ 198 w 198"/>
                  <a:gd name="T15" fmla="*/ 15 h 89"/>
                  <a:gd name="T16" fmla="*/ 198 w 198"/>
                  <a:gd name="T17" fmla="*/ 1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8" h="89">
                    <a:moveTo>
                      <a:pt x="198" y="15"/>
                    </a:moveTo>
                    <a:cubicBezTo>
                      <a:pt x="176" y="1"/>
                      <a:pt x="152" y="0"/>
                      <a:pt x="128" y="10"/>
                    </a:cubicBezTo>
                    <a:cubicBezTo>
                      <a:pt x="97" y="22"/>
                      <a:pt x="30" y="44"/>
                      <a:pt x="0" y="60"/>
                    </a:cubicBezTo>
                    <a:cubicBezTo>
                      <a:pt x="12" y="68"/>
                      <a:pt x="24" y="78"/>
                      <a:pt x="34" y="89"/>
                    </a:cubicBezTo>
                    <a:cubicBezTo>
                      <a:pt x="36" y="88"/>
                      <a:pt x="38" y="86"/>
                      <a:pt x="40" y="85"/>
                    </a:cubicBezTo>
                    <a:cubicBezTo>
                      <a:pt x="62" y="73"/>
                      <a:pt x="62" y="73"/>
                      <a:pt x="62" y="73"/>
                    </a:cubicBezTo>
                    <a:cubicBezTo>
                      <a:pt x="94" y="55"/>
                      <a:pt x="163" y="31"/>
                      <a:pt x="198" y="15"/>
                    </a:cubicBezTo>
                    <a:close/>
                    <a:moveTo>
                      <a:pt x="198" y="15"/>
                    </a:moveTo>
                    <a:cubicBezTo>
                      <a:pt x="198" y="15"/>
                      <a:pt x="198" y="15"/>
                      <a:pt x="198" y="1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5"/>
              <p:cNvSpPr>
                <a:spLocks noEditPoints="1"/>
              </p:cNvSpPr>
              <p:nvPr/>
            </p:nvSpPr>
            <p:spPr bwMode="gray">
              <a:xfrm>
                <a:off x="6635750" y="534988"/>
                <a:ext cx="1800225" cy="1730375"/>
              </a:xfrm>
              <a:custGeom>
                <a:avLst/>
                <a:gdLst>
                  <a:gd name="T0" fmla="*/ 334 w 480"/>
                  <a:gd name="T1" fmla="*/ 461 h 461"/>
                  <a:gd name="T2" fmla="*/ 480 w 480"/>
                  <a:gd name="T3" fmla="*/ 240 h 461"/>
                  <a:gd name="T4" fmla="*/ 240 w 480"/>
                  <a:gd name="T5" fmla="*/ 0 h 461"/>
                  <a:gd name="T6" fmla="*/ 0 w 480"/>
                  <a:gd name="T7" fmla="*/ 240 h 461"/>
                  <a:gd name="T8" fmla="*/ 1 w 480"/>
                  <a:gd name="T9" fmla="*/ 244 h 461"/>
                  <a:gd name="T10" fmla="*/ 334 w 480"/>
                  <a:gd name="T11" fmla="*/ 461 h 461"/>
                  <a:gd name="T12" fmla="*/ 334 w 480"/>
                  <a:gd name="T13" fmla="*/ 461 h 461"/>
                  <a:gd name="T14" fmla="*/ 334 w 480"/>
                  <a:gd name="T15" fmla="*/ 461 h 4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0" h="461">
                    <a:moveTo>
                      <a:pt x="334" y="461"/>
                    </a:moveTo>
                    <a:cubicBezTo>
                      <a:pt x="420" y="424"/>
                      <a:pt x="480" y="339"/>
                      <a:pt x="480" y="240"/>
                    </a:cubicBezTo>
                    <a:cubicBezTo>
                      <a:pt x="480" y="108"/>
                      <a:pt x="372" y="0"/>
                      <a:pt x="240" y="0"/>
                    </a:cubicBezTo>
                    <a:cubicBezTo>
                      <a:pt x="108" y="0"/>
                      <a:pt x="0" y="108"/>
                      <a:pt x="0" y="240"/>
                    </a:cubicBezTo>
                    <a:cubicBezTo>
                      <a:pt x="0" y="241"/>
                      <a:pt x="1" y="243"/>
                      <a:pt x="1" y="244"/>
                    </a:cubicBezTo>
                    <a:cubicBezTo>
                      <a:pt x="143" y="259"/>
                      <a:pt x="265" y="343"/>
                      <a:pt x="334" y="461"/>
                    </a:cubicBezTo>
                    <a:close/>
                    <a:moveTo>
                      <a:pt x="334" y="461"/>
                    </a:moveTo>
                    <a:cubicBezTo>
                      <a:pt x="334" y="461"/>
                      <a:pt x="334" y="461"/>
                      <a:pt x="334" y="46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6"/>
              <p:cNvSpPr>
                <a:spLocks noEditPoints="1"/>
              </p:cNvSpPr>
              <p:nvPr/>
            </p:nvSpPr>
            <p:spPr bwMode="gray">
              <a:xfrm>
                <a:off x="5162550" y="1781176"/>
                <a:ext cx="2609850" cy="2613025"/>
              </a:xfrm>
              <a:custGeom>
                <a:avLst/>
                <a:gdLst>
                  <a:gd name="T0" fmla="*/ 348 w 696"/>
                  <a:gd name="T1" fmla="*/ 697 h 697"/>
                  <a:gd name="T2" fmla="*/ 696 w 696"/>
                  <a:gd name="T3" fmla="*/ 348 h 697"/>
                  <a:gd name="T4" fmla="*/ 348 w 696"/>
                  <a:gd name="T5" fmla="*/ 0 h 697"/>
                  <a:gd name="T6" fmla="*/ 0 w 696"/>
                  <a:gd name="T7" fmla="*/ 348 h 697"/>
                  <a:gd name="T8" fmla="*/ 348 w 696"/>
                  <a:gd name="T9" fmla="*/ 697 h 697"/>
                  <a:gd name="T10" fmla="*/ 226 w 696"/>
                  <a:gd name="T11" fmla="*/ 486 h 697"/>
                  <a:gd name="T12" fmla="*/ 236 w 696"/>
                  <a:gd name="T13" fmla="*/ 452 h 697"/>
                  <a:gd name="T14" fmla="*/ 256 w 696"/>
                  <a:gd name="T15" fmla="*/ 443 h 697"/>
                  <a:gd name="T16" fmla="*/ 322 w 696"/>
                  <a:gd name="T17" fmla="*/ 463 h 697"/>
                  <a:gd name="T18" fmla="*/ 365 w 696"/>
                  <a:gd name="T19" fmla="*/ 457 h 697"/>
                  <a:gd name="T20" fmla="*/ 373 w 696"/>
                  <a:gd name="T21" fmla="*/ 398 h 697"/>
                  <a:gd name="T22" fmla="*/ 348 w 696"/>
                  <a:gd name="T23" fmla="*/ 384 h 697"/>
                  <a:gd name="T24" fmla="*/ 281 w 696"/>
                  <a:gd name="T25" fmla="*/ 354 h 697"/>
                  <a:gd name="T26" fmla="*/ 227 w 696"/>
                  <a:gd name="T27" fmla="*/ 263 h 697"/>
                  <a:gd name="T28" fmla="*/ 300 w 696"/>
                  <a:gd name="T29" fmla="*/ 171 h 697"/>
                  <a:gd name="T30" fmla="*/ 318 w 696"/>
                  <a:gd name="T31" fmla="*/ 146 h 697"/>
                  <a:gd name="T32" fmla="*/ 318 w 696"/>
                  <a:gd name="T33" fmla="*/ 127 h 697"/>
                  <a:gd name="T34" fmla="*/ 335 w 696"/>
                  <a:gd name="T35" fmla="*/ 110 h 697"/>
                  <a:gd name="T36" fmla="*/ 348 w 696"/>
                  <a:gd name="T37" fmla="*/ 110 h 697"/>
                  <a:gd name="T38" fmla="*/ 378 w 696"/>
                  <a:gd name="T39" fmla="*/ 140 h 697"/>
                  <a:gd name="T40" fmla="*/ 399 w 696"/>
                  <a:gd name="T41" fmla="*/ 164 h 697"/>
                  <a:gd name="T42" fmla="*/ 446 w 696"/>
                  <a:gd name="T43" fmla="*/ 178 h 697"/>
                  <a:gd name="T44" fmla="*/ 455 w 696"/>
                  <a:gd name="T45" fmla="*/ 196 h 697"/>
                  <a:gd name="T46" fmla="*/ 443 w 696"/>
                  <a:gd name="T47" fmla="*/ 235 h 697"/>
                  <a:gd name="T48" fmla="*/ 424 w 696"/>
                  <a:gd name="T49" fmla="*/ 243 h 697"/>
                  <a:gd name="T50" fmla="*/ 350 w 696"/>
                  <a:gd name="T51" fmla="*/ 228 h 697"/>
                  <a:gd name="T52" fmla="*/ 331 w 696"/>
                  <a:gd name="T53" fmla="*/ 233 h 697"/>
                  <a:gd name="T54" fmla="*/ 324 w 696"/>
                  <a:gd name="T55" fmla="*/ 282 h 697"/>
                  <a:gd name="T56" fmla="*/ 356 w 696"/>
                  <a:gd name="T57" fmla="*/ 300 h 697"/>
                  <a:gd name="T58" fmla="*/ 414 w 696"/>
                  <a:gd name="T59" fmla="*/ 326 h 697"/>
                  <a:gd name="T60" fmla="*/ 447 w 696"/>
                  <a:gd name="T61" fmla="*/ 485 h 697"/>
                  <a:gd name="T62" fmla="*/ 389 w 696"/>
                  <a:gd name="T63" fmla="*/ 523 h 697"/>
                  <a:gd name="T64" fmla="*/ 375 w 696"/>
                  <a:gd name="T65" fmla="*/ 541 h 697"/>
                  <a:gd name="T66" fmla="*/ 375 w 696"/>
                  <a:gd name="T67" fmla="*/ 572 h 697"/>
                  <a:gd name="T68" fmla="*/ 362 w 696"/>
                  <a:gd name="T69" fmla="*/ 586 h 697"/>
                  <a:gd name="T70" fmla="*/ 328 w 696"/>
                  <a:gd name="T71" fmla="*/ 586 h 697"/>
                  <a:gd name="T72" fmla="*/ 314 w 696"/>
                  <a:gd name="T73" fmla="*/ 571 h 697"/>
                  <a:gd name="T74" fmla="*/ 314 w 696"/>
                  <a:gd name="T75" fmla="*/ 549 h 697"/>
                  <a:gd name="T76" fmla="*/ 297 w 696"/>
                  <a:gd name="T77" fmla="*/ 529 h 697"/>
                  <a:gd name="T78" fmla="*/ 238 w 696"/>
                  <a:gd name="T79" fmla="*/ 512 h 697"/>
                  <a:gd name="T80" fmla="*/ 226 w 696"/>
                  <a:gd name="T81" fmla="*/ 486 h 697"/>
                  <a:gd name="T82" fmla="*/ 226 w 696"/>
                  <a:gd name="T83" fmla="*/ 486 h 697"/>
                  <a:gd name="T84" fmla="*/ 226 w 696"/>
                  <a:gd name="T85" fmla="*/ 486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96" h="697">
                    <a:moveTo>
                      <a:pt x="348" y="697"/>
                    </a:moveTo>
                    <a:cubicBezTo>
                      <a:pt x="540" y="697"/>
                      <a:pt x="696" y="541"/>
                      <a:pt x="696" y="348"/>
                    </a:cubicBezTo>
                    <a:cubicBezTo>
                      <a:pt x="696" y="156"/>
                      <a:pt x="540" y="0"/>
                      <a:pt x="348" y="0"/>
                    </a:cubicBezTo>
                    <a:cubicBezTo>
                      <a:pt x="156" y="0"/>
                      <a:pt x="0" y="156"/>
                      <a:pt x="0" y="348"/>
                    </a:cubicBezTo>
                    <a:cubicBezTo>
                      <a:pt x="0" y="541"/>
                      <a:pt x="156" y="697"/>
                      <a:pt x="348" y="697"/>
                    </a:cubicBezTo>
                    <a:close/>
                    <a:moveTo>
                      <a:pt x="226" y="486"/>
                    </a:moveTo>
                    <a:cubicBezTo>
                      <a:pt x="229" y="475"/>
                      <a:pt x="233" y="463"/>
                      <a:pt x="236" y="452"/>
                    </a:cubicBezTo>
                    <a:cubicBezTo>
                      <a:pt x="240" y="439"/>
                      <a:pt x="244" y="437"/>
                      <a:pt x="256" y="443"/>
                    </a:cubicBezTo>
                    <a:cubicBezTo>
                      <a:pt x="277" y="454"/>
                      <a:pt x="299" y="460"/>
                      <a:pt x="322" y="463"/>
                    </a:cubicBezTo>
                    <a:cubicBezTo>
                      <a:pt x="336" y="465"/>
                      <a:pt x="351" y="463"/>
                      <a:pt x="365" y="457"/>
                    </a:cubicBezTo>
                    <a:cubicBezTo>
                      <a:pt x="390" y="446"/>
                      <a:pt x="394" y="416"/>
                      <a:pt x="373" y="398"/>
                    </a:cubicBezTo>
                    <a:cubicBezTo>
                      <a:pt x="365" y="392"/>
                      <a:pt x="357" y="388"/>
                      <a:pt x="348" y="384"/>
                    </a:cubicBezTo>
                    <a:cubicBezTo>
                      <a:pt x="326" y="374"/>
                      <a:pt x="302" y="367"/>
                      <a:pt x="281" y="354"/>
                    </a:cubicBezTo>
                    <a:cubicBezTo>
                      <a:pt x="247" y="333"/>
                      <a:pt x="225" y="305"/>
                      <a:pt x="227" y="263"/>
                    </a:cubicBezTo>
                    <a:cubicBezTo>
                      <a:pt x="230" y="216"/>
                      <a:pt x="257" y="187"/>
                      <a:pt x="300" y="171"/>
                    </a:cubicBezTo>
                    <a:cubicBezTo>
                      <a:pt x="318" y="164"/>
                      <a:pt x="318" y="164"/>
                      <a:pt x="318" y="146"/>
                    </a:cubicBezTo>
                    <a:cubicBezTo>
                      <a:pt x="318" y="127"/>
                      <a:pt x="318" y="127"/>
                      <a:pt x="318" y="127"/>
                    </a:cubicBezTo>
                    <a:cubicBezTo>
                      <a:pt x="319" y="113"/>
                      <a:pt x="321" y="110"/>
                      <a:pt x="335" y="110"/>
                    </a:cubicBezTo>
                    <a:cubicBezTo>
                      <a:pt x="348" y="110"/>
                      <a:pt x="348" y="110"/>
                      <a:pt x="348" y="110"/>
                    </a:cubicBezTo>
                    <a:cubicBezTo>
                      <a:pt x="378" y="110"/>
                      <a:pt x="378" y="110"/>
                      <a:pt x="378" y="140"/>
                    </a:cubicBezTo>
                    <a:cubicBezTo>
                      <a:pt x="378" y="161"/>
                      <a:pt x="378" y="161"/>
                      <a:pt x="399" y="164"/>
                    </a:cubicBezTo>
                    <a:cubicBezTo>
                      <a:pt x="415" y="167"/>
                      <a:pt x="431" y="172"/>
                      <a:pt x="446" y="178"/>
                    </a:cubicBezTo>
                    <a:cubicBezTo>
                      <a:pt x="454" y="182"/>
                      <a:pt x="457" y="188"/>
                      <a:pt x="455" y="196"/>
                    </a:cubicBezTo>
                    <a:cubicBezTo>
                      <a:pt x="451" y="209"/>
                      <a:pt x="447" y="222"/>
                      <a:pt x="443" y="235"/>
                    </a:cubicBezTo>
                    <a:cubicBezTo>
                      <a:pt x="439" y="247"/>
                      <a:pt x="436" y="249"/>
                      <a:pt x="424" y="243"/>
                    </a:cubicBezTo>
                    <a:cubicBezTo>
                      <a:pt x="400" y="232"/>
                      <a:pt x="376" y="227"/>
                      <a:pt x="350" y="228"/>
                    </a:cubicBezTo>
                    <a:cubicBezTo>
                      <a:pt x="343" y="229"/>
                      <a:pt x="337" y="230"/>
                      <a:pt x="331" y="233"/>
                    </a:cubicBezTo>
                    <a:cubicBezTo>
                      <a:pt x="308" y="242"/>
                      <a:pt x="305" y="267"/>
                      <a:pt x="324" y="282"/>
                    </a:cubicBezTo>
                    <a:cubicBezTo>
                      <a:pt x="333" y="290"/>
                      <a:pt x="344" y="295"/>
                      <a:pt x="356" y="300"/>
                    </a:cubicBezTo>
                    <a:cubicBezTo>
                      <a:pt x="375" y="308"/>
                      <a:pt x="395" y="316"/>
                      <a:pt x="414" y="326"/>
                    </a:cubicBezTo>
                    <a:cubicBezTo>
                      <a:pt x="474" y="359"/>
                      <a:pt x="490" y="435"/>
                      <a:pt x="447" y="485"/>
                    </a:cubicBezTo>
                    <a:cubicBezTo>
                      <a:pt x="432" y="504"/>
                      <a:pt x="413" y="516"/>
                      <a:pt x="389" y="523"/>
                    </a:cubicBezTo>
                    <a:cubicBezTo>
                      <a:pt x="380" y="525"/>
                      <a:pt x="375" y="531"/>
                      <a:pt x="375" y="541"/>
                    </a:cubicBezTo>
                    <a:cubicBezTo>
                      <a:pt x="376" y="551"/>
                      <a:pt x="375" y="562"/>
                      <a:pt x="375" y="572"/>
                    </a:cubicBezTo>
                    <a:cubicBezTo>
                      <a:pt x="375" y="581"/>
                      <a:pt x="371" y="586"/>
                      <a:pt x="362" y="586"/>
                    </a:cubicBezTo>
                    <a:cubicBezTo>
                      <a:pt x="350" y="587"/>
                      <a:pt x="340" y="587"/>
                      <a:pt x="328" y="586"/>
                    </a:cubicBezTo>
                    <a:cubicBezTo>
                      <a:pt x="319" y="586"/>
                      <a:pt x="314" y="580"/>
                      <a:pt x="314" y="571"/>
                    </a:cubicBezTo>
                    <a:cubicBezTo>
                      <a:pt x="314" y="564"/>
                      <a:pt x="314" y="556"/>
                      <a:pt x="314" y="549"/>
                    </a:cubicBezTo>
                    <a:cubicBezTo>
                      <a:pt x="313" y="532"/>
                      <a:pt x="313" y="532"/>
                      <a:pt x="297" y="529"/>
                    </a:cubicBezTo>
                    <a:cubicBezTo>
                      <a:pt x="277" y="526"/>
                      <a:pt x="257" y="521"/>
                      <a:pt x="238" y="512"/>
                    </a:cubicBezTo>
                    <a:cubicBezTo>
                      <a:pt x="223" y="505"/>
                      <a:pt x="222" y="501"/>
                      <a:pt x="226" y="486"/>
                    </a:cubicBezTo>
                    <a:close/>
                    <a:moveTo>
                      <a:pt x="226" y="486"/>
                    </a:moveTo>
                    <a:cubicBezTo>
                      <a:pt x="226" y="486"/>
                      <a:pt x="226" y="486"/>
                      <a:pt x="226" y="48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uppieren 5"/>
          <p:cNvGrpSpPr/>
          <p:nvPr/>
        </p:nvGrpSpPr>
        <p:grpSpPr bwMode="gray">
          <a:xfrm>
            <a:off x="9013585" y="2005170"/>
            <a:ext cx="2014729" cy="2014729"/>
            <a:chOff x="9013585" y="2005170"/>
            <a:chExt cx="2014729" cy="2014729"/>
          </a:xfrm>
        </p:grpSpPr>
        <p:sp>
          <p:nvSpPr>
            <p:cNvPr id="43" name="Textplatzhalter 21"/>
            <p:cNvSpPr txBox="1">
              <a:spLocks/>
            </p:cNvSpPr>
            <p:nvPr/>
          </p:nvSpPr>
          <p:spPr bwMode="gray">
            <a:xfrm>
              <a:off x="9013585" y="2005170"/>
              <a:ext cx="2014729" cy="2014729"/>
            </a:xfrm>
            <a:prstGeom prst="ellipse">
              <a:avLst/>
            </a:prstGeom>
            <a:ln w="28575">
              <a:solidFill>
                <a:schemeClr val="bg1"/>
              </a:solidFill>
              <a:prstDash val="dash"/>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bg1"/>
                  </a:solidFill>
                  <a:latin typeface="Bebas Neue" panose="020B0506020202020201" pitchFamily="34" charset="0"/>
                </a:rPr>
                <a:t>49%</a:t>
              </a:r>
              <a:endParaRPr lang="en-US" sz="4000" dirty="0">
                <a:solidFill>
                  <a:schemeClr val="bg1"/>
                </a:solidFill>
              </a:endParaRPr>
            </a:p>
          </p:txBody>
        </p:sp>
        <p:grpSp>
          <p:nvGrpSpPr>
            <p:cNvPr id="54" name="Gruppieren 53"/>
            <p:cNvGrpSpPr>
              <a:grpSpLocks noChangeAspect="1"/>
            </p:cNvGrpSpPr>
            <p:nvPr/>
          </p:nvGrpSpPr>
          <p:grpSpPr bwMode="gray">
            <a:xfrm>
              <a:off x="9638349" y="3141882"/>
              <a:ext cx="799703" cy="480401"/>
              <a:chOff x="-249238" y="3757613"/>
              <a:chExt cx="874713" cy="525462"/>
            </a:xfrm>
          </p:grpSpPr>
          <p:sp>
            <p:nvSpPr>
              <p:cNvPr id="28" name="Freeform 30"/>
              <p:cNvSpPr>
                <a:spLocks noEditPoints="1"/>
              </p:cNvSpPr>
              <p:nvPr/>
            </p:nvSpPr>
            <p:spPr bwMode="gray">
              <a:xfrm>
                <a:off x="342900" y="3824288"/>
                <a:ext cx="282575" cy="273050"/>
              </a:xfrm>
              <a:custGeom>
                <a:avLst/>
                <a:gdLst>
                  <a:gd name="T0" fmla="*/ 648 w 788"/>
                  <a:gd name="T1" fmla="*/ 138 h 767"/>
                  <a:gd name="T2" fmla="*/ 140 w 788"/>
                  <a:gd name="T3" fmla="*/ 138 h 767"/>
                  <a:gd name="T4" fmla="*/ 126 w 788"/>
                  <a:gd name="T5" fmla="*/ 617 h 767"/>
                  <a:gd name="T6" fmla="*/ 129 w 788"/>
                  <a:gd name="T7" fmla="*/ 622 h 767"/>
                  <a:gd name="T8" fmla="*/ 56 w 788"/>
                  <a:gd name="T9" fmla="*/ 703 h 767"/>
                  <a:gd name="T10" fmla="*/ 60 w 788"/>
                  <a:gd name="T11" fmla="*/ 730 h 767"/>
                  <a:gd name="T12" fmla="*/ 213 w 788"/>
                  <a:gd name="T13" fmla="*/ 688 h 767"/>
                  <a:gd name="T14" fmla="*/ 214 w 788"/>
                  <a:gd name="T15" fmla="*/ 689 h 767"/>
                  <a:gd name="T16" fmla="*/ 648 w 788"/>
                  <a:gd name="T17" fmla="*/ 634 h 767"/>
                  <a:gd name="T18" fmla="*/ 648 w 788"/>
                  <a:gd name="T19" fmla="*/ 138 h 767"/>
                  <a:gd name="T20" fmla="*/ 477 w 788"/>
                  <a:gd name="T21" fmla="*/ 497 h 767"/>
                  <a:gd name="T22" fmla="*/ 430 w 788"/>
                  <a:gd name="T23" fmla="*/ 527 h 767"/>
                  <a:gd name="T24" fmla="*/ 419 w 788"/>
                  <a:gd name="T25" fmla="*/ 542 h 767"/>
                  <a:gd name="T26" fmla="*/ 419 w 788"/>
                  <a:gd name="T27" fmla="*/ 568 h 767"/>
                  <a:gd name="T28" fmla="*/ 407 w 788"/>
                  <a:gd name="T29" fmla="*/ 580 h 767"/>
                  <a:gd name="T30" fmla="*/ 379 w 788"/>
                  <a:gd name="T31" fmla="*/ 580 h 767"/>
                  <a:gd name="T32" fmla="*/ 368 w 788"/>
                  <a:gd name="T33" fmla="*/ 568 h 767"/>
                  <a:gd name="T34" fmla="*/ 367 w 788"/>
                  <a:gd name="T35" fmla="*/ 550 h 767"/>
                  <a:gd name="T36" fmla="*/ 353 w 788"/>
                  <a:gd name="T37" fmla="*/ 533 h 767"/>
                  <a:gd name="T38" fmla="*/ 303 w 788"/>
                  <a:gd name="T39" fmla="*/ 520 h 767"/>
                  <a:gd name="T40" fmla="*/ 294 w 788"/>
                  <a:gd name="T41" fmla="*/ 497 h 767"/>
                  <a:gd name="T42" fmla="*/ 302 w 788"/>
                  <a:gd name="T43" fmla="*/ 470 h 767"/>
                  <a:gd name="T44" fmla="*/ 319 w 788"/>
                  <a:gd name="T45" fmla="*/ 463 h 767"/>
                  <a:gd name="T46" fmla="*/ 373 w 788"/>
                  <a:gd name="T47" fmla="*/ 479 h 767"/>
                  <a:gd name="T48" fmla="*/ 408 w 788"/>
                  <a:gd name="T49" fmla="*/ 475 h 767"/>
                  <a:gd name="T50" fmla="*/ 416 w 788"/>
                  <a:gd name="T51" fmla="*/ 427 h 767"/>
                  <a:gd name="T52" fmla="*/ 396 w 788"/>
                  <a:gd name="T53" fmla="*/ 415 h 767"/>
                  <a:gd name="T54" fmla="*/ 339 w 788"/>
                  <a:gd name="T55" fmla="*/ 391 h 767"/>
                  <a:gd name="T56" fmla="*/ 294 w 788"/>
                  <a:gd name="T57" fmla="*/ 316 h 767"/>
                  <a:gd name="T58" fmla="*/ 356 w 788"/>
                  <a:gd name="T59" fmla="*/ 241 h 767"/>
                  <a:gd name="T60" fmla="*/ 371 w 788"/>
                  <a:gd name="T61" fmla="*/ 220 h 767"/>
                  <a:gd name="T62" fmla="*/ 371 w 788"/>
                  <a:gd name="T63" fmla="*/ 205 h 767"/>
                  <a:gd name="T64" fmla="*/ 385 w 788"/>
                  <a:gd name="T65" fmla="*/ 190 h 767"/>
                  <a:gd name="T66" fmla="*/ 396 w 788"/>
                  <a:gd name="T67" fmla="*/ 190 h 767"/>
                  <a:gd name="T68" fmla="*/ 422 w 788"/>
                  <a:gd name="T69" fmla="*/ 216 h 767"/>
                  <a:gd name="T70" fmla="*/ 439 w 788"/>
                  <a:gd name="T71" fmla="*/ 235 h 767"/>
                  <a:gd name="T72" fmla="*/ 477 w 788"/>
                  <a:gd name="T73" fmla="*/ 247 h 767"/>
                  <a:gd name="T74" fmla="*/ 485 w 788"/>
                  <a:gd name="T75" fmla="*/ 262 h 767"/>
                  <a:gd name="T76" fmla="*/ 474 w 788"/>
                  <a:gd name="T77" fmla="*/ 294 h 767"/>
                  <a:gd name="T78" fmla="*/ 459 w 788"/>
                  <a:gd name="T79" fmla="*/ 300 h 767"/>
                  <a:gd name="T80" fmla="*/ 397 w 788"/>
                  <a:gd name="T81" fmla="*/ 288 h 767"/>
                  <a:gd name="T82" fmla="*/ 380 w 788"/>
                  <a:gd name="T83" fmla="*/ 291 h 767"/>
                  <a:gd name="T84" fmla="*/ 376 w 788"/>
                  <a:gd name="T85" fmla="*/ 331 h 767"/>
                  <a:gd name="T86" fmla="*/ 402 w 788"/>
                  <a:gd name="T87" fmla="*/ 346 h 767"/>
                  <a:gd name="T88" fmla="*/ 451 w 788"/>
                  <a:gd name="T89" fmla="*/ 369 h 767"/>
                  <a:gd name="T90" fmla="*/ 477 w 788"/>
                  <a:gd name="T91" fmla="*/ 497 h 767"/>
                  <a:gd name="T92" fmla="*/ 477 w 788"/>
                  <a:gd name="T93" fmla="*/ 497 h 767"/>
                  <a:gd name="T94" fmla="*/ 477 w 788"/>
                  <a:gd name="T95" fmla="*/ 497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88" h="767">
                    <a:moveTo>
                      <a:pt x="648" y="138"/>
                    </a:moveTo>
                    <a:cubicBezTo>
                      <a:pt x="508" y="0"/>
                      <a:pt x="282" y="0"/>
                      <a:pt x="140" y="138"/>
                    </a:cubicBezTo>
                    <a:cubicBezTo>
                      <a:pt x="6" y="270"/>
                      <a:pt x="0" y="481"/>
                      <a:pt x="126" y="617"/>
                    </a:cubicBezTo>
                    <a:cubicBezTo>
                      <a:pt x="129" y="622"/>
                      <a:pt x="129" y="622"/>
                      <a:pt x="129" y="622"/>
                    </a:cubicBezTo>
                    <a:cubicBezTo>
                      <a:pt x="117" y="650"/>
                      <a:pt x="92" y="685"/>
                      <a:pt x="56" y="703"/>
                    </a:cubicBezTo>
                    <a:cubicBezTo>
                      <a:pt x="43" y="709"/>
                      <a:pt x="46" y="727"/>
                      <a:pt x="60" y="730"/>
                    </a:cubicBezTo>
                    <a:cubicBezTo>
                      <a:pt x="100" y="736"/>
                      <a:pt x="157" y="728"/>
                      <a:pt x="213" y="688"/>
                    </a:cubicBezTo>
                    <a:cubicBezTo>
                      <a:pt x="214" y="689"/>
                      <a:pt x="214" y="689"/>
                      <a:pt x="214" y="689"/>
                    </a:cubicBezTo>
                    <a:cubicBezTo>
                      <a:pt x="351" y="767"/>
                      <a:pt x="530" y="751"/>
                      <a:pt x="648" y="634"/>
                    </a:cubicBezTo>
                    <a:cubicBezTo>
                      <a:pt x="788" y="497"/>
                      <a:pt x="788" y="276"/>
                      <a:pt x="648" y="138"/>
                    </a:cubicBezTo>
                    <a:close/>
                    <a:moveTo>
                      <a:pt x="477" y="497"/>
                    </a:moveTo>
                    <a:cubicBezTo>
                      <a:pt x="465" y="512"/>
                      <a:pt x="450" y="523"/>
                      <a:pt x="430" y="527"/>
                    </a:cubicBezTo>
                    <a:cubicBezTo>
                      <a:pt x="422" y="530"/>
                      <a:pt x="417" y="535"/>
                      <a:pt x="419" y="542"/>
                    </a:cubicBezTo>
                    <a:cubicBezTo>
                      <a:pt x="419" y="551"/>
                      <a:pt x="419" y="560"/>
                      <a:pt x="419" y="568"/>
                    </a:cubicBezTo>
                    <a:cubicBezTo>
                      <a:pt x="419" y="575"/>
                      <a:pt x="414" y="580"/>
                      <a:pt x="407" y="580"/>
                    </a:cubicBezTo>
                    <a:cubicBezTo>
                      <a:pt x="397" y="580"/>
                      <a:pt x="388" y="580"/>
                      <a:pt x="379" y="580"/>
                    </a:cubicBezTo>
                    <a:cubicBezTo>
                      <a:pt x="371" y="580"/>
                      <a:pt x="368" y="575"/>
                      <a:pt x="368" y="568"/>
                    </a:cubicBezTo>
                    <a:cubicBezTo>
                      <a:pt x="368" y="562"/>
                      <a:pt x="368" y="556"/>
                      <a:pt x="367" y="550"/>
                    </a:cubicBezTo>
                    <a:cubicBezTo>
                      <a:pt x="367" y="535"/>
                      <a:pt x="367" y="535"/>
                      <a:pt x="353" y="533"/>
                    </a:cubicBezTo>
                    <a:cubicBezTo>
                      <a:pt x="336" y="530"/>
                      <a:pt x="320" y="527"/>
                      <a:pt x="303" y="520"/>
                    </a:cubicBezTo>
                    <a:cubicBezTo>
                      <a:pt x="293" y="514"/>
                      <a:pt x="290" y="511"/>
                      <a:pt x="294" y="497"/>
                    </a:cubicBezTo>
                    <a:cubicBezTo>
                      <a:pt x="297" y="488"/>
                      <a:pt x="299" y="479"/>
                      <a:pt x="302" y="470"/>
                    </a:cubicBezTo>
                    <a:cubicBezTo>
                      <a:pt x="305" y="460"/>
                      <a:pt x="308" y="458"/>
                      <a:pt x="319" y="463"/>
                    </a:cubicBezTo>
                    <a:cubicBezTo>
                      <a:pt x="336" y="472"/>
                      <a:pt x="354" y="478"/>
                      <a:pt x="373" y="479"/>
                    </a:cubicBezTo>
                    <a:cubicBezTo>
                      <a:pt x="385" y="481"/>
                      <a:pt x="397" y="479"/>
                      <a:pt x="408" y="475"/>
                    </a:cubicBezTo>
                    <a:cubicBezTo>
                      <a:pt x="431" y="466"/>
                      <a:pt x="434" y="442"/>
                      <a:pt x="416" y="427"/>
                    </a:cubicBezTo>
                    <a:cubicBezTo>
                      <a:pt x="410" y="423"/>
                      <a:pt x="402" y="418"/>
                      <a:pt x="396" y="415"/>
                    </a:cubicBezTo>
                    <a:cubicBezTo>
                      <a:pt x="376" y="408"/>
                      <a:pt x="357" y="400"/>
                      <a:pt x="339" y="391"/>
                    </a:cubicBezTo>
                    <a:cubicBezTo>
                      <a:pt x="310" y="373"/>
                      <a:pt x="293" y="351"/>
                      <a:pt x="294" y="316"/>
                    </a:cubicBezTo>
                    <a:cubicBezTo>
                      <a:pt x="297" y="279"/>
                      <a:pt x="320" y="253"/>
                      <a:pt x="356" y="241"/>
                    </a:cubicBezTo>
                    <a:cubicBezTo>
                      <a:pt x="371" y="235"/>
                      <a:pt x="371" y="235"/>
                      <a:pt x="371" y="220"/>
                    </a:cubicBezTo>
                    <a:cubicBezTo>
                      <a:pt x="371" y="205"/>
                      <a:pt x="371" y="205"/>
                      <a:pt x="371" y="205"/>
                    </a:cubicBezTo>
                    <a:cubicBezTo>
                      <a:pt x="371" y="193"/>
                      <a:pt x="373" y="192"/>
                      <a:pt x="385" y="190"/>
                    </a:cubicBezTo>
                    <a:cubicBezTo>
                      <a:pt x="396" y="190"/>
                      <a:pt x="396" y="190"/>
                      <a:pt x="396" y="190"/>
                    </a:cubicBezTo>
                    <a:cubicBezTo>
                      <a:pt x="420" y="190"/>
                      <a:pt x="420" y="190"/>
                      <a:pt x="422" y="216"/>
                    </a:cubicBezTo>
                    <a:cubicBezTo>
                      <a:pt x="422" y="234"/>
                      <a:pt x="422" y="234"/>
                      <a:pt x="439" y="235"/>
                    </a:cubicBezTo>
                    <a:cubicBezTo>
                      <a:pt x="451" y="238"/>
                      <a:pt x="465" y="241"/>
                      <a:pt x="477" y="247"/>
                    </a:cubicBezTo>
                    <a:cubicBezTo>
                      <a:pt x="485" y="250"/>
                      <a:pt x="487" y="255"/>
                      <a:pt x="485" y="262"/>
                    </a:cubicBezTo>
                    <a:cubicBezTo>
                      <a:pt x="482" y="273"/>
                      <a:pt x="479" y="283"/>
                      <a:pt x="474" y="294"/>
                    </a:cubicBezTo>
                    <a:cubicBezTo>
                      <a:pt x="473" y="303"/>
                      <a:pt x="470" y="304"/>
                      <a:pt x="459" y="300"/>
                    </a:cubicBezTo>
                    <a:cubicBezTo>
                      <a:pt x="439" y="291"/>
                      <a:pt x="419" y="286"/>
                      <a:pt x="397" y="288"/>
                    </a:cubicBezTo>
                    <a:cubicBezTo>
                      <a:pt x="393" y="288"/>
                      <a:pt x="387" y="288"/>
                      <a:pt x="380" y="291"/>
                    </a:cubicBezTo>
                    <a:cubicBezTo>
                      <a:pt x="363" y="300"/>
                      <a:pt x="360" y="319"/>
                      <a:pt x="376" y="331"/>
                    </a:cubicBezTo>
                    <a:cubicBezTo>
                      <a:pt x="383" y="339"/>
                      <a:pt x="393" y="343"/>
                      <a:pt x="402" y="346"/>
                    </a:cubicBezTo>
                    <a:cubicBezTo>
                      <a:pt x="419" y="354"/>
                      <a:pt x="436" y="360"/>
                      <a:pt x="451" y="369"/>
                    </a:cubicBezTo>
                    <a:cubicBezTo>
                      <a:pt x="500" y="396"/>
                      <a:pt x="513" y="455"/>
                      <a:pt x="477" y="497"/>
                    </a:cubicBezTo>
                    <a:close/>
                    <a:moveTo>
                      <a:pt x="477" y="497"/>
                    </a:moveTo>
                    <a:cubicBezTo>
                      <a:pt x="477" y="497"/>
                      <a:pt x="477" y="497"/>
                      <a:pt x="477" y="49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2" name="Freeform 31"/>
              <p:cNvSpPr>
                <a:spLocks/>
              </p:cNvSpPr>
              <p:nvPr/>
            </p:nvSpPr>
            <p:spPr bwMode="gray">
              <a:xfrm>
                <a:off x="-177800" y="3757613"/>
                <a:ext cx="673100" cy="431800"/>
              </a:xfrm>
              <a:custGeom>
                <a:avLst/>
                <a:gdLst>
                  <a:gd name="T0" fmla="*/ 1831 w 1879"/>
                  <a:gd name="T1" fmla="*/ 985 h 1208"/>
                  <a:gd name="T2" fmla="*/ 1732 w 1879"/>
                  <a:gd name="T3" fmla="*/ 962 h 1208"/>
                  <a:gd name="T4" fmla="*/ 1732 w 1879"/>
                  <a:gd name="T5" fmla="*/ 1061 h 1208"/>
                  <a:gd name="T6" fmla="*/ 153 w 1879"/>
                  <a:gd name="T7" fmla="*/ 1061 h 1208"/>
                  <a:gd name="T8" fmla="*/ 153 w 1879"/>
                  <a:gd name="T9" fmla="*/ 149 h 1208"/>
                  <a:gd name="T10" fmla="*/ 1732 w 1879"/>
                  <a:gd name="T11" fmla="*/ 149 h 1208"/>
                  <a:gd name="T12" fmla="*/ 1732 w 1879"/>
                  <a:gd name="T13" fmla="*/ 193 h 1208"/>
                  <a:gd name="T14" fmla="*/ 1834 w 1879"/>
                  <a:gd name="T15" fmla="*/ 169 h 1208"/>
                  <a:gd name="T16" fmla="*/ 1879 w 1879"/>
                  <a:gd name="T17" fmla="*/ 174 h 1208"/>
                  <a:gd name="T18" fmla="*/ 1879 w 1879"/>
                  <a:gd name="T19" fmla="*/ 124 h 1208"/>
                  <a:gd name="T20" fmla="*/ 1753 w 1879"/>
                  <a:gd name="T21" fmla="*/ 0 h 1208"/>
                  <a:gd name="T22" fmla="*/ 132 w 1879"/>
                  <a:gd name="T23" fmla="*/ 0 h 1208"/>
                  <a:gd name="T24" fmla="*/ 0 w 1879"/>
                  <a:gd name="T25" fmla="*/ 128 h 1208"/>
                  <a:gd name="T26" fmla="*/ 0 w 1879"/>
                  <a:gd name="T27" fmla="*/ 1208 h 1208"/>
                  <a:gd name="T28" fmla="*/ 1879 w 1879"/>
                  <a:gd name="T29" fmla="*/ 1208 h 1208"/>
                  <a:gd name="T30" fmla="*/ 1879 w 1879"/>
                  <a:gd name="T31" fmla="*/ 980 h 1208"/>
                  <a:gd name="T32" fmla="*/ 1831 w 1879"/>
                  <a:gd name="T33" fmla="*/ 985 h 1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79" h="1208">
                    <a:moveTo>
                      <a:pt x="1831" y="985"/>
                    </a:moveTo>
                    <a:cubicBezTo>
                      <a:pt x="1796" y="985"/>
                      <a:pt x="1762" y="977"/>
                      <a:pt x="1732" y="962"/>
                    </a:cubicBezTo>
                    <a:cubicBezTo>
                      <a:pt x="1732" y="1061"/>
                      <a:pt x="1732" y="1061"/>
                      <a:pt x="1732" y="1061"/>
                    </a:cubicBezTo>
                    <a:cubicBezTo>
                      <a:pt x="153" y="1061"/>
                      <a:pt x="153" y="1061"/>
                      <a:pt x="153" y="1061"/>
                    </a:cubicBezTo>
                    <a:cubicBezTo>
                      <a:pt x="153" y="149"/>
                      <a:pt x="153" y="149"/>
                      <a:pt x="153" y="149"/>
                    </a:cubicBezTo>
                    <a:cubicBezTo>
                      <a:pt x="1732" y="149"/>
                      <a:pt x="1732" y="149"/>
                      <a:pt x="1732" y="149"/>
                    </a:cubicBezTo>
                    <a:cubicBezTo>
                      <a:pt x="1732" y="193"/>
                      <a:pt x="1732" y="193"/>
                      <a:pt x="1732" y="193"/>
                    </a:cubicBezTo>
                    <a:cubicBezTo>
                      <a:pt x="1763" y="178"/>
                      <a:pt x="1797" y="169"/>
                      <a:pt x="1834" y="169"/>
                    </a:cubicBezTo>
                    <a:cubicBezTo>
                      <a:pt x="1849" y="169"/>
                      <a:pt x="1865" y="171"/>
                      <a:pt x="1879" y="174"/>
                    </a:cubicBezTo>
                    <a:cubicBezTo>
                      <a:pt x="1879" y="124"/>
                      <a:pt x="1879" y="124"/>
                      <a:pt x="1879" y="124"/>
                    </a:cubicBezTo>
                    <a:cubicBezTo>
                      <a:pt x="1879" y="41"/>
                      <a:pt x="1839" y="0"/>
                      <a:pt x="1753" y="0"/>
                    </a:cubicBezTo>
                    <a:cubicBezTo>
                      <a:pt x="132" y="0"/>
                      <a:pt x="132" y="0"/>
                      <a:pt x="132" y="0"/>
                    </a:cubicBezTo>
                    <a:cubicBezTo>
                      <a:pt x="42" y="0"/>
                      <a:pt x="0" y="41"/>
                      <a:pt x="0" y="128"/>
                    </a:cubicBezTo>
                    <a:cubicBezTo>
                      <a:pt x="0" y="1208"/>
                      <a:pt x="0" y="1208"/>
                      <a:pt x="0" y="1208"/>
                    </a:cubicBezTo>
                    <a:cubicBezTo>
                      <a:pt x="1879" y="1208"/>
                      <a:pt x="1879" y="1208"/>
                      <a:pt x="1879" y="1208"/>
                    </a:cubicBezTo>
                    <a:cubicBezTo>
                      <a:pt x="1879" y="980"/>
                      <a:pt x="1879" y="980"/>
                      <a:pt x="1879" y="980"/>
                    </a:cubicBezTo>
                    <a:cubicBezTo>
                      <a:pt x="1864" y="983"/>
                      <a:pt x="1848" y="985"/>
                      <a:pt x="1831" y="98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3" name="Freeform 32"/>
              <p:cNvSpPr>
                <a:spLocks/>
              </p:cNvSpPr>
              <p:nvPr/>
            </p:nvSpPr>
            <p:spPr bwMode="gray">
              <a:xfrm>
                <a:off x="-249238" y="4224338"/>
                <a:ext cx="817563" cy="58737"/>
              </a:xfrm>
              <a:custGeom>
                <a:avLst/>
                <a:gdLst>
                  <a:gd name="T0" fmla="*/ 10 w 2282"/>
                  <a:gd name="T1" fmla="*/ 0 h 163"/>
                  <a:gd name="T2" fmla="*/ 35 w 2282"/>
                  <a:gd name="T3" fmla="*/ 0 h 163"/>
                  <a:gd name="T4" fmla="*/ 904 w 2282"/>
                  <a:gd name="T5" fmla="*/ 0 h 163"/>
                  <a:gd name="T6" fmla="*/ 939 w 2282"/>
                  <a:gd name="T7" fmla="*/ 18 h 163"/>
                  <a:gd name="T8" fmla="*/ 1011 w 2282"/>
                  <a:gd name="T9" fmla="*/ 51 h 163"/>
                  <a:gd name="T10" fmla="*/ 1279 w 2282"/>
                  <a:gd name="T11" fmla="*/ 51 h 163"/>
                  <a:gd name="T12" fmla="*/ 1359 w 2282"/>
                  <a:gd name="T13" fmla="*/ 10 h 163"/>
                  <a:gd name="T14" fmla="*/ 1386 w 2282"/>
                  <a:gd name="T15" fmla="*/ 0 h 163"/>
                  <a:gd name="T16" fmla="*/ 1877 w 2282"/>
                  <a:gd name="T17" fmla="*/ 0 h 163"/>
                  <a:gd name="T18" fmla="*/ 2248 w 2282"/>
                  <a:gd name="T19" fmla="*/ 0 h 163"/>
                  <a:gd name="T20" fmla="*/ 2277 w 2282"/>
                  <a:gd name="T21" fmla="*/ 0 h 163"/>
                  <a:gd name="T22" fmla="*/ 2277 w 2282"/>
                  <a:gd name="T23" fmla="*/ 81 h 163"/>
                  <a:gd name="T24" fmla="*/ 2181 w 2282"/>
                  <a:gd name="T25" fmla="*/ 163 h 163"/>
                  <a:gd name="T26" fmla="*/ 2145 w 2282"/>
                  <a:gd name="T27" fmla="*/ 163 h 163"/>
                  <a:gd name="T28" fmla="*/ 148 w 2282"/>
                  <a:gd name="T29" fmla="*/ 163 h 163"/>
                  <a:gd name="T30" fmla="*/ 10 w 2282"/>
                  <a:gd name="T31" fmla="*/ 40 h 163"/>
                  <a:gd name="T32" fmla="*/ 10 w 2282"/>
                  <a:gd name="T33"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82" h="163">
                    <a:moveTo>
                      <a:pt x="10" y="0"/>
                    </a:moveTo>
                    <a:cubicBezTo>
                      <a:pt x="21" y="0"/>
                      <a:pt x="31" y="0"/>
                      <a:pt x="35" y="0"/>
                    </a:cubicBezTo>
                    <a:cubicBezTo>
                      <a:pt x="325" y="0"/>
                      <a:pt x="614" y="0"/>
                      <a:pt x="904" y="0"/>
                    </a:cubicBezTo>
                    <a:cubicBezTo>
                      <a:pt x="918" y="0"/>
                      <a:pt x="929" y="6"/>
                      <a:pt x="939" y="18"/>
                    </a:cubicBezTo>
                    <a:cubicBezTo>
                      <a:pt x="954" y="40"/>
                      <a:pt x="979" y="51"/>
                      <a:pt x="1011" y="51"/>
                    </a:cubicBezTo>
                    <a:cubicBezTo>
                      <a:pt x="1101" y="51"/>
                      <a:pt x="1193" y="51"/>
                      <a:pt x="1279" y="51"/>
                    </a:cubicBezTo>
                    <a:cubicBezTo>
                      <a:pt x="1315" y="51"/>
                      <a:pt x="1340" y="40"/>
                      <a:pt x="1359" y="10"/>
                    </a:cubicBezTo>
                    <a:cubicBezTo>
                      <a:pt x="1359" y="6"/>
                      <a:pt x="1376" y="0"/>
                      <a:pt x="1386" y="0"/>
                    </a:cubicBezTo>
                    <a:cubicBezTo>
                      <a:pt x="1548" y="0"/>
                      <a:pt x="1715" y="0"/>
                      <a:pt x="1877" y="0"/>
                    </a:cubicBezTo>
                    <a:cubicBezTo>
                      <a:pt x="2003" y="0"/>
                      <a:pt x="2126" y="0"/>
                      <a:pt x="2248" y="0"/>
                    </a:cubicBezTo>
                    <a:cubicBezTo>
                      <a:pt x="2257" y="0"/>
                      <a:pt x="2267" y="0"/>
                      <a:pt x="2277" y="0"/>
                    </a:cubicBezTo>
                    <a:cubicBezTo>
                      <a:pt x="2277" y="32"/>
                      <a:pt x="2282" y="59"/>
                      <a:pt x="2277" y="81"/>
                    </a:cubicBezTo>
                    <a:cubicBezTo>
                      <a:pt x="2273" y="128"/>
                      <a:pt x="2227" y="159"/>
                      <a:pt x="2181" y="163"/>
                    </a:cubicBezTo>
                    <a:cubicBezTo>
                      <a:pt x="2171" y="163"/>
                      <a:pt x="2156" y="163"/>
                      <a:pt x="2145" y="163"/>
                    </a:cubicBezTo>
                    <a:cubicBezTo>
                      <a:pt x="1480" y="163"/>
                      <a:pt x="811" y="163"/>
                      <a:pt x="148" y="163"/>
                    </a:cubicBezTo>
                    <a:cubicBezTo>
                      <a:pt x="60" y="163"/>
                      <a:pt x="0" y="122"/>
                      <a:pt x="10" y="40"/>
                    </a:cubicBezTo>
                    <a:cubicBezTo>
                      <a:pt x="10" y="28"/>
                      <a:pt x="10" y="18"/>
                      <a:pt x="10" y="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grpSp>
        <p:nvGrpSpPr>
          <p:cNvPr id="5" name="Gruppieren 4"/>
          <p:cNvGrpSpPr/>
          <p:nvPr/>
        </p:nvGrpSpPr>
        <p:grpSpPr bwMode="gray">
          <a:xfrm>
            <a:off x="6023196" y="1509099"/>
            <a:ext cx="2641506" cy="2641506"/>
            <a:chOff x="6023196" y="1509099"/>
            <a:chExt cx="2641506" cy="2641506"/>
          </a:xfrm>
        </p:grpSpPr>
        <p:sp>
          <p:nvSpPr>
            <p:cNvPr id="50" name="Textplatzhalter 21"/>
            <p:cNvSpPr txBox="1">
              <a:spLocks/>
            </p:cNvSpPr>
            <p:nvPr/>
          </p:nvSpPr>
          <p:spPr bwMode="gray">
            <a:xfrm>
              <a:off x="6023196" y="1509099"/>
              <a:ext cx="2641506" cy="2641506"/>
            </a:xfrm>
            <a:prstGeom prst="ellipse">
              <a:avLst/>
            </a:prstGeom>
            <a:ln w="28575">
              <a:solidFill>
                <a:schemeClr val="bg1"/>
              </a:solidFill>
              <a:prstDash val="dash"/>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bg1"/>
                  </a:solidFill>
                  <a:latin typeface="Bebas Neue" panose="020B0506020202020201" pitchFamily="34" charset="0"/>
                </a:rPr>
                <a:t>88%</a:t>
              </a:r>
              <a:endParaRPr lang="en-US" sz="4000" dirty="0">
                <a:solidFill>
                  <a:schemeClr val="bg1"/>
                </a:solidFill>
              </a:endParaRPr>
            </a:p>
          </p:txBody>
        </p:sp>
        <p:grpSp>
          <p:nvGrpSpPr>
            <p:cNvPr id="102" name="ICON - credit card"/>
            <p:cNvGrpSpPr>
              <a:grpSpLocks noChangeAspect="1"/>
            </p:cNvGrpSpPr>
            <p:nvPr/>
          </p:nvGrpSpPr>
          <p:grpSpPr bwMode="gray">
            <a:xfrm>
              <a:off x="6946430" y="2796770"/>
              <a:ext cx="760534" cy="774392"/>
              <a:chOff x="1974" y="3338"/>
              <a:chExt cx="439" cy="447"/>
            </a:xfrm>
            <a:solidFill>
              <a:schemeClr val="bg1"/>
            </a:solidFill>
          </p:grpSpPr>
          <p:sp>
            <p:nvSpPr>
              <p:cNvPr id="103" name="Freeform 99"/>
              <p:cNvSpPr>
                <a:spLocks noEditPoints="1"/>
              </p:cNvSpPr>
              <p:nvPr/>
            </p:nvSpPr>
            <p:spPr bwMode="gray">
              <a:xfrm>
                <a:off x="2050" y="3555"/>
                <a:ext cx="349" cy="144"/>
              </a:xfrm>
              <a:custGeom>
                <a:avLst/>
                <a:gdLst>
                  <a:gd name="T0" fmla="*/ 0 w 148"/>
                  <a:gd name="T1" fmla="*/ 16 h 61"/>
                  <a:gd name="T2" fmla="*/ 0 w 148"/>
                  <a:gd name="T3" fmla="*/ 16 h 61"/>
                  <a:gd name="T4" fmla="*/ 0 w 148"/>
                  <a:gd name="T5" fmla="*/ 17 h 61"/>
                  <a:gd name="T6" fmla="*/ 0 w 148"/>
                  <a:gd name="T7" fmla="*/ 61 h 61"/>
                  <a:gd name="T8" fmla="*/ 148 w 148"/>
                  <a:gd name="T9" fmla="*/ 61 h 61"/>
                  <a:gd name="T10" fmla="*/ 148 w 148"/>
                  <a:gd name="T11" fmla="*/ 17 h 61"/>
                  <a:gd name="T12" fmla="*/ 148 w 148"/>
                  <a:gd name="T13" fmla="*/ 16 h 61"/>
                  <a:gd name="T14" fmla="*/ 148 w 148"/>
                  <a:gd name="T15" fmla="*/ 16 h 61"/>
                  <a:gd name="T16" fmla="*/ 148 w 148"/>
                  <a:gd name="T17" fmla="*/ 8 h 61"/>
                  <a:gd name="T18" fmla="*/ 141 w 148"/>
                  <a:gd name="T19" fmla="*/ 0 h 61"/>
                  <a:gd name="T20" fmla="*/ 132 w 148"/>
                  <a:gd name="T21" fmla="*/ 0 h 61"/>
                  <a:gd name="T22" fmla="*/ 16 w 148"/>
                  <a:gd name="T23" fmla="*/ 0 h 61"/>
                  <a:gd name="T24" fmla="*/ 7 w 148"/>
                  <a:gd name="T25" fmla="*/ 0 h 61"/>
                  <a:gd name="T26" fmla="*/ 0 w 148"/>
                  <a:gd name="T27" fmla="*/ 8 h 61"/>
                  <a:gd name="T28" fmla="*/ 0 w 148"/>
                  <a:gd name="T29" fmla="*/ 16 h 61"/>
                  <a:gd name="T30" fmla="*/ 96 w 148"/>
                  <a:gd name="T31" fmla="*/ 34 h 61"/>
                  <a:gd name="T32" fmla="*/ 108 w 148"/>
                  <a:gd name="T33" fmla="*/ 22 h 61"/>
                  <a:gd name="T34" fmla="*/ 116 w 148"/>
                  <a:gd name="T35" fmla="*/ 25 h 61"/>
                  <a:gd name="T36" fmla="*/ 125 w 148"/>
                  <a:gd name="T37" fmla="*/ 22 h 61"/>
                  <a:gd name="T38" fmla="*/ 137 w 148"/>
                  <a:gd name="T39" fmla="*/ 34 h 61"/>
                  <a:gd name="T40" fmla="*/ 125 w 148"/>
                  <a:gd name="T41" fmla="*/ 46 h 61"/>
                  <a:gd name="T42" fmla="*/ 116 w 148"/>
                  <a:gd name="T43" fmla="*/ 42 h 61"/>
                  <a:gd name="T44" fmla="*/ 108 w 148"/>
                  <a:gd name="T45" fmla="*/ 46 h 61"/>
                  <a:gd name="T46" fmla="*/ 96 w 148"/>
                  <a:gd name="T47"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8" h="61">
                    <a:moveTo>
                      <a:pt x="0" y="16"/>
                    </a:moveTo>
                    <a:cubicBezTo>
                      <a:pt x="0" y="16"/>
                      <a:pt x="0" y="16"/>
                      <a:pt x="0" y="16"/>
                    </a:cubicBezTo>
                    <a:cubicBezTo>
                      <a:pt x="0" y="17"/>
                      <a:pt x="0" y="17"/>
                      <a:pt x="0" y="17"/>
                    </a:cubicBezTo>
                    <a:cubicBezTo>
                      <a:pt x="0" y="61"/>
                      <a:pt x="0" y="61"/>
                      <a:pt x="0" y="61"/>
                    </a:cubicBezTo>
                    <a:cubicBezTo>
                      <a:pt x="148" y="61"/>
                      <a:pt x="148" y="61"/>
                      <a:pt x="148" y="61"/>
                    </a:cubicBezTo>
                    <a:cubicBezTo>
                      <a:pt x="148" y="17"/>
                      <a:pt x="148" y="17"/>
                      <a:pt x="148" y="17"/>
                    </a:cubicBezTo>
                    <a:cubicBezTo>
                      <a:pt x="148" y="17"/>
                      <a:pt x="148" y="17"/>
                      <a:pt x="148" y="16"/>
                    </a:cubicBezTo>
                    <a:cubicBezTo>
                      <a:pt x="148" y="16"/>
                      <a:pt x="148" y="16"/>
                      <a:pt x="148" y="16"/>
                    </a:cubicBezTo>
                    <a:cubicBezTo>
                      <a:pt x="148" y="8"/>
                      <a:pt x="148" y="8"/>
                      <a:pt x="148" y="8"/>
                    </a:cubicBezTo>
                    <a:cubicBezTo>
                      <a:pt x="148" y="4"/>
                      <a:pt x="145" y="0"/>
                      <a:pt x="141" y="0"/>
                    </a:cubicBezTo>
                    <a:cubicBezTo>
                      <a:pt x="132" y="0"/>
                      <a:pt x="132" y="0"/>
                      <a:pt x="132" y="0"/>
                    </a:cubicBezTo>
                    <a:cubicBezTo>
                      <a:pt x="16" y="0"/>
                      <a:pt x="16" y="0"/>
                      <a:pt x="16" y="0"/>
                    </a:cubicBezTo>
                    <a:cubicBezTo>
                      <a:pt x="7" y="0"/>
                      <a:pt x="7" y="0"/>
                      <a:pt x="7" y="0"/>
                    </a:cubicBezTo>
                    <a:cubicBezTo>
                      <a:pt x="3" y="0"/>
                      <a:pt x="0" y="4"/>
                      <a:pt x="0" y="8"/>
                    </a:cubicBezTo>
                    <a:lnTo>
                      <a:pt x="0" y="16"/>
                    </a:lnTo>
                    <a:close/>
                    <a:moveTo>
                      <a:pt x="96" y="34"/>
                    </a:moveTo>
                    <a:cubicBezTo>
                      <a:pt x="96" y="27"/>
                      <a:pt x="101" y="22"/>
                      <a:pt x="108" y="22"/>
                    </a:cubicBezTo>
                    <a:cubicBezTo>
                      <a:pt x="111" y="22"/>
                      <a:pt x="114" y="23"/>
                      <a:pt x="116" y="25"/>
                    </a:cubicBezTo>
                    <a:cubicBezTo>
                      <a:pt x="119" y="23"/>
                      <a:pt x="121" y="22"/>
                      <a:pt x="125" y="22"/>
                    </a:cubicBezTo>
                    <a:cubicBezTo>
                      <a:pt x="131" y="22"/>
                      <a:pt x="137" y="27"/>
                      <a:pt x="137" y="34"/>
                    </a:cubicBezTo>
                    <a:cubicBezTo>
                      <a:pt x="137" y="40"/>
                      <a:pt x="131" y="46"/>
                      <a:pt x="125" y="46"/>
                    </a:cubicBezTo>
                    <a:cubicBezTo>
                      <a:pt x="121" y="46"/>
                      <a:pt x="119" y="44"/>
                      <a:pt x="116" y="42"/>
                    </a:cubicBezTo>
                    <a:cubicBezTo>
                      <a:pt x="114" y="44"/>
                      <a:pt x="111" y="46"/>
                      <a:pt x="108" y="46"/>
                    </a:cubicBezTo>
                    <a:cubicBezTo>
                      <a:pt x="101" y="46"/>
                      <a:pt x="96" y="40"/>
                      <a:pt x="96"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100"/>
              <p:cNvSpPr>
                <a:spLocks/>
              </p:cNvSpPr>
              <p:nvPr/>
            </p:nvSpPr>
            <p:spPr bwMode="gray">
              <a:xfrm>
                <a:off x="2050" y="3742"/>
                <a:ext cx="349" cy="43"/>
              </a:xfrm>
              <a:custGeom>
                <a:avLst/>
                <a:gdLst>
                  <a:gd name="T0" fmla="*/ 0 w 148"/>
                  <a:gd name="T1" fmla="*/ 0 h 18"/>
                  <a:gd name="T2" fmla="*/ 148 w 148"/>
                  <a:gd name="T3" fmla="*/ 0 h 18"/>
                  <a:gd name="T4" fmla="*/ 148 w 148"/>
                  <a:gd name="T5" fmla="*/ 1 h 18"/>
                  <a:gd name="T6" fmla="*/ 148 w 148"/>
                  <a:gd name="T7" fmla="*/ 2 h 18"/>
                  <a:gd name="T8" fmla="*/ 148 w 148"/>
                  <a:gd name="T9" fmla="*/ 2 h 18"/>
                  <a:gd name="T10" fmla="*/ 148 w 148"/>
                  <a:gd name="T11" fmla="*/ 10 h 18"/>
                  <a:gd name="T12" fmla="*/ 141 w 148"/>
                  <a:gd name="T13" fmla="*/ 18 h 18"/>
                  <a:gd name="T14" fmla="*/ 132 w 148"/>
                  <a:gd name="T15" fmla="*/ 18 h 18"/>
                  <a:gd name="T16" fmla="*/ 16 w 148"/>
                  <a:gd name="T17" fmla="*/ 18 h 18"/>
                  <a:gd name="T18" fmla="*/ 7 w 148"/>
                  <a:gd name="T19" fmla="*/ 18 h 18"/>
                  <a:gd name="T20" fmla="*/ 0 w 148"/>
                  <a:gd name="T21" fmla="*/ 10 h 18"/>
                  <a:gd name="T22" fmla="*/ 0 w 148"/>
                  <a:gd name="T23" fmla="*/ 2 h 18"/>
                  <a:gd name="T24" fmla="*/ 0 w 148"/>
                  <a:gd name="T25" fmla="*/ 2 h 18"/>
                  <a:gd name="T26" fmla="*/ 0 w 148"/>
                  <a:gd name="T27" fmla="*/ 1 h 18"/>
                  <a:gd name="T28" fmla="*/ 0 w 148"/>
                  <a:gd name="T2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8">
                    <a:moveTo>
                      <a:pt x="0" y="0"/>
                    </a:moveTo>
                    <a:cubicBezTo>
                      <a:pt x="148" y="0"/>
                      <a:pt x="148" y="0"/>
                      <a:pt x="148" y="0"/>
                    </a:cubicBezTo>
                    <a:cubicBezTo>
                      <a:pt x="148" y="1"/>
                      <a:pt x="148" y="1"/>
                      <a:pt x="148" y="1"/>
                    </a:cubicBezTo>
                    <a:cubicBezTo>
                      <a:pt x="148" y="1"/>
                      <a:pt x="148" y="1"/>
                      <a:pt x="148" y="2"/>
                    </a:cubicBezTo>
                    <a:cubicBezTo>
                      <a:pt x="148" y="2"/>
                      <a:pt x="148" y="2"/>
                      <a:pt x="148" y="2"/>
                    </a:cubicBezTo>
                    <a:cubicBezTo>
                      <a:pt x="148" y="10"/>
                      <a:pt x="148" y="10"/>
                      <a:pt x="148" y="10"/>
                    </a:cubicBezTo>
                    <a:cubicBezTo>
                      <a:pt x="148" y="14"/>
                      <a:pt x="145" y="18"/>
                      <a:pt x="141" y="18"/>
                    </a:cubicBezTo>
                    <a:cubicBezTo>
                      <a:pt x="132" y="18"/>
                      <a:pt x="132" y="18"/>
                      <a:pt x="132" y="18"/>
                    </a:cubicBezTo>
                    <a:cubicBezTo>
                      <a:pt x="16" y="18"/>
                      <a:pt x="16" y="18"/>
                      <a:pt x="16" y="18"/>
                    </a:cubicBezTo>
                    <a:cubicBezTo>
                      <a:pt x="7" y="18"/>
                      <a:pt x="7" y="18"/>
                      <a:pt x="7" y="18"/>
                    </a:cubicBezTo>
                    <a:cubicBezTo>
                      <a:pt x="3" y="18"/>
                      <a:pt x="0" y="14"/>
                      <a:pt x="0" y="10"/>
                    </a:cubicBezTo>
                    <a:cubicBezTo>
                      <a:pt x="0" y="2"/>
                      <a:pt x="0" y="2"/>
                      <a:pt x="0" y="2"/>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Line 101"/>
              <p:cNvSpPr>
                <a:spLocks noChangeShapeType="1"/>
              </p:cNvSpPr>
              <p:nvPr/>
            </p:nvSpPr>
            <p:spPr bwMode="gray">
              <a:xfrm>
                <a:off x="2413" y="3510"/>
                <a:ext cx="0" cy="0"/>
              </a:xfrm>
              <a:prstGeom prst="line">
                <a:avLst/>
              </a:prstGeom>
              <a:grpFill/>
              <a:ln w="15875" cap="flat">
                <a:solidFill>
                  <a:srgbClr val="1B181C"/>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06" name="Freeform 102"/>
              <p:cNvSpPr>
                <a:spLocks/>
              </p:cNvSpPr>
              <p:nvPr/>
            </p:nvSpPr>
            <p:spPr bwMode="gray">
              <a:xfrm>
                <a:off x="1974" y="3338"/>
                <a:ext cx="399" cy="300"/>
              </a:xfrm>
              <a:custGeom>
                <a:avLst/>
                <a:gdLst>
                  <a:gd name="T0" fmla="*/ 152 w 169"/>
                  <a:gd name="T1" fmla="*/ 85 h 127"/>
                  <a:gd name="T2" fmla="*/ 135 w 169"/>
                  <a:gd name="T3" fmla="*/ 85 h 127"/>
                  <a:gd name="T4" fmla="*/ 151 w 169"/>
                  <a:gd name="T5" fmla="*/ 69 h 127"/>
                  <a:gd name="T6" fmla="*/ 152 w 169"/>
                  <a:gd name="T7" fmla="*/ 65 h 127"/>
                  <a:gd name="T8" fmla="*/ 151 w 169"/>
                  <a:gd name="T9" fmla="*/ 62 h 127"/>
                  <a:gd name="T10" fmla="*/ 145 w 169"/>
                  <a:gd name="T11" fmla="*/ 57 h 127"/>
                  <a:gd name="T12" fmla="*/ 117 w 169"/>
                  <a:gd name="T13" fmla="*/ 85 h 127"/>
                  <a:gd name="T14" fmla="*/ 90 w 169"/>
                  <a:gd name="T15" fmla="*/ 85 h 127"/>
                  <a:gd name="T16" fmla="*/ 132 w 169"/>
                  <a:gd name="T17" fmla="*/ 43 h 127"/>
                  <a:gd name="T18" fmla="*/ 106 w 169"/>
                  <a:gd name="T19" fmla="*/ 18 h 127"/>
                  <a:gd name="T20" fmla="*/ 103 w 169"/>
                  <a:gd name="T21" fmla="*/ 16 h 127"/>
                  <a:gd name="T22" fmla="*/ 100 w 169"/>
                  <a:gd name="T23" fmla="*/ 18 h 127"/>
                  <a:gd name="T24" fmla="*/ 18 w 169"/>
                  <a:gd name="T25" fmla="*/ 99 h 127"/>
                  <a:gd name="T26" fmla="*/ 17 w 169"/>
                  <a:gd name="T27" fmla="*/ 102 h 127"/>
                  <a:gd name="T28" fmla="*/ 19 w 169"/>
                  <a:gd name="T29" fmla="*/ 105 h 127"/>
                  <a:gd name="T30" fmla="*/ 23 w 169"/>
                  <a:gd name="T31" fmla="*/ 110 h 127"/>
                  <a:gd name="T32" fmla="*/ 23 w 169"/>
                  <a:gd name="T33" fmla="*/ 127 h 127"/>
                  <a:gd name="T34" fmla="*/ 9 w 169"/>
                  <a:gd name="T35" fmla="*/ 114 h 127"/>
                  <a:gd name="T36" fmla="*/ 3 w 169"/>
                  <a:gd name="T37" fmla="*/ 108 h 127"/>
                  <a:gd name="T38" fmla="*/ 3 w 169"/>
                  <a:gd name="T39" fmla="*/ 97 h 127"/>
                  <a:gd name="T40" fmla="*/ 9 w 169"/>
                  <a:gd name="T41" fmla="*/ 92 h 127"/>
                  <a:gd name="T42" fmla="*/ 10 w 169"/>
                  <a:gd name="T43" fmla="*/ 91 h 127"/>
                  <a:gd name="T44" fmla="*/ 91 w 169"/>
                  <a:gd name="T45" fmla="*/ 9 h 127"/>
                  <a:gd name="T46" fmla="*/ 92 w 169"/>
                  <a:gd name="T47" fmla="*/ 9 h 127"/>
                  <a:gd name="T48" fmla="*/ 98 w 169"/>
                  <a:gd name="T49" fmla="*/ 3 h 127"/>
                  <a:gd name="T50" fmla="*/ 108 w 169"/>
                  <a:gd name="T51" fmla="*/ 3 h 127"/>
                  <a:gd name="T52" fmla="*/ 113 w 169"/>
                  <a:gd name="T53" fmla="*/ 8 h 127"/>
                  <a:gd name="T54" fmla="*/ 161 w 169"/>
                  <a:gd name="T55" fmla="*/ 56 h 127"/>
                  <a:gd name="T56" fmla="*/ 166 w 169"/>
                  <a:gd name="T57" fmla="*/ 61 h 127"/>
                  <a:gd name="T58" fmla="*/ 166 w 169"/>
                  <a:gd name="T59" fmla="*/ 71 h 127"/>
                  <a:gd name="T60" fmla="*/ 152 w 169"/>
                  <a:gd name="T61" fmla="*/ 85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9" h="127">
                    <a:moveTo>
                      <a:pt x="152" y="85"/>
                    </a:moveTo>
                    <a:cubicBezTo>
                      <a:pt x="135" y="85"/>
                      <a:pt x="135" y="85"/>
                      <a:pt x="135" y="85"/>
                    </a:cubicBezTo>
                    <a:cubicBezTo>
                      <a:pt x="151" y="69"/>
                      <a:pt x="151" y="69"/>
                      <a:pt x="151" y="69"/>
                    </a:cubicBezTo>
                    <a:cubicBezTo>
                      <a:pt x="152" y="68"/>
                      <a:pt x="152" y="66"/>
                      <a:pt x="152" y="65"/>
                    </a:cubicBezTo>
                    <a:cubicBezTo>
                      <a:pt x="152" y="65"/>
                      <a:pt x="152" y="63"/>
                      <a:pt x="151" y="62"/>
                    </a:cubicBezTo>
                    <a:cubicBezTo>
                      <a:pt x="145" y="57"/>
                      <a:pt x="145" y="57"/>
                      <a:pt x="145" y="57"/>
                    </a:cubicBezTo>
                    <a:cubicBezTo>
                      <a:pt x="117" y="85"/>
                      <a:pt x="117" y="85"/>
                      <a:pt x="117" y="85"/>
                    </a:cubicBezTo>
                    <a:cubicBezTo>
                      <a:pt x="90" y="85"/>
                      <a:pt x="90" y="85"/>
                      <a:pt x="90" y="85"/>
                    </a:cubicBezTo>
                    <a:cubicBezTo>
                      <a:pt x="132" y="43"/>
                      <a:pt x="132" y="43"/>
                      <a:pt x="132" y="43"/>
                    </a:cubicBezTo>
                    <a:cubicBezTo>
                      <a:pt x="106" y="18"/>
                      <a:pt x="106" y="18"/>
                      <a:pt x="106" y="18"/>
                    </a:cubicBezTo>
                    <a:cubicBezTo>
                      <a:pt x="105" y="17"/>
                      <a:pt x="104" y="16"/>
                      <a:pt x="103" y="16"/>
                    </a:cubicBezTo>
                    <a:cubicBezTo>
                      <a:pt x="102" y="16"/>
                      <a:pt x="101" y="17"/>
                      <a:pt x="100" y="18"/>
                    </a:cubicBezTo>
                    <a:cubicBezTo>
                      <a:pt x="18" y="99"/>
                      <a:pt x="18" y="99"/>
                      <a:pt x="18" y="99"/>
                    </a:cubicBezTo>
                    <a:cubicBezTo>
                      <a:pt x="17" y="100"/>
                      <a:pt x="17" y="102"/>
                      <a:pt x="17" y="102"/>
                    </a:cubicBezTo>
                    <a:cubicBezTo>
                      <a:pt x="17" y="103"/>
                      <a:pt x="17" y="104"/>
                      <a:pt x="19" y="105"/>
                    </a:cubicBezTo>
                    <a:cubicBezTo>
                      <a:pt x="23" y="110"/>
                      <a:pt x="23" y="110"/>
                      <a:pt x="23" y="110"/>
                    </a:cubicBezTo>
                    <a:cubicBezTo>
                      <a:pt x="23" y="127"/>
                      <a:pt x="23" y="127"/>
                      <a:pt x="23" y="127"/>
                    </a:cubicBezTo>
                    <a:cubicBezTo>
                      <a:pt x="9" y="114"/>
                      <a:pt x="9" y="114"/>
                      <a:pt x="9" y="114"/>
                    </a:cubicBezTo>
                    <a:cubicBezTo>
                      <a:pt x="3" y="108"/>
                      <a:pt x="3" y="108"/>
                      <a:pt x="3" y="108"/>
                    </a:cubicBezTo>
                    <a:cubicBezTo>
                      <a:pt x="0" y="105"/>
                      <a:pt x="0" y="100"/>
                      <a:pt x="3" y="97"/>
                    </a:cubicBezTo>
                    <a:cubicBezTo>
                      <a:pt x="9" y="92"/>
                      <a:pt x="9" y="92"/>
                      <a:pt x="9" y="92"/>
                    </a:cubicBezTo>
                    <a:cubicBezTo>
                      <a:pt x="9" y="91"/>
                      <a:pt x="9" y="91"/>
                      <a:pt x="10" y="91"/>
                    </a:cubicBezTo>
                    <a:cubicBezTo>
                      <a:pt x="91" y="9"/>
                      <a:pt x="91" y="9"/>
                      <a:pt x="91" y="9"/>
                    </a:cubicBezTo>
                    <a:cubicBezTo>
                      <a:pt x="92" y="9"/>
                      <a:pt x="92" y="9"/>
                      <a:pt x="92" y="9"/>
                    </a:cubicBezTo>
                    <a:cubicBezTo>
                      <a:pt x="98" y="3"/>
                      <a:pt x="98" y="3"/>
                      <a:pt x="98" y="3"/>
                    </a:cubicBezTo>
                    <a:cubicBezTo>
                      <a:pt x="101" y="0"/>
                      <a:pt x="105" y="0"/>
                      <a:pt x="108" y="3"/>
                    </a:cubicBezTo>
                    <a:cubicBezTo>
                      <a:pt x="113" y="8"/>
                      <a:pt x="113" y="8"/>
                      <a:pt x="113" y="8"/>
                    </a:cubicBezTo>
                    <a:cubicBezTo>
                      <a:pt x="161" y="56"/>
                      <a:pt x="161" y="56"/>
                      <a:pt x="161" y="56"/>
                    </a:cubicBezTo>
                    <a:cubicBezTo>
                      <a:pt x="166" y="61"/>
                      <a:pt x="166" y="61"/>
                      <a:pt x="166" y="61"/>
                    </a:cubicBezTo>
                    <a:cubicBezTo>
                      <a:pt x="169" y="63"/>
                      <a:pt x="169" y="68"/>
                      <a:pt x="166" y="71"/>
                    </a:cubicBezTo>
                    <a:lnTo>
                      <a:pt x="152"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578997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grpSp>
        <p:nvGrpSpPr>
          <p:cNvPr id="3" name="Gruppieren 2"/>
          <p:cNvGrpSpPr/>
          <p:nvPr/>
        </p:nvGrpSpPr>
        <p:grpSpPr bwMode="gray">
          <a:xfrm>
            <a:off x="3593793" y="1392186"/>
            <a:ext cx="4648744" cy="4413144"/>
            <a:chOff x="3115026" y="1392186"/>
            <a:chExt cx="4648744" cy="4413144"/>
          </a:xfrm>
        </p:grpSpPr>
        <p:sp>
          <p:nvSpPr>
            <p:cNvPr id="39" name="Textplatzhalter 22"/>
            <p:cNvSpPr txBox="1">
              <a:spLocks/>
            </p:cNvSpPr>
            <p:nvPr/>
          </p:nvSpPr>
          <p:spPr bwMode="gray">
            <a:xfrm>
              <a:off x="3115026" y="1392186"/>
              <a:ext cx="2946384" cy="2946382"/>
            </a:xfrm>
            <a:prstGeom prst="ellipse">
              <a:avLst/>
            </a:prstGeom>
            <a:ln w="28575">
              <a:solidFill>
                <a:schemeClr val="bg1"/>
              </a:solidFill>
            </a:ln>
          </p:spPr>
          <p:txBody>
            <a:bodyPr tIns="21600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6000" dirty="0" smtClean="0">
                  <a:solidFill>
                    <a:schemeClr val="bg1"/>
                  </a:solidFill>
                  <a:latin typeface="Bebas Neue" panose="020B0506020202020201" pitchFamily="34" charset="0"/>
                </a:rPr>
                <a:t>95%</a:t>
              </a:r>
              <a:endParaRPr lang="en-US" sz="6000" dirty="0">
                <a:solidFill>
                  <a:schemeClr val="bg1"/>
                </a:solidFill>
              </a:endParaRPr>
            </a:p>
          </p:txBody>
        </p:sp>
        <p:sp>
          <p:nvSpPr>
            <p:cNvPr id="40" name="Textplatzhalter 21"/>
            <p:cNvSpPr txBox="1">
              <a:spLocks/>
            </p:cNvSpPr>
            <p:nvPr/>
          </p:nvSpPr>
          <p:spPr bwMode="gray">
            <a:xfrm>
              <a:off x="4946782" y="3328862"/>
              <a:ext cx="2476468" cy="2476468"/>
            </a:xfrm>
            <a:prstGeom prst="ellipse">
              <a:avLst/>
            </a:prstGeom>
            <a:ln w="28575">
              <a:solidFill>
                <a:schemeClr val="bg1"/>
              </a:solidFill>
              <a:prstDash val="dash"/>
            </a:ln>
          </p:spPr>
          <p:txBody>
            <a:bodyPr tIns="21600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6000" dirty="0" smtClean="0">
                  <a:solidFill>
                    <a:schemeClr val="bg1"/>
                  </a:solidFill>
                  <a:latin typeface="Bebas Neue" panose="020B0506020202020201" pitchFamily="34" charset="0"/>
                </a:rPr>
                <a:t>75%</a:t>
              </a:r>
              <a:endParaRPr lang="en-US" sz="6000" dirty="0">
                <a:solidFill>
                  <a:schemeClr val="bg1"/>
                </a:solidFill>
              </a:endParaRPr>
            </a:p>
          </p:txBody>
        </p:sp>
        <p:sp>
          <p:nvSpPr>
            <p:cNvPr id="41" name="Textplatzhalter 22"/>
            <p:cNvSpPr txBox="1">
              <a:spLocks/>
            </p:cNvSpPr>
            <p:nvPr/>
          </p:nvSpPr>
          <p:spPr bwMode="gray">
            <a:xfrm>
              <a:off x="5707383" y="1647403"/>
              <a:ext cx="2056387" cy="2056386"/>
            </a:xfrm>
            <a:prstGeom prst="ellipse">
              <a:avLst/>
            </a:prstGeom>
            <a:ln w="28575">
              <a:solidFill>
                <a:schemeClr val="bg1"/>
              </a:solidFill>
            </a:ln>
          </p:spPr>
          <p:txBody>
            <a:bodyPr tIns="21600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6000" dirty="0" smtClean="0">
                  <a:solidFill>
                    <a:schemeClr val="bg1"/>
                  </a:solidFill>
                  <a:latin typeface="Bebas Neue" panose="020B0506020202020201" pitchFamily="34" charset="0"/>
                </a:rPr>
                <a:t>42%</a:t>
              </a:r>
              <a:endParaRPr lang="en-US" sz="6000" dirty="0">
                <a:solidFill>
                  <a:schemeClr val="bg1"/>
                </a:solidFill>
              </a:endParaRPr>
            </a:p>
          </p:txBody>
        </p:sp>
      </p:grpSp>
      <p:cxnSp>
        <p:nvCxnSpPr>
          <p:cNvPr id="43" name="Gerade Verbindung 42"/>
          <p:cNvCxnSpPr/>
          <p:nvPr/>
        </p:nvCxnSpPr>
        <p:spPr bwMode="gray">
          <a:xfrm>
            <a:off x="8242537" y="2615042"/>
            <a:ext cx="646982"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46" name="Rechteck 45"/>
          <p:cNvSpPr/>
          <p:nvPr/>
        </p:nvSpPr>
        <p:spPr bwMode="gray">
          <a:xfrm>
            <a:off x="8889519" y="2179313"/>
            <a:ext cx="2769080"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sp>
        <p:nvSpPr>
          <p:cNvPr id="47" name="Rechteck 46"/>
          <p:cNvSpPr/>
          <p:nvPr/>
        </p:nvSpPr>
        <p:spPr bwMode="gray">
          <a:xfrm>
            <a:off x="8466822" y="4077247"/>
            <a:ext cx="3191778" cy="1152217"/>
          </a:xfrm>
          <a:prstGeom prst="rect">
            <a:avLst/>
          </a:prstGeom>
        </p:spPr>
        <p:txBody>
          <a:bodyPr wrap="square" lIns="108000" tIns="0" rIns="0" bIns="0" anchor="ctr">
            <a:noAutofit/>
          </a:bodyPr>
          <a:lstStyle/>
          <a:p>
            <a:pP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cxnSp>
        <p:nvCxnSpPr>
          <p:cNvPr id="48" name="Gerade Verbindung 47"/>
          <p:cNvCxnSpPr>
            <a:endCxn id="47" idx="1"/>
          </p:cNvCxnSpPr>
          <p:nvPr/>
        </p:nvCxnSpPr>
        <p:spPr bwMode="gray">
          <a:xfrm>
            <a:off x="7904063" y="4653356"/>
            <a:ext cx="562759"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50" name="Rechteck 49"/>
          <p:cNvSpPr/>
          <p:nvPr/>
        </p:nvSpPr>
        <p:spPr bwMode="gray">
          <a:xfrm>
            <a:off x="540000" y="1533525"/>
            <a:ext cx="4184399" cy="4271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nSpc>
                <a:spcPct val="80000"/>
              </a:lnSpc>
              <a:spcAft>
                <a:spcPts val="1000"/>
              </a:spcAft>
            </a:pPr>
            <a:r>
              <a:rPr lang="en-US" sz="3600" dirty="0" smtClean="0">
                <a:solidFill>
                  <a:schemeClr val="bg1"/>
                </a:solidFill>
                <a:latin typeface="Bebas Neue" panose="020B0506020202020201" pitchFamily="34" charset="0"/>
              </a:rPr>
              <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be replaced with </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your own text. </a:t>
            </a:r>
          </a:p>
          <a:p>
            <a:pPr>
              <a:lnSpc>
                <a:spcPct val="90000"/>
              </a:lnSpc>
              <a:spcAft>
                <a:spcPts val="1000"/>
              </a:spcAft>
            </a:pPr>
            <a:r>
              <a:rPr lang="en-US" sz="2000" dirty="0" smtClean="0">
                <a:solidFill>
                  <a:schemeClr val="bg1"/>
                </a:solidFill>
              </a:rPr>
              <a:t>If you don’t want to use the style </a:t>
            </a:r>
            <a:br>
              <a:rPr lang="en-US" sz="2000" dirty="0" smtClean="0">
                <a:solidFill>
                  <a:schemeClr val="bg1"/>
                </a:solidFill>
              </a:rPr>
            </a:br>
            <a:r>
              <a:rPr lang="en-US" sz="2000" dirty="0" smtClean="0">
                <a:solidFill>
                  <a:schemeClr val="bg1"/>
                </a:solidFill>
              </a:rPr>
              <a:t>and size of the fonts as used in this placeholder it is possible to replace it </a:t>
            </a:r>
            <a:br>
              <a:rPr lang="en-US" sz="2000" dirty="0" smtClean="0">
                <a:solidFill>
                  <a:schemeClr val="bg1"/>
                </a:solidFill>
              </a:rPr>
            </a:br>
            <a:r>
              <a:rPr lang="en-US" sz="2000" dirty="0" smtClean="0">
                <a:solidFill>
                  <a:schemeClr val="bg1"/>
                </a:solidFill>
              </a:rPr>
              <a:t>by selecting different options.</a:t>
            </a:r>
            <a:endParaRPr lang="en-US" sz="2000" dirty="0">
              <a:solidFill>
                <a:schemeClr val="bg1"/>
              </a:solidFill>
            </a:endParaRPr>
          </a:p>
        </p:txBody>
      </p:sp>
      <p:grpSp>
        <p:nvGrpSpPr>
          <p:cNvPr id="55" name="Gruppieren 54"/>
          <p:cNvGrpSpPr/>
          <p:nvPr/>
        </p:nvGrpSpPr>
        <p:grpSpPr bwMode="gray">
          <a:xfrm>
            <a:off x="540001" y="1491752"/>
            <a:ext cx="3382616" cy="871458"/>
            <a:chOff x="-691174" y="4977587"/>
            <a:chExt cx="3382616" cy="871458"/>
          </a:xfrm>
        </p:grpSpPr>
        <p:cxnSp>
          <p:nvCxnSpPr>
            <p:cNvPr id="56" name="Gerade Verbindung 55"/>
            <p:cNvCxnSpPr/>
            <p:nvPr/>
          </p:nvCxnSpPr>
          <p:spPr bwMode="gray">
            <a:xfrm flipH="1">
              <a:off x="2130725" y="5413316"/>
              <a:ext cx="56071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57" name="Rechteck 56"/>
            <p:cNvSpPr/>
            <p:nvPr/>
          </p:nvSpPr>
          <p:spPr bwMode="gray">
            <a:xfrm>
              <a:off x="-691174" y="4977587"/>
              <a:ext cx="2821900"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with your own text. </a:t>
              </a:r>
              <a:endParaRPr lang="en-US" dirty="0">
                <a:solidFill>
                  <a:schemeClr val="bg1"/>
                </a:solidFill>
              </a:endParaRPr>
            </a:p>
          </p:txBody>
        </p:sp>
      </p:grpSp>
    </p:spTree>
    <p:extLst>
      <p:ext uri="{BB962C8B-B14F-4D97-AF65-F5344CB8AC3E}">
        <p14:creationId xmlns:p14="http://schemas.microsoft.com/office/powerpoint/2010/main" val="1010181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hteck 3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3" name="Gruppieren 2"/>
          <p:cNvGrpSpPr/>
          <p:nvPr/>
        </p:nvGrpSpPr>
        <p:grpSpPr bwMode="gray">
          <a:xfrm>
            <a:off x="540003" y="2120802"/>
            <a:ext cx="5541620" cy="3192789"/>
            <a:chOff x="540003" y="1507577"/>
            <a:chExt cx="3559198" cy="3149892"/>
          </a:xfrm>
        </p:grpSpPr>
        <p:sp>
          <p:nvSpPr>
            <p:cNvPr id="82" name="Rechteck 81"/>
            <p:cNvSpPr/>
            <p:nvPr/>
          </p:nvSpPr>
          <p:spPr bwMode="gray">
            <a:xfrm>
              <a:off x="540003" y="1507577"/>
              <a:ext cx="3559198" cy="95367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180000" rIns="1332000" bIns="108000" rtlCol="0" anchor="ctr" anchorCtr="0"/>
            <a:lstStyle/>
            <a:p>
              <a:pPr>
                <a:lnSpc>
                  <a:spcPct val="90000"/>
                </a:lnSpc>
                <a:spcAft>
                  <a:spcPts val="1000"/>
                </a:spcAft>
              </a:pPr>
              <a:r>
                <a:rPr lang="en-US" sz="1600" dirty="0" smtClean="0">
                  <a:solidFill>
                    <a:schemeClr val="bg1"/>
                  </a:solidFill>
                  <a:latin typeface="Calibri Light" panose="020F0302020204030204" pitchFamily="34" charset="0"/>
                </a:rPr>
                <a:t>This is a placeholder text. This text can be replaced with your own text. This is a placeholder text. </a:t>
              </a:r>
              <a:endParaRPr lang="en-US" sz="1600" dirty="0">
                <a:solidFill>
                  <a:schemeClr val="bg1"/>
                </a:solidFill>
                <a:latin typeface="Calibri Light" panose="020F0302020204030204" pitchFamily="34" charset="0"/>
              </a:endParaRPr>
            </a:p>
          </p:txBody>
        </p:sp>
        <p:sp>
          <p:nvSpPr>
            <p:cNvPr id="83" name="Rechteck 82"/>
            <p:cNvSpPr/>
            <p:nvPr/>
          </p:nvSpPr>
          <p:spPr bwMode="gray">
            <a:xfrm>
              <a:off x="540003" y="2605684"/>
              <a:ext cx="3559198" cy="95367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180000" rIns="1332000" bIns="108000" rtlCol="0" anchor="ctr" anchorCtr="0"/>
            <a:lstStyle/>
            <a:p>
              <a:pPr>
                <a:lnSpc>
                  <a:spcPct val="90000"/>
                </a:lnSpc>
                <a:spcAft>
                  <a:spcPts val="1000"/>
                </a:spcAft>
              </a:pPr>
              <a:r>
                <a:rPr lang="en-US" sz="1600" dirty="0" smtClean="0">
                  <a:solidFill>
                    <a:schemeClr val="bg1"/>
                  </a:solidFill>
                  <a:latin typeface="Calibri Light" panose="020F0302020204030204" pitchFamily="34" charset="0"/>
                </a:rPr>
                <a:t>This is a placeholder text. This text can be replaced with your own text. This is a placeholder text. </a:t>
              </a:r>
              <a:endParaRPr lang="en-US" sz="1600" dirty="0">
                <a:solidFill>
                  <a:schemeClr val="bg1"/>
                </a:solidFill>
                <a:latin typeface="Calibri Light" panose="020F0302020204030204" pitchFamily="34" charset="0"/>
              </a:endParaRPr>
            </a:p>
          </p:txBody>
        </p:sp>
        <p:sp>
          <p:nvSpPr>
            <p:cNvPr id="84" name="Rechteck 83"/>
            <p:cNvSpPr/>
            <p:nvPr/>
          </p:nvSpPr>
          <p:spPr bwMode="gray">
            <a:xfrm>
              <a:off x="540003" y="3703791"/>
              <a:ext cx="3559198" cy="95367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180000" rIns="1332000" bIns="108000" rtlCol="0" anchor="ctr" anchorCtr="0"/>
            <a:lstStyle/>
            <a:p>
              <a:pPr>
                <a:lnSpc>
                  <a:spcPct val="90000"/>
                </a:lnSpc>
                <a:spcAft>
                  <a:spcPts val="1000"/>
                </a:spcAft>
              </a:pPr>
              <a:r>
                <a:rPr lang="en-US" sz="1600" dirty="0" smtClean="0">
                  <a:solidFill>
                    <a:schemeClr val="bg1"/>
                  </a:solidFill>
                  <a:latin typeface="Calibri Light" panose="020F0302020204030204" pitchFamily="34" charset="0"/>
                </a:rPr>
                <a:t>This is a placeholder text. This text can be replaced with your own text. This is a placeholder text. </a:t>
              </a:r>
              <a:endParaRPr lang="en-US" sz="1600" dirty="0">
                <a:solidFill>
                  <a:schemeClr val="bg1"/>
                </a:solidFill>
                <a:latin typeface="Calibri Light" panose="020F0302020204030204" pitchFamily="34" charset="0"/>
              </a:endParaRPr>
            </a:p>
          </p:txBody>
        </p:sp>
      </p:grpSp>
      <p:sp>
        <p:nvSpPr>
          <p:cNvPr id="30" name="Oval 12"/>
          <p:cNvSpPr>
            <a:spLocks noChangeArrowheads="1"/>
          </p:cNvSpPr>
          <p:nvPr/>
        </p:nvSpPr>
        <p:spPr bwMode="gray">
          <a:xfrm>
            <a:off x="4834458" y="1494700"/>
            <a:ext cx="4451082" cy="4451082"/>
          </a:xfrm>
          <a:prstGeom prst="ellipse">
            <a:avLst/>
          </a:prstGeom>
          <a:solidFill>
            <a:schemeClr val="bg1"/>
          </a:solidFill>
          <a:ln w="19050">
            <a:noFill/>
            <a:prstDash val="sysDot"/>
            <a:miter lim="800000"/>
            <a:headEnd/>
            <a:tailEnd/>
          </a:ln>
          <a:extLst/>
        </p:spPr>
        <p:txBody>
          <a:bodyPr/>
          <a:lstStyle/>
          <a:p>
            <a:endParaRPr lang="en-US" dirty="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10" name="Gruppieren 9"/>
          <p:cNvGrpSpPr/>
          <p:nvPr/>
        </p:nvGrpSpPr>
        <p:grpSpPr bwMode="gray">
          <a:xfrm>
            <a:off x="4521848" y="1803829"/>
            <a:ext cx="7131594" cy="3826737"/>
            <a:chOff x="4521848" y="1803829"/>
            <a:chExt cx="7131594" cy="3826737"/>
          </a:xfrm>
        </p:grpSpPr>
        <p:grpSp>
          <p:nvGrpSpPr>
            <p:cNvPr id="8" name="Gruppieren 7"/>
            <p:cNvGrpSpPr/>
            <p:nvPr/>
          </p:nvGrpSpPr>
          <p:grpSpPr bwMode="gray">
            <a:xfrm>
              <a:off x="5138005" y="1803829"/>
              <a:ext cx="6120346" cy="3826737"/>
              <a:chOff x="5138005" y="1803829"/>
              <a:chExt cx="6120346" cy="3826737"/>
            </a:xfrm>
          </p:grpSpPr>
          <p:sp>
            <p:nvSpPr>
              <p:cNvPr id="65" name="Oval 12"/>
              <p:cNvSpPr>
                <a:spLocks noChangeArrowheads="1"/>
              </p:cNvSpPr>
              <p:nvPr/>
            </p:nvSpPr>
            <p:spPr bwMode="gray">
              <a:xfrm>
                <a:off x="5138005" y="1803829"/>
                <a:ext cx="3826736" cy="3826737"/>
              </a:xfrm>
              <a:prstGeom prst="ellipse">
                <a:avLst/>
              </a:prstGeom>
              <a:noFill/>
              <a:ln w="19050">
                <a:solidFill>
                  <a:schemeClr val="accent1">
                    <a:lumMod val="60000"/>
                    <a:lumOff val="40000"/>
                  </a:schemeClr>
                </a:solidFill>
                <a:prstDash val="sys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66" name="Oval 11"/>
              <p:cNvSpPr>
                <a:spLocks noChangeArrowheads="1"/>
              </p:cNvSpPr>
              <p:nvPr/>
            </p:nvSpPr>
            <p:spPr bwMode="gray">
              <a:xfrm>
                <a:off x="7429879" y="1803829"/>
                <a:ext cx="3828472" cy="3826737"/>
              </a:xfrm>
              <a:prstGeom prst="ellipse">
                <a:avLst/>
              </a:prstGeom>
              <a:noFill/>
              <a:ln w="19050">
                <a:solidFill>
                  <a:schemeClr val="accent1">
                    <a:lumMod val="60000"/>
                    <a:lumOff val="40000"/>
                  </a:schemeClr>
                </a:solidFill>
                <a:prstDash val="sys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grpSp>
        <p:grpSp>
          <p:nvGrpSpPr>
            <p:cNvPr id="4" name="Gruppieren 3"/>
            <p:cNvGrpSpPr/>
            <p:nvPr/>
          </p:nvGrpSpPr>
          <p:grpSpPr bwMode="gray">
            <a:xfrm>
              <a:off x="4521848" y="2966523"/>
              <a:ext cx="1501348" cy="1501348"/>
              <a:chOff x="4521848" y="2966523"/>
              <a:chExt cx="1501348" cy="1501348"/>
            </a:xfrm>
          </p:grpSpPr>
          <p:sp>
            <p:nvSpPr>
              <p:cNvPr id="72" name="Oval 29"/>
              <p:cNvSpPr>
                <a:spLocks noChangeArrowheads="1"/>
              </p:cNvSpPr>
              <p:nvPr/>
            </p:nvSpPr>
            <p:spPr bwMode="gray">
              <a:xfrm>
                <a:off x="4521848" y="2966523"/>
                <a:ext cx="1501348" cy="1501348"/>
              </a:xfrm>
              <a:prstGeom prst="ellipse">
                <a:avLst/>
              </a:prstGeom>
              <a:solidFill>
                <a:schemeClr val="accent6"/>
              </a:solidFill>
              <a:ln w="146050">
                <a:solidFill>
                  <a:schemeClr val="bg1"/>
                </a:solidFill>
                <a:round/>
                <a:headEnd/>
                <a:tailEnd/>
              </a:ln>
              <a:effectLst/>
            </p:spPr>
            <p:txBody>
              <a:bodyPr lIns="72000" rIns="72000" rtlCol="0" anchor="ctr"/>
              <a:lstStyle/>
              <a:p>
                <a:pPr algn="ctr"/>
                <a:endParaRPr lang="en-US" noProof="1">
                  <a:solidFill>
                    <a:prstClr val="black"/>
                  </a:solidFill>
                </a:endParaRPr>
              </a:p>
            </p:txBody>
          </p:sp>
          <p:grpSp>
            <p:nvGrpSpPr>
              <p:cNvPr id="77" name="Gruppieren 76"/>
              <p:cNvGrpSpPr/>
              <p:nvPr/>
            </p:nvGrpSpPr>
            <p:grpSpPr bwMode="gray">
              <a:xfrm>
                <a:off x="4985770" y="3534641"/>
                <a:ext cx="573503" cy="339321"/>
                <a:chOff x="10476151" y="-305758"/>
                <a:chExt cx="535382" cy="316766"/>
              </a:xfrm>
              <a:solidFill>
                <a:schemeClr val="bg1"/>
              </a:solidFill>
            </p:grpSpPr>
            <p:sp>
              <p:nvSpPr>
                <p:cNvPr id="78" name="Freeform 1274"/>
                <p:cNvSpPr>
                  <a:spLocks noEditPoints="1"/>
                </p:cNvSpPr>
                <p:nvPr/>
              </p:nvSpPr>
              <p:spPr bwMode="gray">
                <a:xfrm>
                  <a:off x="10554228" y="-227682"/>
                  <a:ext cx="457305" cy="238690"/>
                </a:xfrm>
                <a:custGeom>
                  <a:avLst/>
                  <a:gdLst>
                    <a:gd name="T0" fmla="*/ 0 w 288"/>
                    <a:gd name="T1" fmla="*/ 151 h 151"/>
                    <a:gd name="T2" fmla="*/ 0 w 288"/>
                    <a:gd name="T3" fmla="*/ 0 h 151"/>
                    <a:gd name="T4" fmla="*/ 288 w 288"/>
                    <a:gd name="T5" fmla="*/ 0 h 151"/>
                    <a:gd name="T6" fmla="*/ 288 w 288"/>
                    <a:gd name="T7" fmla="*/ 151 h 151"/>
                    <a:gd name="T8" fmla="*/ 0 w 288"/>
                    <a:gd name="T9" fmla="*/ 151 h 151"/>
                    <a:gd name="T10" fmla="*/ 144 w 288"/>
                    <a:gd name="T11" fmla="*/ 20 h 151"/>
                    <a:gd name="T12" fmla="*/ 89 w 288"/>
                    <a:gd name="T13" fmla="*/ 75 h 151"/>
                    <a:gd name="T14" fmla="*/ 144 w 288"/>
                    <a:gd name="T15" fmla="*/ 131 h 151"/>
                    <a:gd name="T16" fmla="*/ 200 w 288"/>
                    <a:gd name="T17" fmla="*/ 76 h 151"/>
                    <a:gd name="T18" fmla="*/ 144 w 288"/>
                    <a:gd name="T19" fmla="*/ 2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151">
                      <a:moveTo>
                        <a:pt x="0" y="151"/>
                      </a:moveTo>
                      <a:cubicBezTo>
                        <a:pt x="0" y="100"/>
                        <a:pt x="0" y="50"/>
                        <a:pt x="0" y="0"/>
                      </a:cubicBezTo>
                      <a:cubicBezTo>
                        <a:pt x="96" y="0"/>
                        <a:pt x="192" y="0"/>
                        <a:pt x="288" y="0"/>
                      </a:cubicBezTo>
                      <a:cubicBezTo>
                        <a:pt x="288" y="50"/>
                        <a:pt x="288" y="100"/>
                        <a:pt x="288" y="151"/>
                      </a:cubicBezTo>
                      <a:cubicBezTo>
                        <a:pt x="192" y="151"/>
                        <a:pt x="96" y="151"/>
                        <a:pt x="0" y="151"/>
                      </a:cubicBezTo>
                      <a:close/>
                      <a:moveTo>
                        <a:pt x="144" y="20"/>
                      </a:moveTo>
                      <a:cubicBezTo>
                        <a:pt x="114" y="20"/>
                        <a:pt x="89" y="44"/>
                        <a:pt x="89" y="75"/>
                      </a:cubicBezTo>
                      <a:cubicBezTo>
                        <a:pt x="89" y="106"/>
                        <a:pt x="113" y="130"/>
                        <a:pt x="144" y="131"/>
                      </a:cubicBezTo>
                      <a:cubicBezTo>
                        <a:pt x="175" y="131"/>
                        <a:pt x="199" y="106"/>
                        <a:pt x="200" y="76"/>
                      </a:cubicBezTo>
                      <a:cubicBezTo>
                        <a:pt x="200" y="45"/>
                        <a:pt x="175" y="20"/>
                        <a:pt x="144"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1275"/>
                <p:cNvSpPr>
                  <a:spLocks/>
                </p:cNvSpPr>
                <p:nvPr/>
              </p:nvSpPr>
              <p:spPr bwMode="gray">
                <a:xfrm>
                  <a:off x="10476151" y="-305758"/>
                  <a:ext cx="492997" cy="278843"/>
                </a:xfrm>
                <a:custGeom>
                  <a:avLst/>
                  <a:gdLst>
                    <a:gd name="T0" fmla="*/ 0 w 311"/>
                    <a:gd name="T1" fmla="*/ 0 h 176"/>
                    <a:gd name="T2" fmla="*/ 311 w 311"/>
                    <a:gd name="T3" fmla="*/ 0 h 176"/>
                    <a:gd name="T4" fmla="*/ 311 w 311"/>
                    <a:gd name="T5" fmla="*/ 24 h 176"/>
                    <a:gd name="T6" fmla="*/ 24 w 311"/>
                    <a:gd name="T7" fmla="*/ 24 h 176"/>
                    <a:gd name="T8" fmla="*/ 24 w 311"/>
                    <a:gd name="T9" fmla="*/ 176 h 176"/>
                    <a:gd name="T10" fmla="*/ 0 w 311"/>
                    <a:gd name="T11" fmla="*/ 176 h 176"/>
                    <a:gd name="T12" fmla="*/ 0 w 311"/>
                    <a:gd name="T13" fmla="*/ 0 h 176"/>
                  </a:gdLst>
                  <a:ahLst/>
                  <a:cxnLst>
                    <a:cxn ang="0">
                      <a:pos x="T0" y="T1"/>
                    </a:cxn>
                    <a:cxn ang="0">
                      <a:pos x="T2" y="T3"/>
                    </a:cxn>
                    <a:cxn ang="0">
                      <a:pos x="T4" y="T5"/>
                    </a:cxn>
                    <a:cxn ang="0">
                      <a:pos x="T6" y="T7"/>
                    </a:cxn>
                    <a:cxn ang="0">
                      <a:pos x="T8" y="T9"/>
                    </a:cxn>
                    <a:cxn ang="0">
                      <a:pos x="T10" y="T11"/>
                    </a:cxn>
                    <a:cxn ang="0">
                      <a:pos x="T12" y="T13"/>
                    </a:cxn>
                  </a:cxnLst>
                  <a:rect l="0" t="0" r="r" b="b"/>
                  <a:pathLst>
                    <a:path w="311" h="176">
                      <a:moveTo>
                        <a:pt x="0" y="0"/>
                      </a:moveTo>
                      <a:cubicBezTo>
                        <a:pt x="104" y="0"/>
                        <a:pt x="207" y="0"/>
                        <a:pt x="311" y="0"/>
                      </a:cubicBezTo>
                      <a:cubicBezTo>
                        <a:pt x="311" y="8"/>
                        <a:pt x="311" y="16"/>
                        <a:pt x="311" y="24"/>
                      </a:cubicBezTo>
                      <a:cubicBezTo>
                        <a:pt x="216" y="24"/>
                        <a:pt x="120" y="24"/>
                        <a:pt x="24" y="24"/>
                      </a:cubicBezTo>
                      <a:cubicBezTo>
                        <a:pt x="24" y="75"/>
                        <a:pt x="24" y="125"/>
                        <a:pt x="24" y="176"/>
                      </a:cubicBezTo>
                      <a:cubicBezTo>
                        <a:pt x="16" y="176"/>
                        <a:pt x="8" y="176"/>
                        <a:pt x="0" y="176"/>
                      </a:cubicBezTo>
                      <a:cubicBezTo>
                        <a:pt x="0" y="117"/>
                        <a:pt x="0" y="5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1276"/>
                <p:cNvSpPr>
                  <a:spLocks noEditPoints="1"/>
                </p:cNvSpPr>
                <p:nvPr/>
              </p:nvSpPr>
              <p:spPr bwMode="gray">
                <a:xfrm>
                  <a:off x="10694764" y="-196452"/>
                  <a:ext cx="176230" cy="176229"/>
                </a:xfrm>
                <a:custGeom>
                  <a:avLst/>
                  <a:gdLst>
                    <a:gd name="T0" fmla="*/ 55 w 111"/>
                    <a:gd name="T1" fmla="*/ 0 h 111"/>
                    <a:gd name="T2" fmla="*/ 111 w 111"/>
                    <a:gd name="T3" fmla="*/ 56 h 111"/>
                    <a:gd name="T4" fmla="*/ 55 w 111"/>
                    <a:gd name="T5" fmla="*/ 111 h 111"/>
                    <a:gd name="T6" fmla="*/ 0 w 111"/>
                    <a:gd name="T7" fmla="*/ 55 h 111"/>
                    <a:gd name="T8" fmla="*/ 55 w 111"/>
                    <a:gd name="T9" fmla="*/ 0 h 111"/>
                    <a:gd name="T10" fmla="*/ 61 w 111"/>
                    <a:gd name="T11" fmla="*/ 91 h 111"/>
                    <a:gd name="T12" fmla="*/ 66 w 111"/>
                    <a:gd name="T13" fmla="*/ 82 h 111"/>
                    <a:gd name="T14" fmla="*/ 77 w 111"/>
                    <a:gd name="T15" fmla="*/ 69 h 111"/>
                    <a:gd name="T16" fmla="*/ 70 w 111"/>
                    <a:gd name="T17" fmla="*/ 54 h 111"/>
                    <a:gd name="T18" fmla="*/ 63 w 111"/>
                    <a:gd name="T19" fmla="*/ 50 h 111"/>
                    <a:gd name="T20" fmla="*/ 54 w 111"/>
                    <a:gd name="T21" fmla="*/ 46 h 111"/>
                    <a:gd name="T22" fmla="*/ 52 w 111"/>
                    <a:gd name="T23" fmla="*/ 42 h 111"/>
                    <a:gd name="T24" fmla="*/ 55 w 111"/>
                    <a:gd name="T25" fmla="*/ 39 h 111"/>
                    <a:gd name="T26" fmla="*/ 59 w 111"/>
                    <a:gd name="T27" fmla="*/ 39 h 111"/>
                    <a:gd name="T28" fmla="*/ 72 w 111"/>
                    <a:gd name="T29" fmla="*/ 41 h 111"/>
                    <a:gd name="T30" fmla="*/ 75 w 111"/>
                    <a:gd name="T31" fmla="*/ 29 h 111"/>
                    <a:gd name="T32" fmla="*/ 61 w 111"/>
                    <a:gd name="T33" fmla="*/ 26 h 111"/>
                    <a:gd name="T34" fmla="*/ 61 w 111"/>
                    <a:gd name="T35" fmla="*/ 20 h 111"/>
                    <a:gd name="T36" fmla="*/ 50 w 111"/>
                    <a:gd name="T37" fmla="*/ 20 h 111"/>
                    <a:gd name="T38" fmla="*/ 45 w 111"/>
                    <a:gd name="T39" fmla="*/ 30 h 111"/>
                    <a:gd name="T40" fmla="*/ 41 w 111"/>
                    <a:gd name="T41" fmla="*/ 56 h 111"/>
                    <a:gd name="T42" fmla="*/ 51 w 111"/>
                    <a:gd name="T43" fmla="*/ 61 h 111"/>
                    <a:gd name="T44" fmla="*/ 58 w 111"/>
                    <a:gd name="T45" fmla="*/ 64 h 111"/>
                    <a:gd name="T46" fmla="*/ 61 w 111"/>
                    <a:gd name="T47" fmla="*/ 68 h 111"/>
                    <a:gd name="T48" fmla="*/ 57 w 111"/>
                    <a:gd name="T49" fmla="*/ 71 h 111"/>
                    <a:gd name="T50" fmla="*/ 49 w 111"/>
                    <a:gd name="T51" fmla="*/ 71 h 111"/>
                    <a:gd name="T52" fmla="*/ 38 w 111"/>
                    <a:gd name="T53" fmla="*/ 68 h 111"/>
                    <a:gd name="T54" fmla="*/ 34 w 111"/>
                    <a:gd name="T55" fmla="*/ 80 h 111"/>
                    <a:gd name="T56" fmla="*/ 45 w 111"/>
                    <a:gd name="T57" fmla="*/ 83 h 111"/>
                    <a:gd name="T58" fmla="*/ 51 w 111"/>
                    <a:gd name="T59" fmla="*/ 91 h 111"/>
                    <a:gd name="T60" fmla="*/ 61 w 111"/>
                    <a:gd name="T61" fmla="*/ 9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1" h="111">
                      <a:moveTo>
                        <a:pt x="55" y="0"/>
                      </a:moveTo>
                      <a:cubicBezTo>
                        <a:pt x="86" y="0"/>
                        <a:pt x="111" y="25"/>
                        <a:pt x="111" y="56"/>
                      </a:cubicBezTo>
                      <a:cubicBezTo>
                        <a:pt x="110" y="86"/>
                        <a:pt x="86" y="111"/>
                        <a:pt x="55" y="111"/>
                      </a:cubicBezTo>
                      <a:cubicBezTo>
                        <a:pt x="24" y="110"/>
                        <a:pt x="0" y="86"/>
                        <a:pt x="0" y="55"/>
                      </a:cubicBezTo>
                      <a:cubicBezTo>
                        <a:pt x="0" y="24"/>
                        <a:pt x="25" y="0"/>
                        <a:pt x="55" y="0"/>
                      </a:cubicBezTo>
                      <a:close/>
                      <a:moveTo>
                        <a:pt x="61" y="91"/>
                      </a:moveTo>
                      <a:cubicBezTo>
                        <a:pt x="59" y="85"/>
                        <a:pt x="62" y="84"/>
                        <a:pt x="66" y="82"/>
                      </a:cubicBezTo>
                      <a:cubicBezTo>
                        <a:pt x="72" y="80"/>
                        <a:pt x="77" y="76"/>
                        <a:pt x="77" y="69"/>
                      </a:cubicBezTo>
                      <a:cubicBezTo>
                        <a:pt x="78" y="62"/>
                        <a:pt x="75" y="57"/>
                        <a:pt x="70" y="54"/>
                      </a:cubicBezTo>
                      <a:cubicBezTo>
                        <a:pt x="68" y="52"/>
                        <a:pt x="65" y="51"/>
                        <a:pt x="63" y="50"/>
                      </a:cubicBezTo>
                      <a:cubicBezTo>
                        <a:pt x="60" y="48"/>
                        <a:pt x="57" y="47"/>
                        <a:pt x="54" y="46"/>
                      </a:cubicBezTo>
                      <a:cubicBezTo>
                        <a:pt x="53" y="45"/>
                        <a:pt x="52" y="43"/>
                        <a:pt x="52" y="42"/>
                      </a:cubicBezTo>
                      <a:cubicBezTo>
                        <a:pt x="52" y="41"/>
                        <a:pt x="54" y="40"/>
                        <a:pt x="55" y="39"/>
                      </a:cubicBezTo>
                      <a:cubicBezTo>
                        <a:pt x="56" y="38"/>
                        <a:pt x="58" y="38"/>
                        <a:pt x="59" y="39"/>
                      </a:cubicBezTo>
                      <a:cubicBezTo>
                        <a:pt x="63" y="39"/>
                        <a:pt x="68" y="40"/>
                        <a:pt x="72" y="41"/>
                      </a:cubicBezTo>
                      <a:cubicBezTo>
                        <a:pt x="73" y="37"/>
                        <a:pt x="74" y="33"/>
                        <a:pt x="75" y="29"/>
                      </a:cubicBezTo>
                      <a:cubicBezTo>
                        <a:pt x="70" y="28"/>
                        <a:pt x="65" y="27"/>
                        <a:pt x="61" y="26"/>
                      </a:cubicBezTo>
                      <a:cubicBezTo>
                        <a:pt x="61" y="24"/>
                        <a:pt x="61" y="22"/>
                        <a:pt x="61" y="20"/>
                      </a:cubicBezTo>
                      <a:cubicBezTo>
                        <a:pt x="57" y="20"/>
                        <a:pt x="54" y="20"/>
                        <a:pt x="50" y="20"/>
                      </a:cubicBezTo>
                      <a:cubicBezTo>
                        <a:pt x="52" y="26"/>
                        <a:pt x="49" y="28"/>
                        <a:pt x="45" y="30"/>
                      </a:cubicBezTo>
                      <a:cubicBezTo>
                        <a:pt x="34" y="35"/>
                        <a:pt x="31" y="49"/>
                        <a:pt x="41" y="56"/>
                      </a:cubicBezTo>
                      <a:cubicBezTo>
                        <a:pt x="44" y="58"/>
                        <a:pt x="48" y="60"/>
                        <a:pt x="51" y="61"/>
                      </a:cubicBezTo>
                      <a:cubicBezTo>
                        <a:pt x="53" y="62"/>
                        <a:pt x="56" y="63"/>
                        <a:pt x="58" y="64"/>
                      </a:cubicBezTo>
                      <a:cubicBezTo>
                        <a:pt x="59" y="65"/>
                        <a:pt x="61" y="67"/>
                        <a:pt x="61" y="68"/>
                      </a:cubicBezTo>
                      <a:cubicBezTo>
                        <a:pt x="61" y="69"/>
                        <a:pt x="59" y="71"/>
                        <a:pt x="57" y="71"/>
                      </a:cubicBezTo>
                      <a:cubicBezTo>
                        <a:pt x="55" y="72"/>
                        <a:pt x="52" y="72"/>
                        <a:pt x="49" y="71"/>
                      </a:cubicBezTo>
                      <a:cubicBezTo>
                        <a:pt x="46" y="71"/>
                        <a:pt x="42" y="69"/>
                        <a:pt x="38" y="68"/>
                      </a:cubicBezTo>
                      <a:cubicBezTo>
                        <a:pt x="37" y="72"/>
                        <a:pt x="36" y="76"/>
                        <a:pt x="34" y="80"/>
                      </a:cubicBezTo>
                      <a:cubicBezTo>
                        <a:pt x="38" y="81"/>
                        <a:pt x="41" y="83"/>
                        <a:pt x="45" y="83"/>
                      </a:cubicBezTo>
                      <a:cubicBezTo>
                        <a:pt x="49" y="84"/>
                        <a:pt x="52" y="85"/>
                        <a:pt x="51" y="91"/>
                      </a:cubicBezTo>
                      <a:cubicBezTo>
                        <a:pt x="54" y="91"/>
                        <a:pt x="57" y="91"/>
                        <a:pt x="61" y="91"/>
                      </a:cubicBez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Freeform 1277"/>
                <p:cNvSpPr>
                  <a:spLocks/>
                </p:cNvSpPr>
                <p:nvPr/>
              </p:nvSpPr>
              <p:spPr bwMode="gray">
                <a:xfrm>
                  <a:off x="10743841" y="-165221"/>
                  <a:ext cx="75846" cy="113768"/>
                </a:xfrm>
                <a:custGeom>
                  <a:avLst/>
                  <a:gdLst>
                    <a:gd name="T0" fmla="*/ 30 w 47"/>
                    <a:gd name="T1" fmla="*/ 71 h 71"/>
                    <a:gd name="T2" fmla="*/ 20 w 47"/>
                    <a:gd name="T3" fmla="*/ 71 h 71"/>
                    <a:gd name="T4" fmla="*/ 14 w 47"/>
                    <a:gd name="T5" fmla="*/ 63 h 71"/>
                    <a:gd name="T6" fmla="*/ 3 w 47"/>
                    <a:gd name="T7" fmla="*/ 60 h 71"/>
                    <a:gd name="T8" fmla="*/ 7 w 47"/>
                    <a:gd name="T9" fmla="*/ 48 h 71"/>
                    <a:gd name="T10" fmla="*/ 18 w 47"/>
                    <a:gd name="T11" fmla="*/ 51 h 71"/>
                    <a:gd name="T12" fmla="*/ 26 w 47"/>
                    <a:gd name="T13" fmla="*/ 51 h 71"/>
                    <a:gd name="T14" fmla="*/ 30 w 47"/>
                    <a:gd name="T15" fmla="*/ 48 h 71"/>
                    <a:gd name="T16" fmla="*/ 27 w 47"/>
                    <a:gd name="T17" fmla="*/ 44 h 71"/>
                    <a:gd name="T18" fmla="*/ 20 w 47"/>
                    <a:gd name="T19" fmla="*/ 41 h 71"/>
                    <a:gd name="T20" fmla="*/ 10 w 47"/>
                    <a:gd name="T21" fmla="*/ 36 h 71"/>
                    <a:gd name="T22" fmla="*/ 14 w 47"/>
                    <a:gd name="T23" fmla="*/ 10 h 71"/>
                    <a:gd name="T24" fmla="*/ 19 w 47"/>
                    <a:gd name="T25" fmla="*/ 0 h 71"/>
                    <a:gd name="T26" fmla="*/ 30 w 47"/>
                    <a:gd name="T27" fmla="*/ 0 h 71"/>
                    <a:gd name="T28" fmla="*/ 30 w 47"/>
                    <a:gd name="T29" fmla="*/ 6 h 71"/>
                    <a:gd name="T30" fmla="*/ 44 w 47"/>
                    <a:gd name="T31" fmla="*/ 9 h 71"/>
                    <a:gd name="T32" fmla="*/ 41 w 47"/>
                    <a:gd name="T33" fmla="*/ 21 h 71"/>
                    <a:gd name="T34" fmla="*/ 28 w 47"/>
                    <a:gd name="T35" fmla="*/ 19 h 71"/>
                    <a:gd name="T36" fmla="*/ 24 w 47"/>
                    <a:gd name="T37" fmla="*/ 19 h 71"/>
                    <a:gd name="T38" fmla="*/ 21 w 47"/>
                    <a:gd name="T39" fmla="*/ 22 h 71"/>
                    <a:gd name="T40" fmla="*/ 23 w 47"/>
                    <a:gd name="T41" fmla="*/ 26 h 71"/>
                    <a:gd name="T42" fmla="*/ 32 w 47"/>
                    <a:gd name="T43" fmla="*/ 30 h 71"/>
                    <a:gd name="T44" fmla="*/ 39 w 47"/>
                    <a:gd name="T45" fmla="*/ 34 h 71"/>
                    <a:gd name="T46" fmla="*/ 46 w 47"/>
                    <a:gd name="T47" fmla="*/ 49 h 71"/>
                    <a:gd name="T48" fmla="*/ 35 w 47"/>
                    <a:gd name="T49" fmla="*/ 62 h 71"/>
                    <a:gd name="T50" fmla="*/ 30 w 47"/>
                    <a:gd name="T51"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 h="71">
                      <a:moveTo>
                        <a:pt x="30" y="71"/>
                      </a:moveTo>
                      <a:cubicBezTo>
                        <a:pt x="26" y="71"/>
                        <a:pt x="23" y="71"/>
                        <a:pt x="20" y="71"/>
                      </a:cubicBezTo>
                      <a:cubicBezTo>
                        <a:pt x="21" y="65"/>
                        <a:pt x="18" y="64"/>
                        <a:pt x="14" y="63"/>
                      </a:cubicBezTo>
                      <a:cubicBezTo>
                        <a:pt x="10" y="63"/>
                        <a:pt x="7" y="61"/>
                        <a:pt x="3" y="60"/>
                      </a:cubicBezTo>
                      <a:cubicBezTo>
                        <a:pt x="5" y="56"/>
                        <a:pt x="6" y="52"/>
                        <a:pt x="7" y="48"/>
                      </a:cubicBezTo>
                      <a:cubicBezTo>
                        <a:pt x="11" y="49"/>
                        <a:pt x="15" y="51"/>
                        <a:pt x="18" y="51"/>
                      </a:cubicBezTo>
                      <a:cubicBezTo>
                        <a:pt x="21" y="52"/>
                        <a:pt x="24" y="52"/>
                        <a:pt x="26" y="51"/>
                      </a:cubicBezTo>
                      <a:cubicBezTo>
                        <a:pt x="28" y="51"/>
                        <a:pt x="30" y="49"/>
                        <a:pt x="30" y="48"/>
                      </a:cubicBezTo>
                      <a:cubicBezTo>
                        <a:pt x="30" y="47"/>
                        <a:pt x="28" y="45"/>
                        <a:pt x="27" y="44"/>
                      </a:cubicBezTo>
                      <a:cubicBezTo>
                        <a:pt x="25" y="43"/>
                        <a:pt x="22" y="42"/>
                        <a:pt x="20" y="41"/>
                      </a:cubicBezTo>
                      <a:cubicBezTo>
                        <a:pt x="17" y="40"/>
                        <a:pt x="13" y="38"/>
                        <a:pt x="10" y="36"/>
                      </a:cubicBezTo>
                      <a:cubicBezTo>
                        <a:pt x="0" y="29"/>
                        <a:pt x="3" y="15"/>
                        <a:pt x="14" y="10"/>
                      </a:cubicBezTo>
                      <a:cubicBezTo>
                        <a:pt x="18" y="8"/>
                        <a:pt x="21" y="6"/>
                        <a:pt x="19" y="0"/>
                      </a:cubicBezTo>
                      <a:cubicBezTo>
                        <a:pt x="23" y="0"/>
                        <a:pt x="26" y="0"/>
                        <a:pt x="30" y="0"/>
                      </a:cubicBezTo>
                      <a:cubicBezTo>
                        <a:pt x="30" y="2"/>
                        <a:pt x="30" y="4"/>
                        <a:pt x="30" y="6"/>
                      </a:cubicBezTo>
                      <a:cubicBezTo>
                        <a:pt x="34" y="7"/>
                        <a:pt x="39" y="8"/>
                        <a:pt x="44" y="9"/>
                      </a:cubicBezTo>
                      <a:cubicBezTo>
                        <a:pt x="43" y="13"/>
                        <a:pt x="42" y="17"/>
                        <a:pt x="41" y="21"/>
                      </a:cubicBezTo>
                      <a:cubicBezTo>
                        <a:pt x="37" y="20"/>
                        <a:pt x="32" y="19"/>
                        <a:pt x="28" y="19"/>
                      </a:cubicBezTo>
                      <a:cubicBezTo>
                        <a:pt x="27" y="18"/>
                        <a:pt x="25" y="18"/>
                        <a:pt x="24" y="19"/>
                      </a:cubicBezTo>
                      <a:cubicBezTo>
                        <a:pt x="23" y="20"/>
                        <a:pt x="21" y="21"/>
                        <a:pt x="21" y="22"/>
                      </a:cubicBezTo>
                      <a:cubicBezTo>
                        <a:pt x="21" y="23"/>
                        <a:pt x="22" y="25"/>
                        <a:pt x="23" y="26"/>
                      </a:cubicBezTo>
                      <a:cubicBezTo>
                        <a:pt x="26" y="27"/>
                        <a:pt x="29" y="28"/>
                        <a:pt x="32" y="30"/>
                      </a:cubicBezTo>
                      <a:cubicBezTo>
                        <a:pt x="34" y="31"/>
                        <a:pt x="37" y="32"/>
                        <a:pt x="39" y="34"/>
                      </a:cubicBezTo>
                      <a:cubicBezTo>
                        <a:pt x="44" y="37"/>
                        <a:pt x="47" y="42"/>
                        <a:pt x="46" y="49"/>
                      </a:cubicBezTo>
                      <a:cubicBezTo>
                        <a:pt x="46" y="56"/>
                        <a:pt x="41" y="60"/>
                        <a:pt x="35" y="62"/>
                      </a:cubicBezTo>
                      <a:cubicBezTo>
                        <a:pt x="31" y="64"/>
                        <a:pt x="28" y="65"/>
                        <a:pt x="3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grpSp>
        <p:grpSp>
          <p:nvGrpSpPr>
            <p:cNvPr id="7" name="Gruppieren 6"/>
            <p:cNvGrpSpPr/>
            <p:nvPr/>
          </p:nvGrpSpPr>
          <p:grpSpPr bwMode="gray">
            <a:xfrm>
              <a:off x="9294166" y="2109200"/>
              <a:ext cx="2092395" cy="1332740"/>
              <a:chOff x="9294166" y="2109200"/>
              <a:chExt cx="2092395" cy="1332740"/>
            </a:xfrm>
          </p:grpSpPr>
          <p:sp>
            <p:nvSpPr>
              <p:cNvPr id="73" name="Oval 29"/>
              <p:cNvSpPr>
                <a:spLocks noChangeArrowheads="1"/>
              </p:cNvSpPr>
              <p:nvPr/>
            </p:nvSpPr>
            <p:spPr bwMode="gray">
              <a:xfrm>
                <a:off x="10486561" y="2109200"/>
                <a:ext cx="900000" cy="900000"/>
              </a:xfrm>
              <a:prstGeom prst="ellipse">
                <a:avLst/>
              </a:prstGeom>
              <a:solidFill>
                <a:schemeClr val="tx2"/>
              </a:solidFill>
              <a:ln w="19050">
                <a:solidFill>
                  <a:schemeClr val="tx2"/>
                </a:solidFill>
                <a:round/>
                <a:headEnd/>
                <a:tailEnd/>
              </a:ln>
              <a:effectLst/>
            </p:spPr>
            <p:txBody>
              <a:bodyPr lIns="72000" rIns="72000" rtlCol="0" anchor="ctr"/>
              <a:lstStyle/>
              <a:p>
                <a:pPr algn="ctr">
                  <a:lnSpc>
                    <a:spcPct val="80000"/>
                  </a:lnSpc>
                </a:pPr>
                <a:r>
                  <a:rPr lang="en-US" sz="2400" noProof="1" smtClean="0">
                    <a:solidFill>
                      <a:schemeClr val="bg1"/>
                    </a:solidFill>
                    <a:latin typeface="Bebas Neue" panose="020B0506020202020201" pitchFamily="34" charset="0"/>
                  </a:rPr>
                  <a:t>25%</a:t>
                </a:r>
                <a:endParaRPr lang="en-US" sz="2400" noProof="1">
                  <a:solidFill>
                    <a:schemeClr val="bg1"/>
                  </a:solidFill>
                  <a:latin typeface="Bebas Neue" panose="020B0506020202020201" pitchFamily="34" charset="0"/>
                </a:endParaRPr>
              </a:p>
            </p:txBody>
          </p:sp>
          <p:sp>
            <p:nvSpPr>
              <p:cNvPr id="26" name="Line 50"/>
              <p:cNvSpPr>
                <a:spLocks noChangeShapeType="1"/>
              </p:cNvSpPr>
              <p:nvPr/>
            </p:nvSpPr>
            <p:spPr bwMode="gray">
              <a:xfrm flipH="1">
                <a:off x="9294166" y="2752799"/>
                <a:ext cx="1217324" cy="689141"/>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6" name="Gruppieren 5"/>
            <p:cNvGrpSpPr/>
            <p:nvPr/>
          </p:nvGrpSpPr>
          <p:grpSpPr bwMode="gray">
            <a:xfrm>
              <a:off x="9536118" y="3267197"/>
              <a:ext cx="2117324" cy="900000"/>
              <a:chOff x="9536118" y="3267197"/>
              <a:chExt cx="2117324" cy="900000"/>
            </a:xfrm>
          </p:grpSpPr>
          <p:sp>
            <p:nvSpPr>
              <p:cNvPr id="74" name="Oval 29"/>
              <p:cNvSpPr>
                <a:spLocks noChangeArrowheads="1"/>
              </p:cNvSpPr>
              <p:nvPr/>
            </p:nvSpPr>
            <p:spPr bwMode="gray">
              <a:xfrm>
                <a:off x="10753442" y="3267197"/>
                <a:ext cx="900000" cy="900000"/>
              </a:xfrm>
              <a:prstGeom prst="ellipse">
                <a:avLst/>
              </a:prstGeom>
              <a:solidFill>
                <a:schemeClr val="tx2"/>
              </a:solidFill>
              <a:ln w="19050">
                <a:solidFill>
                  <a:schemeClr val="tx2"/>
                </a:solidFill>
                <a:round/>
                <a:headEnd/>
                <a:tailEnd/>
              </a:ln>
              <a:effectLst/>
            </p:spPr>
            <p:txBody>
              <a:bodyPr lIns="72000" rIns="72000" rtlCol="0" anchor="ctr"/>
              <a:lstStyle/>
              <a:p>
                <a:pPr algn="ctr">
                  <a:lnSpc>
                    <a:spcPct val="80000"/>
                  </a:lnSpc>
                </a:pPr>
                <a:r>
                  <a:rPr lang="en-US" sz="2400" noProof="1" smtClean="0">
                    <a:solidFill>
                      <a:schemeClr val="bg1"/>
                    </a:solidFill>
                    <a:latin typeface="Bebas Neue" panose="020B0506020202020201" pitchFamily="34" charset="0"/>
                  </a:rPr>
                  <a:t>50%</a:t>
                </a:r>
                <a:endParaRPr lang="en-US" sz="2400" noProof="1">
                  <a:solidFill>
                    <a:schemeClr val="bg1"/>
                  </a:solidFill>
                  <a:latin typeface="Bebas Neue" panose="020B0506020202020201" pitchFamily="34" charset="0"/>
                </a:endParaRPr>
              </a:p>
            </p:txBody>
          </p:sp>
          <p:sp>
            <p:nvSpPr>
              <p:cNvPr id="27" name="Line 50"/>
              <p:cNvSpPr>
                <a:spLocks noChangeShapeType="1"/>
              </p:cNvSpPr>
              <p:nvPr/>
            </p:nvSpPr>
            <p:spPr bwMode="gray">
              <a:xfrm flipH="1">
                <a:off x="9536118" y="3717197"/>
                <a:ext cx="1217324" cy="0"/>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5" name="Gruppieren 4"/>
            <p:cNvGrpSpPr/>
            <p:nvPr/>
          </p:nvGrpSpPr>
          <p:grpSpPr bwMode="gray">
            <a:xfrm>
              <a:off x="9285540" y="4002883"/>
              <a:ext cx="2101021" cy="1321554"/>
              <a:chOff x="9285540" y="4002883"/>
              <a:chExt cx="2101021" cy="1321554"/>
            </a:xfrm>
          </p:grpSpPr>
          <p:sp>
            <p:nvSpPr>
              <p:cNvPr id="71" name="Oval 29"/>
              <p:cNvSpPr>
                <a:spLocks noChangeArrowheads="1"/>
              </p:cNvSpPr>
              <p:nvPr/>
            </p:nvSpPr>
            <p:spPr bwMode="gray">
              <a:xfrm>
                <a:off x="10486561" y="4424437"/>
                <a:ext cx="900000" cy="900000"/>
              </a:xfrm>
              <a:prstGeom prst="ellipse">
                <a:avLst/>
              </a:prstGeom>
              <a:solidFill>
                <a:schemeClr val="tx2"/>
              </a:solidFill>
              <a:ln w="19050">
                <a:solidFill>
                  <a:schemeClr val="tx2"/>
                </a:solidFill>
                <a:round/>
                <a:headEnd/>
                <a:tailEnd/>
              </a:ln>
              <a:effectLst/>
            </p:spPr>
            <p:txBody>
              <a:bodyPr lIns="72000" rIns="72000" rtlCol="0" anchor="ctr"/>
              <a:lstStyle/>
              <a:p>
                <a:pPr algn="ctr">
                  <a:lnSpc>
                    <a:spcPct val="80000"/>
                  </a:lnSpc>
                </a:pPr>
                <a:r>
                  <a:rPr lang="en-US" sz="2400" noProof="1" smtClean="0">
                    <a:solidFill>
                      <a:schemeClr val="bg1"/>
                    </a:solidFill>
                    <a:latin typeface="Bebas Neue" panose="020B0506020202020201" pitchFamily="34" charset="0"/>
                  </a:rPr>
                  <a:t>75%</a:t>
                </a:r>
                <a:endParaRPr lang="en-US" sz="2400" noProof="1">
                  <a:solidFill>
                    <a:schemeClr val="bg1"/>
                  </a:solidFill>
                  <a:latin typeface="Bebas Neue" panose="020B0506020202020201" pitchFamily="34" charset="0"/>
                </a:endParaRPr>
              </a:p>
            </p:txBody>
          </p:sp>
          <p:sp>
            <p:nvSpPr>
              <p:cNvPr id="28" name="Line 50"/>
              <p:cNvSpPr>
                <a:spLocks noChangeShapeType="1"/>
              </p:cNvSpPr>
              <p:nvPr/>
            </p:nvSpPr>
            <p:spPr bwMode="gray">
              <a:xfrm flipH="1" flipV="1">
                <a:off x="9285540" y="4002883"/>
                <a:ext cx="1217324" cy="689141"/>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9" name="Gruppieren 8"/>
            <p:cNvGrpSpPr/>
            <p:nvPr/>
          </p:nvGrpSpPr>
          <p:grpSpPr bwMode="gray">
            <a:xfrm>
              <a:off x="6331789" y="2731918"/>
              <a:ext cx="2826822" cy="1970558"/>
              <a:chOff x="6331789" y="2731918"/>
              <a:chExt cx="2826822" cy="1970558"/>
            </a:xfrm>
          </p:grpSpPr>
          <p:sp>
            <p:nvSpPr>
              <p:cNvPr id="76" name="Oval 5"/>
              <p:cNvSpPr>
                <a:spLocks noChangeArrowheads="1"/>
              </p:cNvSpPr>
              <p:nvPr/>
            </p:nvSpPr>
            <p:spPr bwMode="gray">
              <a:xfrm>
                <a:off x="7188053" y="2731918"/>
                <a:ext cx="1970558" cy="1970558"/>
              </a:xfrm>
              <a:prstGeom prst="ellipse">
                <a:avLst/>
              </a:prstGeom>
              <a:solidFill>
                <a:schemeClr val="accent1">
                  <a:lumMod val="75000"/>
                </a:schemeClr>
              </a:solidFill>
              <a:ln w="19050">
                <a:solidFill>
                  <a:schemeClr val="accent1">
                    <a:lumMod val="75000"/>
                  </a:schemeClr>
                </a:solidFill>
                <a:round/>
                <a:headEnd/>
                <a:tailEnd/>
              </a:ln>
              <a:effectLst/>
            </p:spPr>
            <p:txBody>
              <a:bodyPr lIns="72000" rIns="72000" rtlCol="0" anchor="ctr"/>
              <a:lstStyle/>
              <a:p>
                <a:pPr algn="ctr">
                  <a:lnSpc>
                    <a:spcPct val="80000"/>
                  </a:lnSpc>
                </a:pPr>
                <a:r>
                  <a:rPr lang="en-US" sz="4400" dirty="0" smtClean="0">
                    <a:solidFill>
                      <a:schemeClr val="bg1"/>
                    </a:solidFill>
                    <a:latin typeface="Bebas Neue" panose="020B0506020202020201" pitchFamily="34" charset="0"/>
                  </a:rPr>
                  <a:t>100%</a:t>
                </a:r>
                <a:endParaRPr lang="en-US" sz="4400" dirty="0">
                  <a:solidFill>
                    <a:schemeClr val="bg1"/>
                  </a:solidFill>
                  <a:latin typeface="Bebas Neue" panose="020B0506020202020201" pitchFamily="34" charset="0"/>
                </a:endParaRPr>
              </a:p>
            </p:txBody>
          </p:sp>
          <p:sp>
            <p:nvSpPr>
              <p:cNvPr id="29" name="Line 50"/>
              <p:cNvSpPr>
                <a:spLocks noChangeShapeType="1"/>
              </p:cNvSpPr>
              <p:nvPr/>
            </p:nvSpPr>
            <p:spPr bwMode="gray">
              <a:xfrm flipH="1">
                <a:off x="6331789" y="3717197"/>
                <a:ext cx="856264" cy="0"/>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pic>
        <p:nvPicPr>
          <p:cNvPr id="32"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9917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hteck 66"/>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19" name="Gruppieren 18"/>
          <p:cNvGrpSpPr/>
          <p:nvPr/>
        </p:nvGrpSpPr>
        <p:grpSpPr>
          <a:xfrm>
            <a:off x="1797137" y="1463189"/>
            <a:ext cx="8066398" cy="4598790"/>
            <a:chOff x="1797137" y="1463189"/>
            <a:chExt cx="8066398" cy="4598790"/>
          </a:xfrm>
        </p:grpSpPr>
        <p:grpSp>
          <p:nvGrpSpPr>
            <p:cNvPr id="7" name="Gruppieren 6"/>
            <p:cNvGrpSpPr/>
            <p:nvPr/>
          </p:nvGrpSpPr>
          <p:grpSpPr>
            <a:xfrm>
              <a:off x="2884177" y="1791653"/>
              <a:ext cx="6556135" cy="4099214"/>
              <a:chOff x="2884177" y="1791653"/>
              <a:chExt cx="6556135" cy="4099214"/>
            </a:xfrm>
          </p:grpSpPr>
          <p:sp>
            <p:nvSpPr>
              <p:cNvPr id="20" name="Oval 12"/>
              <p:cNvSpPr>
                <a:spLocks noChangeAspect="1" noChangeArrowheads="1"/>
              </p:cNvSpPr>
              <p:nvPr/>
            </p:nvSpPr>
            <p:spPr bwMode="gray">
              <a:xfrm>
                <a:off x="2884177" y="1791653"/>
                <a:ext cx="4099212" cy="4099214"/>
              </a:xfrm>
              <a:prstGeom prst="ellipse">
                <a:avLst/>
              </a:prstGeom>
              <a:noFill/>
              <a:ln w="25400">
                <a:solidFill>
                  <a:schemeClr val="accent3"/>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21" name="Oval 11"/>
              <p:cNvSpPr>
                <a:spLocks noChangeAspect="1" noChangeArrowheads="1"/>
              </p:cNvSpPr>
              <p:nvPr/>
            </p:nvSpPr>
            <p:spPr bwMode="gray">
              <a:xfrm>
                <a:off x="5339240" y="1791653"/>
                <a:ext cx="4101072" cy="4099214"/>
              </a:xfrm>
              <a:prstGeom prst="ellipse">
                <a:avLst/>
              </a:prstGeom>
              <a:noFill/>
              <a:ln w="25400">
                <a:solidFill>
                  <a:schemeClr val="accent1"/>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grpSp>
        <p:grpSp>
          <p:nvGrpSpPr>
            <p:cNvPr id="18" name="Gruppieren 17"/>
            <p:cNvGrpSpPr/>
            <p:nvPr/>
          </p:nvGrpSpPr>
          <p:grpSpPr>
            <a:xfrm>
              <a:off x="6213264" y="1463189"/>
              <a:ext cx="3650271" cy="4598790"/>
              <a:chOff x="6213264" y="1463189"/>
              <a:chExt cx="3650271" cy="4598790"/>
            </a:xfrm>
          </p:grpSpPr>
          <p:sp>
            <p:nvSpPr>
              <p:cNvPr id="22" name="Freeform 6"/>
              <p:cNvSpPr>
                <a:spLocks noChangeAspect="1"/>
              </p:cNvSpPr>
              <p:nvPr/>
            </p:nvSpPr>
            <p:spPr bwMode="gray">
              <a:xfrm>
                <a:off x="6213264" y="1860841"/>
                <a:ext cx="3304683" cy="4030026"/>
              </a:xfrm>
              <a:custGeom>
                <a:avLst/>
                <a:gdLst>
                  <a:gd name="T0" fmla="*/ 0 w 670"/>
                  <a:gd name="T1" fmla="*/ 411 h 825"/>
                  <a:gd name="T2" fmla="*/ 329 w 670"/>
                  <a:gd name="T3" fmla="*/ 0 h 825"/>
                  <a:gd name="T4" fmla="*/ 670 w 670"/>
                  <a:gd name="T5" fmla="*/ 410 h 825"/>
                  <a:gd name="T6" fmla="*/ 332 w 670"/>
                  <a:gd name="T7" fmla="*/ 825 h 825"/>
                  <a:gd name="T8" fmla="*/ 0 w 670"/>
                  <a:gd name="T9" fmla="*/ 411 h 825"/>
                </a:gdLst>
                <a:ahLst/>
                <a:cxnLst>
                  <a:cxn ang="0">
                    <a:pos x="T0" y="T1"/>
                  </a:cxn>
                  <a:cxn ang="0">
                    <a:pos x="T2" y="T3"/>
                  </a:cxn>
                  <a:cxn ang="0">
                    <a:pos x="T4" y="T5"/>
                  </a:cxn>
                  <a:cxn ang="0">
                    <a:pos x="T6" y="T7"/>
                  </a:cxn>
                  <a:cxn ang="0">
                    <a:pos x="T8" y="T9"/>
                  </a:cxn>
                </a:cxnLst>
                <a:rect l="0" t="0" r="r" b="b"/>
                <a:pathLst>
                  <a:path w="670" h="825">
                    <a:moveTo>
                      <a:pt x="0" y="411"/>
                    </a:moveTo>
                    <a:cubicBezTo>
                      <a:pt x="329" y="0"/>
                      <a:pt x="329" y="0"/>
                      <a:pt x="329" y="0"/>
                    </a:cubicBezTo>
                    <a:cubicBezTo>
                      <a:pt x="532" y="37"/>
                      <a:pt x="670" y="219"/>
                      <a:pt x="670" y="410"/>
                    </a:cubicBezTo>
                    <a:cubicBezTo>
                      <a:pt x="670" y="587"/>
                      <a:pt x="560" y="775"/>
                      <a:pt x="332" y="825"/>
                    </a:cubicBezTo>
                    <a:lnTo>
                      <a:pt x="0" y="411"/>
                    </a:lnTo>
                    <a:close/>
                  </a:path>
                </a:pathLst>
              </a:custGeom>
              <a:solidFill>
                <a:schemeClr val="accent1"/>
              </a:solidFill>
              <a:ln w="19050">
                <a:noFill/>
                <a:miter lim="800000"/>
                <a:headEnd/>
                <a:tailEnd/>
              </a:ln>
            </p:spPr>
            <p:txBody>
              <a:bodyPr/>
              <a:lstStyle/>
              <a:p>
                <a:endParaRPr lang="en-US" dirty="0"/>
              </a:p>
            </p:txBody>
          </p:sp>
          <p:grpSp>
            <p:nvGrpSpPr>
              <p:cNvPr id="15" name="Gruppieren 14"/>
              <p:cNvGrpSpPr/>
              <p:nvPr/>
            </p:nvGrpSpPr>
            <p:grpSpPr>
              <a:xfrm>
                <a:off x="8039286" y="3270248"/>
                <a:ext cx="1824249" cy="964083"/>
                <a:chOff x="8039286" y="3270248"/>
                <a:chExt cx="1824249" cy="964083"/>
              </a:xfrm>
            </p:grpSpPr>
            <p:grpSp>
              <p:nvGrpSpPr>
                <p:cNvPr id="10" name="Gruppieren 9"/>
                <p:cNvGrpSpPr/>
                <p:nvPr/>
              </p:nvGrpSpPr>
              <p:grpSpPr>
                <a:xfrm>
                  <a:off x="8899452" y="3270248"/>
                  <a:ext cx="964083" cy="964083"/>
                  <a:chOff x="8899452" y="3270248"/>
                  <a:chExt cx="964083" cy="964083"/>
                </a:xfrm>
              </p:grpSpPr>
              <p:sp>
                <p:nvSpPr>
                  <p:cNvPr id="35" name="Oval 29"/>
                  <p:cNvSpPr>
                    <a:spLocks noChangeAspect="1" noChangeArrowheads="1"/>
                  </p:cNvSpPr>
                  <p:nvPr/>
                </p:nvSpPr>
                <p:spPr bwMode="gray">
                  <a:xfrm>
                    <a:off x="8899452" y="3270248"/>
                    <a:ext cx="964083" cy="964083"/>
                  </a:xfrm>
                  <a:prstGeom prst="ellipse">
                    <a:avLst/>
                  </a:prstGeom>
                  <a:solidFill>
                    <a:srgbClr val="FFFFFF"/>
                  </a:solidFill>
                  <a:ln w="57150">
                    <a:solidFill>
                      <a:schemeClr val="accent1"/>
                    </a:solidFill>
                    <a:round/>
                    <a:headEnd/>
                    <a:tailEnd/>
                  </a:ln>
                  <a:effectLst/>
                </p:spPr>
                <p:txBody>
                  <a:bodyPr lIns="72000" rIns="72000" rtlCol="0" anchor="ctr"/>
                  <a:lstStyle/>
                  <a:p>
                    <a:pPr algn="ctr"/>
                    <a:endParaRPr lang="en-US" noProof="1">
                      <a:solidFill>
                        <a:prstClr val="black"/>
                      </a:solidFill>
                    </a:endParaRPr>
                  </a:p>
                </p:txBody>
              </p:sp>
              <p:grpSp>
                <p:nvGrpSpPr>
                  <p:cNvPr id="51" name="Gruppieren 50"/>
                  <p:cNvGrpSpPr>
                    <a:grpSpLocks noChangeAspect="1"/>
                  </p:cNvGrpSpPr>
                  <p:nvPr/>
                </p:nvGrpSpPr>
                <p:grpSpPr bwMode="gray">
                  <a:xfrm rot="20298125">
                    <a:off x="9158990" y="3414193"/>
                    <a:ext cx="504521" cy="666975"/>
                    <a:chOff x="5550124" y="4954062"/>
                    <a:chExt cx="347439" cy="459313"/>
                  </a:xfrm>
                  <a:solidFill>
                    <a:schemeClr val="accent1">
                      <a:lumMod val="50000"/>
                    </a:schemeClr>
                  </a:solidFill>
                </p:grpSpPr>
                <p:sp>
                  <p:nvSpPr>
                    <p:cNvPr id="80" name="Freeform 1523"/>
                    <p:cNvSpPr>
                      <a:spLocks noEditPoints="1"/>
                    </p:cNvSpPr>
                    <p:nvPr/>
                  </p:nvSpPr>
                  <p:spPr bwMode="gray">
                    <a:xfrm>
                      <a:off x="5595938" y="5106988"/>
                      <a:ext cx="301625" cy="306387"/>
                    </a:xfrm>
                    <a:custGeom>
                      <a:avLst/>
                      <a:gdLst>
                        <a:gd name="T0" fmla="*/ 51 w 266"/>
                        <a:gd name="T1" fmla="*/ 26 h 270"/>
                        <a:gd name="T2" fmla="*/ 69 w 266"/>
                        <a:gd name="T3" fmla="*/ 35 h 270"/>
                        <a:gd name="T4" fmla="*/ 108 w 266"/>
                        <a:gd name="T5" fmla="*/ 18 h 270"/>
                        <a:gd name="T6" fmla="*/ 113 w 266"/>
                        <a:gd name="T7" fmla="*/ 3 h 270"/>
                        <a:gd name="T8" fmla="*/ 118 w 266"/>
                        <a:gd name="T9" fmla="*/ 0 h 270"/>
                        <a:gd name="T10" fmla="*/ 147 w 266"/>
                        <a:gd name="T11" fmla="*/ 0 h 270"/>
                        <a:gd name="T12" fmla="*/ 152 w 266"/>
                        <a:gd name="T13" fmla="*/ 4 h 270"/>
                        <a:gd name="T14" fmla="*/ 158 w 266"/>
                        <a:gd name="T15" fmla="*/ 21 h 270"/>
                        <a:gd name="T16" fmla="*/ 194 w 266"/>
                        <a:gd name="T17" fmla="*/ 36 h 270"/>
                        <a:gd name="T18" fmla="*/ 210 w 266"/>
                        <a:gd name="T19" fmla="*/ 28 h 270"/>
                        <a:gd name="T20" fmla="*/ 217 w 266"/>
                        <a:gd name="T21" fmla="*/ 29 h 270"/>
                        <a:gd name="T22" fmla="*/ 237 w 266"/>
                        <a:gd name="T23" fmla="*/ 50 h 270"/>
                        <a:gd name="T24" fmla="*/ 238 w 266"/>
                        <a:gd name="T25" fmla="*/ 55 h 270"/>
                        <a:gd name="T26" fmla="*/ 231 w 266"/>
                        <a:gd name="T27" fmla="*/ 70 h 270"/>
                        <a:gd name="T28" fmla="*/ 247 w 266"/>
                        <a:gd name="T29" fmla="*/ 110 h 270"/>
                        <a:gd name="T30" fmla="*/ 262 w 266"/>
                        <a:gd name="T31" fmla="*/ 115 h 270"/>
                        <a:gd name="T32" fmla="*/ 266 w 266"/>
                        <a:gd name="T33" fmla="*/ 121 h 270"/>
                        <a:gd name="T34" fmla="*/ 266 w 266"/>
                        <a:gd name="T35" fmla="*/ 148 h 270"/>
                        <a:gd name="T36" fmla="*/ 261 w 266"/>
                        <a:gd name="T37" fmla="*/ 155 h 270"/>
                        <a:gd name="T38" fmla="*/ 244 w 266"/>
                        <a:gd name="T39" fmla="*/ 161 h 270"/>
                        <a:gd name="T40" fmla="*/ 230 w 266"/>
                        <a:gd name="T41" fmla="*/ 196 h 270"/>
                        <a:gd name="T42" fmla="*/ 239 w 266"/>
                        <a:gd name="T43" fmla="*/ 217 h 270"/>
                        <a:gd name="T44" fmla="*/ 216 w 266"/>
                        <a:gd name="T45" fmla="*/ 241 h 270"/>
                        <a:gd name="T46" fmla="*/ 211 w 266"/>
                        <a:gd name="T47" fmla="*/ 241 h 270"/>
                        <a:gd name="T48" fmla="*/ 195 w 266"/>
                        <a:gd name="T49" fmla="*/ 234 h 270"/>
                        <a:gd name="T50" fmla="*/ 158 w 266"/>
                        <a:gd name="T51" fmla="*/ 249 h 270"/>
                        <a:gd name="T52" fmla="*/ 152 w 266"/>
                        <a:gd name="T53" fmla="*/ 266 h 270"/>
                        <a:gd name="T54" fmla="*/ 147 w 266"/>
                        <a:gd name="T55" fmla="*/ 269 h 270"/>
                        <a:gd name="T56" fmla="*/ 118 w 266"/>
                        <a:gd name="T57" fmla="*/ 269 h 270"/>
                        <a:gd name="T58" fmla="*/ 114 w 266"/>
                        <a:gd name="T59" fmla="*/ 266 h 270"/>
                        <a:gd name="T60" fmla="*/ 108 w 266"/>
                        <a:gd name="T61" fmla="*/ 251 h 270"/>
                        <a:gd name="T62" fmla="*/ 70 w 266"/>
                        <a:gd name="T63" fmla="*/ 234 h 270"/>
                        <a:gd name="T64" fmla="*/ 54 w 266"/>
                        <a:gd name="T65" fmla="*/ 241 h 270"/>
                        <a:gd name="T66" fmla="*/ 49 w 266"/>
                        <a:gd name="T67" fmla="*/ 241 h 270"/>
                        <a:gd name="T68" fmla="*/ 28 w 266"/>
                        <a:gd name="T69" fmla="*/ 220 h 270"/>
                        <a:gd name="T70" fmla="*/ 28 w 266"/>
                        <a:gd name="T71" fmla="*/ 214 h 270"/>
                        <a:gd name="T72" fmla="*/ 36 w 266"/>
                        <a:gd name="T73" fmla="*/ 196 h 270"/>
                        <a:gd name="T74" fmla="*/ 22 w 266"/>
                        <a:gd name="T75" fmla="*/ 161 h 270"/>
                        <a:gd name="T76" fmla="*/ 3 w 266"/>
                        <a:gd name="T77" fmla="*/ 154 h 270"/>
                        <a:gd name="T78" fmla="*/ 0 w 266"/>
                        <a:gd name="T79" fmla="*/ 149 h 270"/>
                        <a:gd name="T80" fmla="*/ 0 w 266"/>
                        <a:gd name="T81" fmla="*/ 120 h 270"/>
                        <a:gd name="T82" fmla="*/ 3 w 266"/>
                        <a:gd name="T83" fmla="*/ 115 h 270"/>
                        <a:gd name="T84" fmla="*/ 19 w 266"/>
                        <a:gd name="T85" fmla="*/ 109 h 270"/>
                        <a:gd name="T86" fmla="*/ 34 w 266"/>
                        <a:gd name="T87" fmla="*/ 70 h 270"/>
                        <a:gd name="T88" fmla="*/ 28 w 266"/>
                        <a:gd name="T89" fmla="*/ 55 h 270"/>
                        <a:gd name="T90" fmla="*/ 28 w 266"/>
                        <a:gd name="T91" fmla="*/ 50 h 270"/>
                        <a:gd name="T92" fmla="*/ 51 w 266"/>
                        <a:gd name="T93" fmla="*/ 26 h 270"/>
                        <a:gd name="T94" fmla="*/ 181 w 266"/>
                        <a:gd name="T95" fmla="*/ 135 h 270"/>
                        <a:gd name="T96" fmla="*/ 133 w 266"/>
                        <a:gd name="T97" fmla="*/ 85 h 270"/>
                        <a:gd name="T98" fmla="*/ 84 w 266"/>
                        <a:gd name="T99" fmla="*/ 135 h 270"/>
                        <a:gd name="T100" fmla="*/ 133 w 266"/>
                        <a:gd name="T101" fmla="*/ 184 h 270"/>
                        <a:gd name="T102" fmla="*/ 181 w 266"/>
                        <a:gd name="T103" fmla="*/ 13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6" h="270">
                          <a:moveTo>
                            <a:pt x="51" y="26"/>
                          </a:moveTo>
                          <a:cubicBezTo>
                            <a:pt x="57" y="29"/>
                            <a:pt x="63" y="32"/>
                            <a:pt x="69" y="35"/>
                          </a:cubicBezTo>
                          <a:cubicBezTo>
                            <a:pt x="86" y="43"/>
                            <a:pt x="102" y="36"/>
                            <a:pt x="108" y="18"/>
                          </a:cubicBezTo>
                          <a:cubicBezTo>
                            <a:pt x="110" y="13"/>
                            <a:pt x="112" y="8"/>
                            <a:pt x="113" y="3"/>
                          </a:cubicBezTo>
                          <a:cubicBezTo>
                            <a:pt x="114" y="1"/>
                            <a:pt x="116" y="0"/>
                            <a:pt x="118" y="0"/>
                          </a:cubicBezTo>
                          <a:cubicBezTo>
                            <a:pt x="128" y="0"/>
                            <a:pt x="137" y="0"/>
                            <a:pt x="147" y="0"/>
                          </a:cubicBezTo>
                          <a:cubicBezTo>
                            <a:pt x="150" y="0"/>
                            <a:pt x="151" y="1"/>
                            <a:pt x="152" y="4"/>
                          </a:cubicBezTo>
                          <a:cubicBezTo>
                            <a:pt x="154" y="10"/>
                            <a:pt x="156" y="16"/>
                            <a:pt x="158" y="21"/>
                          </a:cubicBezTo>
                          <a:cubicBezTo>
                            <a:pt x="165" y="35"/>
                            <a:pt x="179" y="42"/>
                            <a:pt x="194" y="36"/>
                          </a:cubicBezTo>
                          <a:cubicBezTo>
                            <a:pt x="199" y="34"/>
                            <a:pt x="205" y="31"/>
                            <a:pt x="210" y="28"/>
                          </a:cubicBezTo>
                          <a:cubicBezTo>
                            <a:pt x="213" y="27"/>
                            <a:pt x="214" y="27"/>
                            <a:pt x="217" y="29"/>
                          </a:cubicBezTo>
                          <a:cubicBezTo>
                            <a:pt x="223" y="36"/>
                            <a:pt x="230" y="43"/>
                            <a:pt x="237" y="50"/>
                          </a:cubicBezTo>
                          <a:cubicBezTo>
                            <a:pt x="239" y="52"/>
                            <a:pt x="239" y="53"/>
                            <a:pt x="238" y="55"/>
                          </a:cubicBezTo>
                          <a:cubicBezTo>
                            <a:pt x="236" y="60"/>
                            <a:pt x="233" y="65"/>
                            <a:pt x="231" y="70"/>
                          </a:cubicBezTo>
                          <a:cubicBezTo>
                            <a:pt x="223" y="87"/>
                            <a:pt x="230" y="103"/>
                            <a:pt x="247" y="110"/>
                          </a:cubicBezTo>
                          <a:cubicBezTo>
                            <a:pt x="252" y="112"/>
                            <a:pt x="257" y="114"/>
                            <a:pt x="262" y="115"/>
                          </a:cubicBezTo>
                          <a:cubicBezTo>
                            <a:pt x="265" y="116"/>
                            <a:pt x="266" y="118"/>
                            <a:pt x="266" y="121"/>
                          </a:cubicBezTo>
                          <a:cubicBezTo>
                            <a:pt x="265" y="130"/>
                            <a:pt x="265" y="139"/>
                            <a:pt x="266" y="148"/>
                          </a:cubicBezTo>
                          <a:cubicBezTo>
                            <a:pt x="266" y="152"/>
                            <a:pt x="264" y="154"/>
                            <a:pt x="261" y="155"/>
                          </a:cubicBezTo>
                          <a:cubicBezTo>
                            <a:pt x="255" y="156"/>
                            <a:pt x="250" y="158"/>
                            <a:pt x="244" y="161"/>
                          </a:cubicBezTo>
                          <a:cubicBezTo>
                            <a:pt x="231" y="167"/>
                            <a:pt x="224" y="182"/>
                            <a:pt x="230" y="196"/>
                          </a:cubicBezTo>
                          <a:cubicBezTo>
                            <a:pt x="232" y="203"/>
                            <a:pt x="236" y="210"/>
                            <a:pt x="239" y="217"/>
                          </a:cubicBezTo>
                          <a:cubicBezTo>
                            <a:pt x="231" y="225"/>
                            <a:pt x="224" y="233"/>
                            <a:pt x="216" y="241"/>
                          </a:cubicBezTo>
                          <a:cubicBezTo>
                            <a:pt x="215" y="242"/>
                            <a:pt x="212" y="242"/>
                            <a:pt x="211" y="241"/>
                          </a:cubicBezTo>
                          <a:cubicBezTo>
                            <a:pt x="206" y="239"/>
                            <a:pt x="200" y="236"/>
                            <a:pt x="195" y="234"/>
                          </a:cubicBezTo>
                          <a:cubicBezTo>
                            <a:pt x="180" y="228"/>
                            <a:pt x="165" y="234"/>
                            <a:pt x="158" y="249"/>
                          </a:cubicBezTo>
                          <a:cubicBezTo>
                            <a:pt x="156" y="254"/>
                            <a:pt x="154" y="261"/>
                            <a:pt x="152" y="266"/>
                          </a:cubicBezTo>
                          <a:cubicBezTo>
                            <a:pt x="151" y="268"/>
                            <a:pt x="149" y="269"/>
                            <a:pt x="147" y="269"/>
                          </a:cubicBezTo>
                          <a:cubicBezTo>
                            <a:pt x="137" y="270"/>
                            <a:pt x="128" y="270"/>
                            <a:pt x="118" y="269"/>
                          </a:cubicBezTo>
                          <a:cubicBezTo>
                            <a:pt x="116" y="269"/>
                            <a:pt x="114" y="268"/>
                            <a:pt x="114" y="266"/>
                          </a:cubicBezTo>
                          <a:cubicBezTo>
                            <a:pt x="112" y="261"/>
                            <a:pt x="110" y="256"/>
                            <a:pt x="108" y="251"/>
                          </a:cubicBezTo>
                          <a:cubicBezTo>
                            <a:pt x="102" y="234"/>
                            <a:pt x="86" y="227"/>
                            <a:pt x="70" y="234"/>
                          </a:cubicBezTo>
                          <a:cubicBezTo>
                            <a:pt x="65" y="236"/>
                            <a:pt x="59" y="239"/>
                            <a:pt x="54" y="241"/>
                          </a:cubicBezTo>
                          <a:cubicBezTo>
                            <a:pt x="53" y="242"/>
                            <a:pt x="50" y="242"/>
                            <a:pt x="49" y="241"/>
                          </a:cubicBezTo>
                          <a:cubicBezTo>
                            <a:pt x="42" y="234"/>
                            <a:pt x="35" y="227"/>
                            <a:pt x="28" y="220"/>
                          </a:cubicBezTo>
                          <a:cubicBezTo>
                            <a:pt x="26" y="218"/>
                            <a:pt x="26" y="216"/>
                            <a:pt x="28" y="214"/>
                          </a:cubicBezTo>
                          <a:cubicBezTo>
                            <a:pt x="30" y="208"/>
                            <a:pt x="33" y="202"/>
                            <a:pt x="36" y="196"/>
                          </a:cubicBezTo>
                          <a:cubicBezTo>
                            <a:pt x="41" y="182"/>
                            <a:pt x="35" y="167"/>
                            <a:pt x="22" y="161"/>
                          </a:cubicBezTo>
                          <a:cubicBezTo>
                            <a:pt x="16" y="158"/>
                            <a:pt x="9" y="156"/>
                            <a:pt x="3" y="154"/>
                          </a:cubicBezTo>
                          <a:cubicBezTo>
                            <a:pt x="1" y="153"/>
                            <a:pt x="0" y="152"/>
                            <a:pt x="0" y="149"/>
                          </a:cubicBezTo>
                          <a:cubicBezTo>
                            <a:pt x="0" y="139"/>
                            <a:pt x="0" y="130"/>
                            <a:pt x="0" y="120"/>
                          </a:cubicBezTo>
                          <a:cubicBezTo>
                            <a:pt x="0" y="117"/>
                            <a:pt x="0" y="116"/>
                            <a:pt x="3" y="115"/>
                          </a:cubicBezTo>
                          <a:cubicBezTo>
                            <a:pt x="8" y="113"/>
                            <a:pt x="14" y="112"/>
                            <a:pt x="19" y="109"/>
                          </a:cubicBezTo>
                          <a:cubicBezTo>
                            <a:pt x="35" y="103"/>
                            <a:pt x="42" y="86"/>
                            <a:pt x="34" y="70"/>
                          </a:cubicBezTo>
                          <a:cubicBezTo>
                            <a:pt x="32" y="65"/>
                            <a:pt x="30" y="60"/>
                            <a:pt x="28" y="55"/>
                          </a:cubicBezTo>
                          <a:cubicBezTo>
                            <a:pt x="27" y="54"/>
                            <a:pt x="27" y="51"/>
                            <a:pt x="28" y="50"/>
                          </a:cubicBezTo>
                          <a:cubicBezTo>
                            <a:pt x="36" y="42"/>
                            <a:pt x="43" y="34"/>
                            <a:pt x="51" y="26"/>
                          </a:cubicBezTo>
                          <a:close/>
                          <a:moveTo>
                            <a:pt x="181" y="135"/>
                          </a:moveTo>
                          <a:cubicBezTo>
                            <a:pt x="181" y="107"/>
                            <a:pt x="160" y="85"/>
                            <a:pt x="133" y="85"/>
                          </a:cubicBezTo>
                          <a:cubicBezTo>
                            <a:pt x="106" y="85"/>
                            <a:pt x="84" y="107"/>
                            <a:pt x="84" y="135"/>
                          </a:cubicBezTo>
                          <a:cubicBezTo>
                            <a:pt x="84" y="162"/>
                            <a:pt x="106" y="185"/>
                            <a:pt x="133" y="184"/>
                          </a:cubicBezTo>
                          <a:cubicBezTo>
                            <a:pt x="160" y="184"/>
                            <a:pt x="181" y="162"/>
                            <a:pt x="181"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Freeform 1524"/>
                    <p:cNvSpPr>
                      <a:spLocks noEditPoints="1"/>
                    </p:cNvSpPr>
                    <p:nvPr/>
                  </p:nvSpPr>
                  <p:spPr bwMode="gray">
                    <a:xfrm>
                      <a:off x="5550124" y="4954062"/>
                      <a:ext cx="160338" cy="163512"/>
                    </a:xfrm>
                    <a:custGeom>
                      <a:avLst/>
                      <a:gdLst>
                        <a:gd name="T0" fmla="*/ 127 w 141"/>
                        <a:gd name="T1" fmla="*/ 28 h 144"/>
                        <a:gd name="T2" fmla="*/ 124 w 141"/>
                        <a:gd name="T3" fmla="*/ 36 h 144"/>
                        <a:gd name="T4" fmla="*/ 133 w 141"/>
                        <a:gd name="T5" fmla="*/ 59 h 144"/>
                        <a:gd name="T6" fmla="*/ 141 w 141"/>
                        <a:gd name="T7" fmla="*/ 71 h 144"/>
                        <a:gd name="T8" fmla="*/ 132 w 141"/>
                        <a:gd name="T9" fmla="*/ 85 h 144"/>
                        <a:gd name="T10" fmla="*/ 124 w 141"/>
                        <a:gd name="T11" fmla="*/ 107 h 144"/>
                        <a:gd name="T12" fmla="*/ 121 w 141"/>
                        <a:gd name="T13" fmla="*/ 123 h 144"/>
                        <a:gd name="T14" fmla="*/ 106 w 141"/>
                        <a:gd name="T15" fmla="*/ 125 h 144"/>
                        <a:gd name="T16" fmla="*/ 84 w 141"/>
                        <a:gd name="T17" fmla="*/ 135 h 144"/>
                        <a:gd name="T18" fmla="*/ 71 w 141"/>
                        <a:gd name="T19" fmla="*/ 144 h 144"/>
                        <a:gd name="T20" fmla="*/ 58 w 141"/>
                        <a:gd name="T21" fmla="*/ 135 h 144"/>
                        <a:gd name="T22" fmla="*/ 36 w 141"/>
                        <a:gd name="T23" fmla="*/ 126 h 144"/>
                        <a:gd name="T24" fmla="*/ 21 w 141"/>
                        <a:gd name="T25" fmla="*/ 123 h 144"/>
                        <a:gd name="T26" fmla="*/ 18 w 141"/>
                        <a:gd name="T27" fmla="*/ 107 h 144"/>
                        <a:gd name="T28" fmla="*/ 9 w 141"/>
                        <a:gd name="T29" fmla="*/ 85 h 144"/>
                        <a:gd name="T30" fmla="*/ 0 w 141"/>
                        <a:gd name="T31" fmla="*/ 71 h 144"/>
                        <a:gd name="T32" fmla="*/ 8 w 141"/>
                        <a:gd name="T33" fmla="*/ 60 h 144"/>
                        <a:gd name="T34" fmla="*/ 18 w 141"/>
                        <a:gd name="T35" fmla="*/ 36 h 144"/>
                        <a:gd name="T36" fmla="*/ 20 w 141"/>
                        <a:gd name="T37" fmla="*/ 22 h 144"/>
                        <a:gd name="T38" fmla="*/ 37 w 141"/>
                        <a:gd name="T39" fmla="*/ 19 h 144"/>
                        <a:gd name="T40" fmla="*/ 58 w 141"/>
                        <a:gd name="T41" fmla="*/ 10 h 144"/>
                        <a:gd name="T42" fmla="*/ 73 w 141"/>
                        <a:gd name="T43" fmla="*/ 0 h 144"/>
                        <a:gd name="T44" fmla="*/ 78 w 141"/>
                        <a:gd name="T45" fmla="*/ 0 h 144"/>
                        <a:gd name="T46" fmla="*/ 81 w 141"/>
                        <a:gd name="T47" fmla="*/ 3 h 144"/>
                        <a:gd name="T48" fmla="*/ 84 w 141"/>
                        <a:gd name="T49" fmla="*/ 11 h 144"/>
                        <a:gd name="T50" fmla="*/ 104 w 141"/>
                        <a:gd name="T51" fmla="*/ 19 h 144"/>
                        <a:gd name="T52" fmla="*/ 123 w 141"/>
                        <a:gd name="T53" fmla="*/ 23 h 144"/>
                        <a:gd name="T54" fmla="*/ 127 w 141"/>
                        <a:gd name="T55" fmla="*/ 28 h 144"/>
                        <a:gd name="T56" fmla="*/ 97 w 141"/>
                        <a:gd name="T57" fmla="*/ 72 h 144"/>
                        <a:gd name="T58" fmla="*/ 71 w 141"/>
                        <a:gd name="T59" fmla="*/ 46 h 144"/>
                        <a:gd name="T60" fmla="*/ 45 w 141"/>
                        <a:gd name="T61" fmla="*/ 72 h 144"/>
                        <a:gd name="T62" fmla="*/ 71 w 141"/>
                        <a:gd name="T63" fmla="*/ 98 h 144"/>
                        <a:gd name="T64" fmla="*/ 97 w 141"/>
                        <a:gd name="T6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 h="144">
                          <a:moveTo>
                            <a:pt x="127" y="28"/>
                          </a:moveTo>
                          <a:cubicBezTo>
                            <a:pt x="126" y="31"/>
                            <a:pt x="125" y="34"/>
                            <a:pt x="124" y="36"/>
                          </a:cubicBezTo>
                          <a:cubicBezTo>
                            <a:pt x="119" y="47"/>
                            <a:pt x="122" y="55"/>
                            <a:pt x="133" y="59"/>
                          </a:cubicBezTo>
                          <a:cubicBezTo>
                            <a:pt x="141" y="62"/>
                            <a:pt x="141" y="62"/>
                            <a:pt x="141" y="71"/>
                          </a:cubicBezTo>
                          <a:cubicBezTo>
                            <a:pt x="141" y="81"/>
                            <a:pt x="141" y="81"/>
                            <a:pt x="132" y="85"/>
                          </a:cubicBezTo>
                          <a:cubicBezTo>
                            <a:pt x="122" y="89"/>
                            <a:pt x="119" y="97"/>
                            <a:pt x="124" y="107"/>
                          </a:cubicBezTo>
                          <a:cubicBezTo>
                            <a:pt x="128" y="116"/>
                            <a:pt x="128" y="116"/>
                            <a:pt x="121" y="123"/>
                          </a:cubicBezTo>
                          <a:cubicBezTo>
                            <a:pt x="114" y="129"/>
                            <a:pt x="114" y="129"/>
                            <a:pt x="106" y="125"/>
                          </a:cubicBezTo>
                          <a:cubicBezTo>
                            <a:pt x="96" y="121"/>
                            <a:pt x="87" y="124"/>
                            <a:pt x="84" y="135"/>
                          </a:cubicBezTo>
                          <a:cubicBezTo>
                            <a:pt x="80" y="144"/>
                            <a:pt x="80" y="144"/>
                            <a:pt x="71" y="144"/>
                          </a:cubicBezTo>
                          <a:cubicBezTo>
                            <a:pt x="61" y="144"/>
                            <a:pt x="61" y="144"/>
                            <a:pt x="58" y="135"/>
                          </a:cubicBezTo>
                          <a:cubicBezTo>
                            <a:pt x="54" y="124"/>
                            <a:pt x="46" y="121"/>
                            <a:pt x="36" y="126"/>
                          </a:cubicBezTo>
                          <a:cubicBezTo>
                            <a:pt x="28" y="129"/>
                            <a:pt x="28" y="129"/>
                            <a:pt x="21" y="123"/>
                          </a:cubicBezTo>
                          <a:cubicBezTo>
                            <a:pt x="14" y="116"/>
                            <a:pt x="14" y="116"/>
                            <a:pt x="18" y="107"/>
                          </a:cubicBezTo>
                          <a:cubicBezTo>
                            <a:pt x="23" y="97"/>
                            <a:pt x="19" y="89"/>
                            <a:pt x="9" y="85"/>
                          </a:cubicBezTo>
                          <a:cubicBezTo>
                            <a:pt x="0" y="81"/>
                            <a:pt x="0" y="81"/>
                            <a:pt x="0" y="71"/>
                          </a:cubicBezTo>
                          <a:cubicBezTo>
                            <a:pt x="0" y="62"/>
                            <a:pt x="0" y="62"/>
                            <a:pt x="8" y="60"/>
                          </a:cubicBezTo>
                          <a:cubicBezTo>
                            <a:pt x="20" y="55"/>
                            <a:pt x="23" y="47"/>
                            <a:pt x="18" y="36"/>
                          </a:cubicBezTo>
                          <a:cubicBezTo>
                            <a:pt x="14" y="28"/>
                            <a:pt x="14" y="28"/>
                            <a:pt x="20" y="22"/>
                          </a:cubicBezTo>
                          <a:cubicBezTo>
                            <a:pt x="27" y="15"/>
                            <a:pt x="27" y="15"/>
                            <a:pt x="37" y="19"/>
                          </a:cubicBezTo>
                          <a:cubicBezTo>
                            <a:pt x="46" y="23"/>
                            <a:pt x="54" y="20"/>
                            <a:pt x="58" y="10"/>
                          </a:cubicBezTo>
                          <a:cubicBezTo>
                            <a:pt x="62" y="0"/>
                            <a:pt x="62" y="0"/>
                            <a:pt x="73" y="0"/>
                          </a:cubicBezTo>
                          <a:cubicBezTo>
                            <a:pt x="74" y="0"/>
                            <a:pt x="76" y="0"/>
                            <a:pt x="78" y="0"/>
                          </a:cubicBezTo>
                          <a:cubicBezTo>
                            <a:pt x="79" y="1"/>
                            <a:pt x="81" y="2"/>
                            <a:pt x="81" y="3"/>
                          </a:cubicBezTo>
                          <a:cubicBezTo>
                            <a:pt x="83" y="6"/>
                            <a:pt x="83" y="8"/>
                            <a:pt x="84" y="11"/>
                          </a:cubicBezTo>
                          <a:cubicBezTo>
                            <a:pt x="88" y="19"/>
                            <a:pt x="96" y="24"/>
                            <a:pt x="104" y="19"/>
                          </a:cubicBezTo>
                          <a:cubicBezTo>
                            <a:pt x="112" y="14"/>
                            <a:pt x="118" y="16"/>
                            <a:pt x="123" y="23"/>
                          </a:cubicBezTo>
                          <a:cubicBezTo>
                            <a:pt x="124" y="25"/>
                            <a:pt x="126" y="27"/>
                            <a:pt x="127" y="28"/>
                          </a:cubicBezTo>
                          <a:close/>
                          <a:moveTo>
                            <a:pt x="97" y="72"/>
                          </a:moveTo>
                          <a:cubicBezTo>
                            <a:pt x="97" y="58"/>
                            <a:pt x="85" y="46"/>
                            <a:pt x="71" y="46"/>
                          </a:cubicBezTo>
                          <a:cubicBezTo>
                            <a:pt x="57" y="46"/>
                            <a:pt x="45" y="58"/>
                            <a:pt x="45" y="72"/>
                          </a:cubicBezTo>
                          <a:cubicBezTo>
                            <a:pt x="45" y="87"/>
                            <a:pt x="57" y="98"/>
                            <a:pt x="71" y="98"/>
                          </a:cubicBezTo>
                          <a:cubicBezTo>
                            <a:pt x="85" y="98"/>
                            <a:pt x="97" y="86"/>
                            <a:pt x="97"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6" name="Line 50"/>
                <p:cNvSpPr>
                  <a:spLocks noChangeAspect="1" noChangeShapeType="1"/>
                </p:cNvSpPr>
                <p:nvPr/>
              </p:nvSpPr>
              <p:spPr bwMode="gray">
                <a:xfrm flipH="1" flipV="1">
                  <a:off x="8039286" y="3762387"/>
                  <a:ext cx="933706" cy="0"/>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16" name="Gruppieren 15"/>
              <p:cNvGrpSpPr/>
              <p:nvPr/>
            </p:nvGrpSpPr>
            <p:grpSpPr>
              <a:xfrm>
                <a:off x="7923854" y="2118768"/>
                <a:ext cx="1653797" cy="1161324"/>
                <a:chOff x="7923854" y="2118768"/>
                <a:chExt cx="1653797" cy="1161324"/>
              </a:xfrm>
            </p:grpSpPr>
            <p:grpSp>
              <p:nvGrpSpPr>
                <p:cNvPr id="9" name="Gruppieren 8"/>
                <p:cNvGrpSpPr/>
                <p:nvPr/>
              </p:nvGrpSpPr>
              <p:grpSpPr>
                <a:xfrm>
                  <a:off x="8613568" y="2118768"/>
                  <a:ext cx="964083" cy="964083"/>
                  <a:chOff x="8613568" y="2118768"/>
                  <a:chExt cx="964083" cy="964083"/>
                </a:xfrm>
              </p:grpSpPr>
              <p:sp>
                <p:nvSpPr>
                  <p:cNvPr id="34" name="Oval 29"/>
                  <p:cNvSpPr>
                    <a:spLocks noChangeAspect="1" noChangeArrowheads="1"/>
                  </p:cNvSpPr>
                  <p:nvPr/>
                </p:nvSpPr>
                <p:spPr bwMode="gray">
                  <a:xfrm>
                    <a:off x="8613568" y="2118768"/>
                    <a:ext cx="964083" cy="964083"/>
                  </a:xfrm>
                  <a:prstGeom prst="ellipse">
                    <a:avLst/>
                  </a:prstGeom>
                  <a:solidFill>
                    <a:srgbClr val="FFFFFF"/>
                  </a:solidFill>
                  <a:ln w="57150">
                    <a:solidFill>
                      <a:schemeClr val="accent1"/>
                    </a:solidFill>
                    <a:round/>
                    <a:headEnd/>
                    <a:tailEnd/>
                  </a:ln>
                  <a:effectLst/>
                </p:spPr>
                <p:txBody>
                  <a:bodyPr lIns="72000" rIns="72000" rtlCol="0" anchor="ctr"/>
                  <a:lstStyle/>
                  <a:p>
                    <a:pPr algn="ctr"/>
                    <a:endParaRPr lang="en-US" noProof="1" smtClean="0">
                      <a:solidFill>
                        <a:prstClr val="black"/>
                      </a:solidFill>
                    </a:endParaRPr>
                  </a:p>
                  <a:p>
                    <a:pPr algn="ctr"/>
                    <a:endParaRPr lang="en-US" noProof="1">
                      <a:solidFill>
                        <a:prstClr val="black"/>
                      </a:solidFill>
                    </a:endParaRPr>
                  </a:p>
                </p:txBody>
              </p:sp>
              <p:grpSp>
                <p:nvGrpSpPr>
                  <p:cNvPr id="57" name="Gruppieren 56"/>
                  <p:cNvGrpSpPr>
                    <a:grpSpLocks noChangeAspect="1"/>
                  </p:cNvGrpSpPr>
                  <p:nvPr/>
                </p:nvGrpSpPr>
                <p:grpSpPr bwMode="gray">
                  <a:xfrm>
                    <a:off x="8866655" y="2318540"/>
                    <a:ext cx="542437" cy="477917"/>
                    <a:chOff x="6292521" y="-710244"/>
                    <a:chExt cx="506381" cy="446150"/>
                  </a:xfrm>
                  <a:solidFill>
                    <a:schemeClr val="accent1">
                      <a:lumMod val="50000"/>
                    </a:schemeClr>
                  </a:solidFill>
                </p:grpSpPr>
                <p:sp>
                  <p:nvSpPr>
                    <p:cNvPr id="73" name="Freeform 1485"/>
                    <p:cNvSpPr>
                      <a:spLocks/>
                    </p:cNvSpPr>
                    <p:nvPr/>
                  </p:nvSpPr>
                  <p:spPr bwMode="gray">
                    <a:xfrm>
                      <a:off x="6486597" y="-710244"/>
                      <a:ext cx="118231" cy="359150"/>
                    </a:xfrm>
                    <a:custGeom>
                      <a:avLst/>
                      <a:gdLst>
                        <a:gd name="T0" fmla="*/ 0 w 74"/>
                        <a:gd name="T1" fmla="*/ 0 h 225"/>
                        <a:gd name="T2" fmla="*/ 74 w 74"/>
                        <a:gd name="T3" fmla="*/ 0 h 225"/>
                        <a:gd name="T4" fmla="*/ 74 w 74"/>
                        <a:gd name="T5" fmla="*/ 225 h 225"/>
                        <a:gd name="T6" fmla="*/ 0 w 74"/>
                        <a:gd name="T7" fmla="*/ 225 h 225"/>
                        <a:gd name="T8" fmla="*/ 0 w 74"/>
                        <a:gd name="T9" fmla="*/ 0 h 225"/>
                      </a:gdLst>
                      <a:ahLst/>
                      <a:cxnLst>
                        <a:cxn ang="0">
                          <a:pos x="T0" y="T1"/>
                        </a:cxn>
                        <a:cxn ang="0">
                          <a:pos x="T2" y="T3"/>
                        </a:cxn>
                        <a:cxn ang="0">
                          <a:pos x="T4" y="T5"/>
                        </a:cxn>
                        <a:cxn ang="0">
                          <a:pos x="T6" y="T7"/>
                        </a:cxn>
                        <a:cxn ang="0">
                          <a:pos x="T8" y="T9"/>
                        </a:cxn>
                      </a:cxnLst>
                      <a:rect l="0" t="0" r="r" b="b"/>
                      <a:pathLst>
                        <a:path w="74" h="225">
                          <a:moveTo>
                            <a:pt x="0" y="0"/>
                          </a:moveTo>
                          <a:cubicBezTo>
                            <a:pt x="25" y="0"/>
                            <a:pt x="49" y="0"/>
                            <a:pt x="74" y="0"/>
                          </a:cubicBezTo>
                          <a:cubicBezTo>
                            <a:pt x="74" y="75"/>
                            <a:pt x="74" y="150"/>
                            <a:pt x="74" y="225"/>
                          </a:cubicBezTo>
                          <a:cubicBezTo>
                            <a:pt x="50" y="225"/>
                            <a:pt x="25" y="225"/>
                            <a:pt x="0" y="225"/>
                          </a:cubicBezTo>
                          <a:cubicBezTo>
                            <a:pt x="0" y="150"/>
                            <a:pt x="0" y="75"/>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1486"/>
                    <p:cNvSpPr>
                      <a:spLocks/>
                    </p:cNvSpPr>
                    <p:nvPr/>
                  </p:nvSpPr>
                  <p:spPr bwMode="gray">
                    <a:xfrm>
                      <a:off x="6292521" y="-317632"/>
                      <a:ext cx="506381" cy="53538"/>
                    </a:xfrm>
                    <a:custGeom>
                      <a:avLst/>
                      <a:gdLst>
                        <a:gd name="T0" fmla="*/ 0 w 318"/>
                        <a:gd name="T1" fmla="*/ 35 h 35"/>
                        <a:gd name="T2" fmla="*/ 0 w 318"/>
                        <a:gd name="T3" fmla="*/ 0 h 35"/>
                        <a:gd name="T4" fmla="*/ 318 w 318"/>
                        <a:gd name="T5" fmla="*/ 0 h 35"/>
                        <a:gd name="T6" fmla="*/ 318 w 318"/>
                        <a:gd name="T7" fmla="*/ 35 h 35"/>
                        <a:gd name="T8" fmla="*/ 0 w 318"/>
                        <a:gd name="T9" fmla="*/ 35 h 35"/>
                      </a:gdLst>
                      <a:ahLst/>
                      <a:cxnLst>
                        <a:cxn ang="0">
                          <a:pos x="T0" y="T1"/>
                        </a:cxn>
                        <a:cxn ang="0">
                          <a:pos x="T2" y="T3"/>
                        </a:cxn>
                        <a:cxn ang="0">
                          <a:pos x="T4" y="T5"/>
                        </a:cxn>
                        <a:cxn ang="0">
                          <a:pos x="T6" y="T7"/>
                        </a:cxn>
                        <a:cxn ang="0">
                          <a:pos x="T8" y="T9"/>
                        </a:cxn>
                      </a:cxnLst>
                      <a:rect l="0" t="0" r="r" b="b"/>
                      <a:pathLst>
                        <a:path w="318" h="35">
                          <a:moveTo>
                            <a:pt x="0" y="35"/>
                          </a:moveTo>
                          <a:cubicBezTo>
                            <a:pt x="0" y="23"/>
                            <a:pt x="0" y="12"/>
                            <a:pt x="0" y="0"/>
                          </a:cubicBezTo>
                          <a:cubicBezTo>
                            <a:pt x="106" y="0"/>
                            <a:pt x="212" y="0"/>
                            <a:pt x="318" y="0"/>
                          </a:cubicBezTo>
                          <a:cubicBezTo>
                            <a:pt x="318" y="12"/>
                            <a:pt x="318" y="23"/>
                            <a:pt x="318" y="35"/>
                          </a:cubicBezTo>
                          <a:cubicBezTo>
                            <a:pt x="212" y="35"/>
                            <a:pt x="106" y="35"/>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1487"/>
                    <p:cNvSpPr>
                      <a:spLocks/>
                    </p:cNvSpPr>
                    <p:nvPr/>
                  </p:nvSpPr>
                  <p:spPr bwMode="gray">
                    <a:xfrm>
                      <a:off x="6332675" y="-585322"/>
                      <a:ext cx="118231" cy="234228"/>
                    </a:xfrm>
                    <a:custGeom>
                      <a:avLst/>
                      <a:gdLst>
                        <a:gd name="T0" fmla="*/ 0 w 74"/>
                        <a:gd name="T1" fmla="*/ 147 h 147"/>
                        <a:gd name="T2" fmla="*/ 0 w 74"/>
                        <a:gd name="T3" fmla="*/ 0 h 147"/>
                        <a:gd name="T4" fmla="*/ 74 w 74"/>
                        <a:gd name="T5" fmla="*/ 0 h 147"/>
                        <a:gd name="T6" fmla="*/ 74 w 74"/>
                        <a:gd name="T7" fmla="*/ 147 h 147"/>
                        <a:gd name="T8" fmla="*/ 0 w 74"/>
                        <a:gd name="T9" fmla="*/ 147 h 147"/>
                      </a:gdLst>
                      <a:ahLst/>
                      <a:cxnLst>
                        <a:cxn ang="0">
                          <a:pos x="T0" y="T1"/>
                        </a:cxn>
                        <a:cxn ang="0">
                          <a:pos x="T2" y="T3"/>
                        </a:cxn>
                        <a:cxn ang="0">
                          <a:pos x="T4" y="T5"/>
                        </a:cxn>
                        <a:cxn ang="0">
                          <a:pos x="T6" y="T7"/>
                        </a:cxn>
                        <a:cxn ang="0">
                          <a:pos x="T8" y="T9"/>
                        </a:cxn>
                      </a:cxnLst>
                      <a:rect l="0" t="0" r="r" b="b"/>
                      <a:pathLst>
                        <a:path w="74" h="147">
                          <a:moveTo>
                            <a:pt x="0" y="147"/>
                          </a:moveTo>
                          <a:cubicBezTo>
                            <a:pt x="0" y="98"/>
                            <a:pt x="0" y="49"/>
                            <a:pt x="0" y="0"/>
                          </a:cubicBezTo>
                          <a:cubicBezTo>
                            <a:pt x="24" y="0"/>
                            <a:pt x="49" y="0"/>
                            <a:pt x="74" y="0"/>
                          </a:cubicBezTo>
                          <a:cubicBezTo>
                            <a:pt x="74" y="49"/>
                            <a:pt x="74" y="98"/>
                            <a:pt x="74" y="147"/>
                          </a:cubicBezTo>
                          <a:cubicBezTo>
                            <a:pt x="49" y="147"/>
                            <a:pt x="25" y="147"/>
                            <a:pt x="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1488"/>
                    <p:cNvSpPr>
                      <a:spLocks/>
                    </p:cNvSpPr>
                    <p:nvPr/>
                  </p:nvSpPr>
                  <p:spPr bwMode="gray">
                    <a:xfrm>
                      <a:off x="6640519" y="-480477"/>
                      <a:ext cx="120461" cy="129384"/>
                    </a:xfrm>
                    <a:custGeom>
                      <a:avLst/>
                      <a:gdLst>
                        <a:gd name="T0" fmla="*/ 0 w 75"/>
                        <a:gd name="T1" fmla="*/ 81 h 81"/>
                        <a:gd name="T2" fmla="*/ 0 w 75"/>
                        <a:gd name="T3" fmla="*/ 0 h 81"/>
                        <a:gd name="T4" fmla="*/ 75 w 75"/>
                        <a:gd name="T5" fmla="*/ 0 h 81"/>
                        <a:gd name="T6" fmla="*/ 75 w 75"/>
                        <a:gd name="T7" fmla="*/ 81 h 81"/>
                        <a:gd name="T8" fmla="*/ 0 w 75"/>
                        <a:gd name="T9" fmla="*/ 81 h 81"/>
                      </a:gdLst>
                      <a:ahLst/>
                      <a:cxnLst>
                        <a:cxn ang="0">
                          <a:pos x="T0" y="T1"/>
                        </a:cxn>
                        <a:cxn ang="0">
                          <a:pos x="T2" y="T3"/>
                        </a:cxn>
                        <a:cxn ang="0">
                          <a:pos x="T4" y="T5"/>
                        </a:cxn>
                        <a:cxn ang="0">
                          <a:pos x="T6" y="T7"/>
                        </a:cxn>
                        <a:cxn ang="0">
                          <a:pos x="T8" y="T9"/>
                        </a:cxn>
                      </a:cxnLst>
                      <a:rect l="0" t="0" r="r" b="b"/>
                      <a:pathLst>
                        <a:path w="75" h="81">
                          <a:moveTo>
                            <a:pt x="0" y="81"/>
                          </a:moveTo>
                          <a:cubicBezTo>
                            <a:pt x="0" y="54"/>
                            <a:pt x="0" y="27"/>
                            <a:pt x="0" y="0"/>
                          </a:cubicBezTo>
                          <a:cubicBezTo>
                            <a:pt x="25" y="0"/>
                            <a:pt x="50" y="0"/>
                            <a:pt x="75" y="0"/>
                          </a:cubicBezTo>
                          <a:cubicBezTo>
                            <a:pt x="75" y="27"/>
                            <a:pt x="75" y="54"/>
                            <a:pt x="75" y="81"/>
                          </a:cubicBezTo>
                          <a:cubicBezTo>
                            <a:pt x="50" y="81"/>
                            <a:pt x="25" y="81"/>
                            <a:pt x="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9" name="Line 50"/>
                <p:cNvSpPr>
                  <a:spLocks noChangeAspect="1" noChangeShapeType="1"/>
                </p:cNvSpPr>
                <p:nvPr/>
              </p:nvSpPr>
              <p:spPr bwMode="gray">
                <a:xfrm flipH="1">
                  <a:off x="7923854" y="2796457"/>
                  <a:ext cx="853704" cy="483635"/>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17" name="Gruppieren 16"/>
              <p:cNvGrpSpPr/>
              <p:nvPr/>
            </p:nvGrpSpPr>
            <p:grpSpPr>
              <a:xfrm>
                <a:off x="7512235" y="1463189"/>
                <a:ext cx="1110121" cy="1440761"/>
                <a:chOff x="7512235" y="1463189"/>
                <a:chExt cx="1110121" cy="1440761"/>
              </a:xfrm>
            </p:grpSpPr>
            <p:grpSp>
              <p:nvGrpSpPr>
                <p:cNvPr id="8" name="Gruppieren 7"/>
                <p:cNvGrpSpPr/>
                <p:nvPr/>
              </p:nvGrpSpPr>
              <p:grpSpPr>
                <a:xfrm>
                  <a:off x="7658273" y="1463189"/>
                  <a:ext cx="964083" cy="964083"/>
                  <a:chOff x="7658273" y="1463189"/>
                  <a:chExt cx="964083" cy="964083"/>
                </a:xfrm>
              </p:grpSpPr>
              <p:sp>
                <p:nvSpPr>
                  <p:cNvPr id="33" name="Oval 29"/>
                  <p:cNvSpPr>
                    <a:spLocks noChangeArrowheads="1"/>
                  </p:cNvSpPr>
                  <p:nvPr/>
                </p:nvSpPr>
                <p:spPr bwMode="gray">
                  <a:xfrm>
                    <a:off x="7658273" y="1463189"/>
                    <a:ext cx="964083" cy="964083"/>
                  </a:xfrm>
                  <a:prstGeom prst="ellipse">
                    <a:avLst/>
                  </a:prstGeom>
                  <a:solidFill>
                    <a:srgbClr val="FFFFFF"/>
                  </a:solidFill>
                  <a:ln w="57150">
                    <a:solidFill>
                      <a:schemeClr val="accent1"/>
                    </a:solidFill>
                    <a:round/>
                    <a:headEnd/>
                    <a:tailEnd/>
                  </a:ln>
                  <a:effectLst/>
                </p:spPr>
                <p:txBody>
                  <a:bodyPr lIns="72000" rIns="72000" rtlCol="0" anchor="ctr"/>
                  <a:lstStyle/>
                  <a:p>
                    <a:pPr algn="ctr"/>
                    <a:endParaRPr lang="en-US" noProof="1">
                      <a:solidFill>
                        <a:prstClr val="black"/>
                      </a:solidFill>
                    </a:endParaRPr>
                  </a:p>
                </p:txBody>
              </p:sp>
              <p:grpSp>
                <p:nvGrpSpPr>
                  <p:cNvPr id="58" name="Gruppieren 57"/>
                  <p:cNvGrpSpPr>
                    <a:grpSpLocks noChangeAspect="1"/>
                  </p:cNvGrpSpPr>
                  <p:nvPr/>
                </p:nvGrpSpPr>
                <p:grpSpPr bwMode="gray">
                  <a:xfrm>
                    <a:off x="7875864" y="1749739"/>
                    <a:ext cx="573503" cy="339321"/>
                    <a:chOff x="10476151" y="-305758"/>
                    <a:chExt cx="535382" cy="316766"/>
                  </a:xfrm>
                  <a:solidFill>
                    <a:schemeClr val="accent1">
                      <a:lumMod val="50000"/>
                    </a:schemeClr>
                  </a:solidFill>
                </p:grpSpPr>
                <p:sp>
                  <p:nvSpPr>
                    <p:cNvPr id="69" name="Freeform 1274"/>
                    <p:cNvSpPr>
                      <a:spLocks noEditPoints="1"/>
                    </p:cNvSpPr>
                    <p:nvPr/>
                  </p:nvSpPr>
                  <p:spPr bwMode="gray">
                    <a:xfrm>
                      <a:off x="10554228" y="-227682"/>
                      <a:ext cx="457305" cy="238690"/>
                    </a:xfrm>
                    <a:custGeom>
                      <a:avLst/>
                      <a:gdLst>
                        <a:gd name="T0" fmla="*/ 0 w 288"/>
                        <a:gd name="T1" fmla="*/ 151 h 151"/>
                        <a:gd name="T2" fmla="*/ 0 w 288"/>
                        <a:gd name="T3" fmla="*/ 0 h 151"/>
                        <a:gd name="T4" fmla="*/ 288 w 288"/>
                        <a:gd name="T5" fmla="*/ 0 h 151"/>
                        <a:gd name="T6" fmla="*/ 288 w 288"/>
                        <a:gd name="T7" fmla="*/ 151 h 151"/>
                        <a:gd name="T8" fmla="*/ 0 w 288"/>
                        <a:gd name="T9" fmla="*/ 151 h 151"/>
                        <a:gd name="T10" fmla="*/ 144 w 288"/>
                        <a:gd name="T11" fmla="*/ 20 h 151"/>
                        <a:gd name="T12" fmla="*/ 89 w 288"/>
                        <a:gd name="T13" fmla="*/ 75 h 151"/>
                        <a:gd name="T14" fmla="*/ 144 w 288"/>
                        <a:gd name="T15" fmla="*/ 131 h 151"/>
                        <a:gd name="T16" fmla="*/ 200 w 288"/>
                        <a:gd name="T17" fmla="*/ 76 h 151"/>
                        <a:gd name="T18" fmla="*/ 144 w 288"/>
                        <a:gd name="T19" fmla="*/ 2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151">
                          <a:moveTo>
                            <a:pt x="0" y="151"/>
                          </a:moveTo>
                          <a:cubicBezTo>
                            <a:pt x="0" y="100"/>
                            <a:pt x="0" y="50"/>
                            <a:pt x="0" y="0"/>
                          </a:cubicBezTo>
                          <a:cubicBezTo>
                            <a:pt x="96" y="0"/>
                            <a:pt x="192" y="0"/>
                            <a:pt x="288" y="0"/>
                          </a:cubicBezTo>
                          <a:cubicBezTo>
                            <a:pt x="288" y="50"/>
                            <a:pt x="288" y="100"/>
                            <a:pt x="288" y="151"/>
                          </a:cubicBezTo>
                          <a:cubicBezTo>
                            <a:pt x="192" y="151"/>
                            <a:pt x="96" y="151"/>
                            <a:pt x="0" y="151"/>
                          </a:cubicBezTo>
                          <a:close/>
                          <a:moveTo>
                            <a:pt x="144" y="20"/>
                          </a:moveTo>
                          <a:cubicBezTo>
                            <a:pt x="114" y="20"/>
                            <a:pt x="89" y="44"/>
                            <a:pt x="89" y="75"/>
                          </a:cubicBezTo>
                          <a:cubicBezTo>
                            <a:pt x="89" y="106"/>
                            <a:pt x="113" y="130"/>
                            <a:pt x="144" y="131"/>
                          </a:cubicBezTo>
                          <a:cubicBezTo>
                            <a:pt x="175" y="131"/>
                            <a:pt x="199" y="106"/>
                            <a:pt x="200" y="76"/>
                          </a:cubicBezTo>
                          <a:cubicBezTo>
                            <a:pt x="200" y="45"/>
                            <a:pt x="175" y="20"/>
                            <a:pt x="144"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1275"/>
                    <p:cNvSpPr>
                      <a:spLocks/>
                    </p:cNvSpPr>
                    <p:nvPr/>
                  </p:nvSpPr>
                  <p:spPr bwMode="gray">
                    <a:xfrm>
                      <a:off x="10476151" y="-305758"/>
                      <a:ext cx="492997" cy="278843"/>
                    </a:xfrm>
                    <a:custGeom>
                      <a:avLst/>
                      <a:gdLst>
                        <a:gd name="T0" fmla="*/ 0 w 311"/>
                        <a:gd name="T1" fmla="*/ 0 h 176"/>
                        <a:gd name="T2" fmla="*/ 311 w 311"/>
                        <a:gd name="T3" fmla="*/ 0 h 176"/>
                        <a:gd name="T4" fmla="*/ 311 w 311"/>
                        <a:gd name="T5" fmla="*/ 24 h 176"/>
                        <a:gd name="T6" fmla="*/ 24 w 311"/>
                        <a:gd name="T7" fmla="*/ 24 h 176"/>
                        <a:gd name="T8" fmla="*/ 24 w 311"/>
                        <a:gd name="T9" fmla="*/ 176 h 176"/>
                        <a:gd name="T10" fmla="*/ 0 w 311"/>
                        <a:gd name="T11" fmla="*/ 176 h 176"/>
                        <a:gd name="T12" fmla="*/ 0 w 311"/>
                        <a:gd name="T13" fmla="*/ 0 h 176"/>
                      </a:gdLst>
                      <a:ahLst/>
                      <a:cxnLst>
                        <a:cxn ang="0">
                          <a:pos x="T0" y="T1"/>
                        </a:cxn>
                        <a:cxn ang="0">
                          <a:pos x="T2" y="T3"/>
                        </a:cxn>
                        <a:cxn ang="0">
                          <a:pos x="T4" y="T5"/>
                        </a:cxn>
                        <a:cxn ang="0">
                          <a:pos x="T6" y="T7"/>
                        </a:cxn>
                        <a:cxn ang="0">
                          <a:pos x="T8" y="T9"/>
                        </a:cxn>
                        <a:cxn ang="0">
                          <a:pos x="T10" y="T11"/>
                        </a:cxn>
                        <a:cxn ang="0">
                          <a:pos x="T12" y="T13"/>
                        </a:cxn>
                      </a:cxnLst>
                      <a:rect l="0" t="0" r="r" b="b"/>
                      <a:pathLst>
                        <a:path w="311" h="176">
                          <a:moveTo>
                            <a:pt x="0" y="0"/>
                          </a:moveTo>
                          <a:cubicBezTo>
                            <a:pt x="104" y="0"/>
                            <a:pt x="207" y="0"/>
                            <a:pt x="311" y="0"/>
                          </a:cubicBezTo>
                          <a:cubicBezTo>
                            <a:pt x="311" y="8"/>
                            <a:pt x="311" y="16"/>
                            <a:pt x="311" y="24"/>
                          </a:cubicBezTo>
                          <a:cubicBezTo>
                            <a:pt x="216" y="24"/>
                            <a:pt x="120" y="24"/>
                            <a:pt x="24" y="24"/>
                          </a:cubicBezTo>
                          <a:cubicBezTo>
                            <a:pt x="24" y="75"/>
                            <a:pt x="24" y="125"/>
                            <a:pt x="24" y="176"/>
                          </a:cubicBezTo>
                          <a:cubicBezTo>
                            <a:pt x="16" y="176"/>
                            <a:pt x="8" y="176"/>
                            <a:pt x="0" y="176"/>
                          </a:cubicBezTo>
                          <a:cubicBezTo>
                            <a:pt x="0" y="117"/>
                            <a:pt x="0" y="5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1277"/>
                    <p:cNvSpPr>
                      <a:spLocks/>
                    </p:cNvSpPr>
                    <p:nvPr/>
                  </p:nvSpPr>
                  <p:spPr bwMode="gray">
                    <a:xfrm>
                      <a:off x="10743841" y="-165221"/>
                      <a:ext cx="75846" cy="113768"/>
                    </a:xfrm>
                    <a:custGeom>
                      <a:avLst/>
                      <a:gdLst>
                        <a:gd name="T0" fmla="*/ 30 w 47"/>
                        <a:gd name="T1" fmla="*/ 71 h 71"/>
                        <a:gd name="T2" fmla="*/ 20 w 47"/>
                        <a:gd name="T3" fmla="*/ 71 h 71"/>
                        <a:gd name="T4" fmla="*/ 14 w 47"/>
                        <a:gd name="T5" fmla="*/ 63 h 71"/>
                        <a:gd name="T6" fmla="*/ 3 w 47"/>
                        <a:gd name="T7" fmla="*/ 60 h 71"/>
                        <a:gd name="T8" fmla="*/ 7 w 47"/>
                        <a:gd name="T9" fmla="*/ 48 h 71"/>
                        <a:gd name="T10" fmla="*/ 18 w 47"/>
                        <a:gd name="T11" fmla="*/ 51 h 71"/>
                        <a:gd name="T12" fmla="*/ 26 w 47"/>
                        <a:gd name="T13" fmla="*/ 51 h 71"/>
                        <a:gd name="T14" fmla="*/ 30 w 47"/>
                        <a:gd name="T15" fmla="*/ 48 h 71"/>
                        <a:gd name="T16" fmla="*/ 27 w 47"/>
                        <a:gd name="T17" fmla="*/ 44 h 71"/>
                        <a:gd name="T18" fmla="*/ 20 w 47"/>
                        <a:gd name="T19" fmla="*/ 41 h 71"/>
                        <a:gd name="T20" fmla="*/ 10 w 47"/>
                        <a:gd name="T21" fmla="*/ 36 h 71"/>
                        <a:gd name="T22" fmla="*/ 14 w 47"/>
                        <a:gd name="T23" fmla="*/ 10 h 71"/>
                        <a:gd name="T24" fmla="*/ 19 w 47"/>
                        <a:gd name="T25" fmla="*/ 0 h 71"/>
                        <a:gd name="T26" fmla="*/ 30 w 47"/>
                        <a:gd name="T27" fmla="*/ 0 h 71"/>
                        <a:gd name="T28" fmla="*/ 30 w 47"/>
                        <a:gd name="T29" fmla="*/ 6 h 71"/>
                        <a:gd name="T30" fmla="*/ 44 w 47"/>
                        <a:gd name="T31" fmla="*/ 9 h 71"/>
                        <a:gd name="T32" fmla="*/ 41 w 47"/>
                        <a:gd name="T33" fmla="*/ 21 h 71"/>
                        <a:gd name="T34" fmla="*/ 28 w 47"/>
                        <a:gd name="T35" fmla="*/ 19 h 71"/>
                        <a:gd name="T36" fmla="*/ 24 w 47"/>
                        <a:gd name="T37" fmla="*/ 19 h 71"/>
                        <a:gd name="T38" fmla="*/ 21 w 47"/>
                        <a:gd name="T39" fmla="*/ 22 h 71"/>
                        <a:gd name="T40" fmla="*/ 23 w 47"/>
                        <a:gd name="T41" fmla="*/ 26 h 71"/>
                        <a:gd name="T42" fmla="*/ 32 w 47"/>
                        <a:gd name="T43" fmla="*/ 30 h 71"/>
                        <a:gd name="T44" fmla="*/ 39 w 47"/>
                        <a:gd name="T45" fmla="*/ 34 h 71"/>
                        <a:gd name="T46" fmla="*/ 46 w 47"/>
                        <a:gd name="T47" fmla="*/ 49 h 71"/>
                        <a:gd name="T48" fmla="*/ 35 w 47"/>
                        <a:gd name="T49" fmla="*/ 62 h 71"/>
                        <a:gd name="T50" fmla="*/ 30 w 47"/>
                        <a:gd name="T51"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 h="71">
                          <a:moveTo>
                            <a:pt x="30" y="71"/>
                          </a:moveTo>
                          <a:cubicBezTo>
                            <a:pt x="26" y="71"/>
                            <a:pt x="23" y="71"/>
                            <a:pt x="20" y="71"/>
                          </a:cubicBezTo>
                          <a:cubicBezTo>
                            <a:pt x="21" y="65"/>
                            <a:pt x="18" y="64"/>
                            <a:pt x="14" y="63"/>
                          </a:cubicBezTo>
                          <a:cubicBezTo>
                            <a:pt x="10" y="63"/>
                            <a:pt x="7" y="61"/>
                            <a:pt x="3" y="60"/>
                          </a:cubicBezTo>
                          <a:cubicBezTo>
                            <a:pt x="5" y="56"/>
                            <a:pt x="6" y="52"/>
                            <a:pt x="7" y="48"/>
                          </a:cubicBezTo>
                          <a:cubicBezTo>
                            <a:pt x="11" y="49"/>
                            <a:pt x="15" y="51"/>
                            <a:pt x="18" y="51"/>
                          </a:cubicBezTo>
                          <a:cubicBezTo>
                            <a:pt x="21" y="52"/>
                            <a:pt x="24" y="52"/>
                            <a:pt x="26" y="51"/>
                          </a:cubicBezTo>
                          <a:cubicBezTo>
                            <a:pt x="28" y="51"/>
                            <a:pt x="30" y="49"/>
                            <a:pt x="30" y="48"/>
                          </a:cubicBezTo>
                          <a:cubicBezTo>
                            <a:pt x="30" y="47"/>
                            <a:pt x="28" y="45"/>
                            <a:pt x="27" y="44"/>
                          </a:cubicBezTo>
                          <a:cubicBezTo>
                            <a:pt x="25" y="43"/>
                            <a:pt x="22" y="42"/>
                            <a:pt x="20" y="41"/>
                          </a:cubicBezTo>
                          <a:cubicBezTo>
                            <a:pt x="17" y="40"/>
                            <a:pt x="13" y="38"/>
                            <a:pt x="10" y="36"/>
                          </a:cubicBezTo>
                          <a:cubicBezTo>
                            <a:pt x="0" y="29"/>
                            <a:pt x="3" y="15"/>
                            <a:pt x="14" y="10"/>
                          </a:cubicBezTo>
                          <a:cubicBezTo>
                            <a:pt x="18" y="8"/>
                            <a:pt x="21" y="6"/>
                            <a:pt x="19" y="0"/>
                          </a:cubicBezTo>
                          <a:cubicBezTo>
                            <a:pt x="23" y="0"/>
                            <a:pt x="26" y="0"/>
                            <a:pt x="30" y="0"/>
                          </a:cubicBezTo>
                          <a:cubicBezTo>
                            <a:pt x="30" y="2"/>
                            <a:pt x="30" y="4"/>
                            <a:pt x="30" y="6"/>
                          </a:cubicBezTo>
                          <a:cubicBezTo>
                            <a:pt x="34" y="7"/>
                            <a:pt x="39" y="8"/>
                            <a:pt x="44" y="9"/>
                          </a:cubicBezTo>
                          <a:cubicBezTo>
                            <a:pt x="43" y="13"/>
                            <a:pt x="42" y="17"/>
                            <a:pt x="41" y="21"/>
                          </a:cubicBezTo>
                          <a:cubicBezTo>
                            <a:pt x="37" y="20"/>
                            <a:pt x="32" y="19"/>
                            <a:pt x="28" y="19"/>
                          </a:cubicBezTo>
                          <a:cubicBezTo>
                            <a:pt x="27" y="18"/>
                            <a:pt x="25" y="18"/>
                            <a:pt x="24" y="19"/>
                          </a:cubicBezTo>
                          <a:cubicBezTo>
                            <a:pt x="23" y="20"/>
                            <a:pt x="21" y="21"/>
                            <a:pt x="21" y="22"/>
                          </a:cubicBezTo>
                          <a:cubicBezTo>
                            <a:pt x="21" y="23"/>
                            <a:pt x="22" y="25"/>
                            <a:pt x="23" y="26"/>
                          </a:cubicBezTo>
                          <a:cubicBezTo>
                            <a:pt x="26" y="27"/>
                            <a:pt x="29" y="28"/>
                            <a:pt x="32" y="30"/>
                          </a:cubicBezTo>
                          <a:cubicBezTo>
                            <a:pt x="34" y="31"/>
                            <a:pt x="37" y="32"/>
                            <a:pt x="39" y="34"/>
                          </a:cubicBezTo>
                          <a:cubicBezTo>
                            <a:pt x="44" y="37"/>
                            <a:pt x="47" y="42"/>
                            <a:pt x="46" y="49"/>
                          </a:cubicBezTo>
                          <a:cubicBezTo>
                            <a:pt x="46" y="56"/>
                            <a:pt x="41" y="60"/>
                            <a:pt x="35" y="62"/>
                          </a:cubicBezTo>
                          <a:cubicBezTo>
                            <a:pt x="31" y="64"/>
                            <a:pt x="28" y="65"/>
                            <a:pt x="3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61" name="Line 50"/>
                <p:cNvSpPr>
                  <a:spLocks noChangeAspect="1" noChangeShapeType="1"/>
                </p:cNvSpPr>
                <p:nvPr/>
              </p:nvSpPr>
              <p:spPr bwMode="gray">
                <a:xfrm flipH="1">
                  <a:off x="7512235" y="2223149"/>
                  <a:ext cx="539633" cy="680801"/>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13" name="Gruppieren 12"/>
              <p:cNvGrpSpPr/>
              <p:nvPr/>
            </p:nvGrpSpPr>
            <p:grpSpPr>
              <a:xfrm>
                <a:off x="7512234" y="4564917"/>
                <a:ext cx="1110122" cy="1497062"/>
                <a:chOff x="7512234" y="4564917"/>
                <a:chExt cx="1110122" cy="1497062"/>
              </a:xfrm>
            </p:grpSpPr>
            <p:grpSp>
              <p:nvGrpSpPr>
                <p:cNvPr id="12" name="Gruppieren 11"/>
                <p:cNvGrpSpPr/>
                <p:nvPr/>
              </p:nvGrpSpPr>
              <p:grpSpPr>
                <a:xfrm>
                  <a:off x="7658273" y="5097896"/>
                  <a:ext cx="964083" cy="964083"/>
                  <a:chOff x="7658273" y="5097896"/>
                  <a:chExt cx="964083" cy="964083"/>
                </a:xfrm>
              </p:grpSpPr>
              <p:sp>
                <p:nvSpPr>
                  <p:cNvPr id="38" name="Oval 29"/>
                  <p:cNvSpPr>
                    <a:spLocks noChangeAspect="1" noChangeArrowheads="1"/>
                  </p:cNvSpPr>
                  <p:nvPr/>
                </p:nvSpPr>
                <p:spPr bwMode="gray">
                  <a:xfrm>
                    <a:off x="7658273" y="5097896"/>
                    <a:ext cx="964083" cy="964083"/>
                  </a:xfrm>
                  <a:prstGeom prst="ellipse">
                    <a:avLst/>
                  </a:prstGeom>
                  <a:solidFill>
                    <a:srgbClr val="FFFFFF"/>
                  </a:solidFill>
                  <a:ln w="57150">
                    <a:solidFill>
                      <a:schemeClr val="accent1"/>
                    </a:solidFill>
                    <a:round/>
                    <a:headEnd/>
                    <a:tailEnd/>
                  </a:ln>
                  <a:effectLst/>
                </p:spPr>
                <p:txBody>
                  <a:bodyPr lIns="72000" rIns="72000" rtlCol="0" anchor="ctr"/>
                  <a:lstStyle/>
                  <a:p>
                    <a:pPr algn="ctr"/>
                    <a:endParaRPr lang="en-US" noProof="1">
                      <a:solidFill>
                        <a:prstClr val="black"/>
                      </a:solidFill>
                    </a:endParaRPr>
                  </a:p>
                </p:txBody>
              </p:sp>
              <p:grpSp>
                <p:nvGrpSpPr>
                  <p:cNvPr id="46" name="Gruppieren 45"/>
                  <p:cNvGrpSpPr>
                    <a:grpSpLocks noChangeAspect="1"/>
                  </p:cNvGrpSpPr>
                  <p:nvPr/>
                </p:nvGrpSpPr>
                <p:grpSpPr bwMode="gray">
                  <a:xfrm>
                    <a:off x="7875864" y="5399799"/>
                    <a:ext cx="544171" cy="381770"/>
                    <a:chOff x="6131050" y="5223134"/>
                    <a:chExt cx="508000" cy="356394"/>
                  </a:xfrm>
                  <a:solidFill>
                    <a:schemeClr val="accent1">
                      <a:lumMod val="50000"/>
                    </a:schemeClr>
                  </a:solidFill>
                </p:grpSpPr>
                <p:sp>
                  <p:nvSpPr>
                    <p:cNvPr id="82" name="Freeform 332"/>
                    <p:cNvSpPr>
                      <a:spLocks/>
                    </p:cNvSpPr>
                    <p:nvPr/>
                  </p:nvSpPr>
                  <p:spPr bwMode="gray">
                    <a:xfrm>
                      <a:off x="6385050" y="5223134"/>
                      <a:ext cx="254000" cy="307975"/>
                    </a:xfrm>
                    <a:custGeom>
                      <a:avLst/>
                      <a:gdLst>
                        <a:gd name="T0" fmla="*/ 0 w 165"/>
                        <a:gd name="T1" fmla="*/ 162 h 200"/>
                        <a:gd name="T2" fmla="*/ 38 w 165"/>
                        <a:gd name="T3" fmla="*/ 200 h 200"/>
                        <a:gd name="T4" fmla="*/ 128 w 165"/>
                        <a:gd name="T5" fmla="*/ 109 h 200"/>
                        <a:gd name="T6" fmla="*/ 164 w 165"/>
                        <a:gd name="T7" fmla="*/ 145 h 200"/>
                        <a:gd name="T8" fmla="*/ 165 w 165"/>
                        <a:gd name="T9" fmla="*/ 0 h 200"/>
                        <a:gd name="T10" fmla="*/ 20 w 165"/>
                        <a:gd name="T11" fmla="*/ 1 h 200"/>
                        <a:gd name="T12" fmla="*/ 56 w 165"/>
                        <a:gd name="T13" fmla="*/ 37 h 200"/>
                        <a:gd name="T14" fmla="*/ 28 w 165"/>
                        <a:gd name="T15" fmla="*/ 65 h 200"/>
                        <a:gd name="T16" fmla="*/ 62 w 165"/>
                        <a:gd name="T17" fmla="*/ 100 h 200"/>
                        <a:gd name="T18" fmla="*/ 0 w 165"/>
                        <a:gd name="T19" fmla="*/ 16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5" h="200">
                          <a:moveTo>
                            <a:pt x="0" y="162"/>
                          </a:moveTo>
                          <a:cubicBezTo>
                            <a:pt x="17" y="179"/>
                            <a:pt x="34" y="196"/>
                            <a:pt x="38" y="200"/>
                          </a:cubicBezTo>
                          <a:cubicBezTo>
                            <a:pt x="46" y="192"/>
                            <a:pt x="128" y="109"/>
                            <a:pt x="128" y="109"/>
                          </a:cubicBezTo>
                          <a:cubicBezTo>
                            <a:pt x="128" y="109"/>
                            <a:pt x="152" y="133"/>
                            <a:pt x="164" y="145"/>
                          </a:cubicBezTo>
                          <a:cubicBezTo>
                            <a:pt x="164" y="121"/>
                            <a:pt x="165" y="11"/>
                            <a:pt x="165" y="0"/>
                          </a:cubicBezTo>
                          <a:cubicBezTo>
                            <a:pt x="154" y="0"/>
                            <a:pt x="44" y="1"/>
                            <a:pt x="20" y="1"/>
                          </a:cubicBezTo>
                          <a:cubicBezTo>
                            <a:pt x="32" y="13"/>
                            <a:pt x="56" y="37"/>
                            <a:pt x="56" y="37"/>
                          </a:cubicBezTo>
                          <a:cubicBezTo>
                            <a:pt x="56" y="37"/>
                            <a:pt x="43" y="49"/>
                            <a:pt x="28" y="65"/>
                          </a:cubicBezTo>
                          <a:cubicBezTo>
                            <a:pt x="62" y="100"/>
                            <a:pt x="62" y="100"/>
                            <a:pt x="62" y="100"/>
                          </a:cubicBezTo>
                          <a:lnTo>
                            <a:pt x="0" y="162"/>
                          </a:lnTo>
                          <a:close/>
                        </a:path>
                      </a:pathLst>
                    </a:custGeom>
                    <a:grpFill/>
                    <a:ln>
                      <a:noFill/>
                    </a:ln>
                    <a:effectLst>
                      <a:innerShdw blurRad="25400" dist="12700" dir="13500000">
                        <a:prstClr val="black">
                          <a:alpha val="30000"/>
                        </a:prstClr>
                      </a:innerShdw>
                    </a:effectLst>
                  </p:spPr>
                  <p:txBody>
                    <a:bodyPr/>
                    <a:lstStyle/>
                    <a:p>
                      <a:endParaRPr lang="en-US" dirty="0"/>
                    </a:p>
                  </p:txBody>
                </p:sp>
                <p:sp>
                  <p:nvSpPr>
                    <p:cNvPr id="83" name="Freeform 334"/>
                    <p:cNvSpPr>
                      <a:spLocks/>
                    </p:cNvSpPr>
                    <p:nvPr/>
                  </p:nvSpPr>
                  <p:spPr bwMode="gray">
                    <a:xfrm>
                      <a:off x="6131050" y="5249328"/>
                      <a:ext cx="328613" cy="330200"/>
                    </a:xfrm>
                    <a:custGeom>
                      <a:avLst/>
                      <a:gdLst>
                        <a:gd name="T0" fmla="*/ 508 w 508"/>
                        <a:gd name="T1" fmla="*/ 194 h 508"/>
                        <a:gd name="T2" fmla="*/ 428 w 508"/>
                        <a:gd name="T3" fmla="*/ 111 h 508"/>
                        <a:gd name="T4" fmla="*/ 407 w 508"/>
                        <a:gd name="T5" fmla="*/ 90 h 508"/>
                        <a:gd name="T6" fmla="*/ 317 w 508"/>
                        <a:gd name="T7" fmla="*/ 0 h 508"/>
                        <a:gd name="T8" fmla="*/ 104 w 508"/>
                        <a:gd name="T9" fmla="*/ 215 h 508"/>
                        <a:gd name="T10" fmla="*/ 5 w 508"/>
                        <a:gd name="T11" fmla="*/ 116 h 508"/>
                        <a:gd name="T12" fmla="*/ 0 w 508"/>
                        <a:gd name="T13" fmla="*/ 508 h 508"/>
                        <a:gd name="T14" fmla="*/ 395 w 508"/>
                        <a:gd name="T15" fmla="*/ 505 h 508"/>
                        <a:gd name="T16" fmla="*/ 296 w 508"/>
                        <a:gd name="T17" fmla="*/ 406 h 508"/>
                        <a:gd name="T18" fmla="*/ 341 w 508"/>
                        <a:gd name="T19" fmla="*/ 361 h 508"/>
                        <a:gd name="T20" fmla="*/ 362 w 508"/>
                        <a:gd name="T21" fmla="*/ 340 h 508"/>
                        <a:gd name="T22" fmla="*/ 508 w 508"/>
                        <a:gd name="T23" fmla="*/ 194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8" h="508">
                          <a:moveTo>
                            <a:pt x="508" y="194"/>
                          </a:moveTo>
                          <a:lnTo>
                            <a:pt x="428" y="111"/>
                          </a:lnTo>
                          <a:lnTo>
                            <a:pt x="407" y="90"/>
                          </a:lnTo>
                          <a:lnTo>
                            <a:pt x="317" y="0"/>
                          </a:lnTo>
                          <a:lnTo>
                            <a:pt x="104" y="215"/>
                          </a:lnTo>
                          <a:lnTo>
                            <a:pt x="5" y="116"/>
                          </a:lnTo>
                          <a:lnTo>
                            <a:pt x="0" y="508"/>
                          </a:lnTo>
                          <a:lnTo>
                            <a:pt x="395" y="505"/>
                          </a:lnTo>
                          <a:lnTo>
                            <a:pt x="296" y="406"/>
                          </a:lnTo>
                          <a:lnTo>
                            <a:pt x="341" y="361"/>
                          </a:lnTo>
                          <a:lnTo>
                            <a:pt x="362" y="340"/>
                          </a:lnTo>
                          <a:lnTo>
                            <a:pt x="508" y="194"/>
                          </a:lnTo>
                          <a:close/>
                        </a:path>
                      </a:pathLst>
                    </a:custGeom>
                    <a:grpFill/>
                    <a:ln>
                      <a:noFill/>
                    </a:ln>
                    <a:effectLst>
                      <a:innerShdw blurRad="25400" dist="12700" dir="13500000">
                        <a:prstClr val="black">
                          <a:alpha val="30000"/>
                        </a:prstClr>
                      </a:innerShdw>
                    </a:effectLst>
                    <a:extLst/>
                  </p:spPr>
                  <p:txBody>
                    <a:bodyPr/>
                    <a:lstStyle/>
                    <a:p>
                      <a:endParaRPr lang="en-US" dirty="0"/>
                    </a:p>
                  </p:txBody>
                </p:sp>
              </p:grpSp>
            </p:grpSp>
            <p:sp>
              <p:nvSpPr>
                <p:cNvPr id="64" name="Line 50"/>
                <p:cNvSpPr>
                  <a:spLocks noChangeAspect="1" noChangeShapeType="1"/>
                </p:cNvSpPr>
                <p:nvPr/>
              </p:nvSpPr>
              <p:spPr bwMode="gray">
                <a:xfrm flipH="1" flipV="1">
                  <a:off x="7512234" y="4564917"/>
                  <a:ext cx="411619" cy="654064"/>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14" name="Gruppieren 13"/>
              <p:cNvGrpSpPr/>
              <p:nvPr/>
            </p:nvGrpSpPr>
            <p:grpSpPr>
              <a:xfrm>
                <a:off x="7936554" y="4180090"/>
                <a:ext cx="1641097" cy="1198047"/>
                <a:chOff x="7936554" y="4180090"/>
                <a:chExt cx="1641097" cy="1198047"/>
              </a:xfrm>
            </p:grpSpPr>
            <p:sp>
              <p:nvSpPr>
                <p:cNvPr id="62" name="Line 50"/>
                <p:cNvSpPr>
                  <a:spLocks noChangeAspect="1" noChangeShapeType="1"/>
                </p:cNvSpPr>
                <p:nvPr/>
              </p:nvSpPr>
              <p:spPr bwMode="gray">
                <a:xfrm flipH="1" flipV="1">
                  <a:off x="7936554" y="4180090"/>
                  <a:ext cx="841004" cy="478173"/>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nvGrpSpPr>
                <p:cNvPr id="11" name="Gruppieren 10"/>
                <p:cNvGrpSpPr/>
                <p:nvPr/>
              </p:nvGrpSpPr>
              <p:grpSpPr>
                <a:xfrm>
                  <a:off x="8613568" y="4414054"/>
                  <a:ext cx="964083" cy="964083"/>
                  <a:chOff x="8613568" y="4414054"/>
                  <a:chExt cx="964083" cy="964083"/>
                </a:xfrm>
              </p:grpSpPr>
              <p:sp>
                <p:nvSpPr>
                  <p:cNvPr id="36" name="Oval 29"/>
                  <p:cNvSpPr>
                    <a:spLocks noChangeAspect="1" noChangeArrowheads="1"/>
                  </p:cNvSpPr>
                  <p:nvPr/>
                </p:nvSpPr>
                <p:spPr bwMode="gray">
                  <a:xfrm>
                    <a:off x="8613568" y="4414054"/>
                    <a:ext cx="964083" cy="964083"/>
                  </a:xfrm>
                  <a:prstGeom prst="ellipse">
                    <a:avLst/>
                  </a:prstGeom>
                  <a:solidFill>
                    <a:srgbClr val="FFFFFF"/>
                  </a:solidFill>
                  <a:ln w="57150">
                    <a:solidFill>
                      <a:schemeClr val="accent1"/>
                    </a:solidFill>
                    <a:round/>
                    <a:headEnd/>
                    <a:tailEnd/>
                  </a:ln>
                  <a:effectLst/>
                </p:spPr>
                <p:txBody>
                  <a:bodyPr lIns="72000" rIns="72000" rtlCol="0" anchor="ctr"/>
                  <a:lstStyle/>
                  <a:p>
                    <a:pPr algn="ctr"/>
                    <a:endParaRPr lang="en-US" noProof="1">
                      <a:solidFill>
                        <a:prstClr val="black"/>
                      </a:solidFill>
                    </a:endParaRPr>
                  </a:p>
                </p:txBody>
              </p:sp>
              <p:sp>
                <p:nvSpPr>
                  <p:cNvPr id="84" name="METRO ICON - cloud 2"/>
                  <p:cNvSpPr>
                    <a:spLocks noChangeAspect="1"/>
                  </p:cNvSpPr>
                  <p:nvPr/>
                </p:nvSpPr>
                <p:spPr bwMode="black">
                  <a:xfrm>
                    <a:off x="8846340" y="4706183"/>
                    <a:ext cx="515789" cy="354279"/>
                  </a:xfrm>
                  <a:custGeom>
                    <a:avLst/>
                    <a:gdLst>
                      <a:gd name="T0" fmla="*/ 95 w 278"/>
                      <a:gd name="T1" fmla="*/ 54 h 191"/>
                      <a:gd name="T2" fmla="*/ 119 w 278"/>
                      <a:gd name="T3" fmla="*/ 29 h 191"/>
                      <a:gd name="T4" fmla="*/ 232 w 278"/>
                      <a:gd name="T5" fmla="*/ 82 h 191"/>
                      <a:gd name="T6" fmla="*/ 239 w 278"/>
                      <a:gd name="T7" fmla="*/ 91 h 191"/>
                      <a:gd name="T8" fmla="*/ 274 w 278"/>
                      <a:gd name="T9" fmla="*/ 130 h 191"/>
                      <a:gd name="T10" fmla="*/ 258 w 278"/>
                      <a:gd name="T11" fmla="*/ 178 h 191"/>
                      <a:gd name="T12" fmla="*/ 222 w 278"/>
                      <a:gd name="T13" fmla="*/ 191 h 191"/>
                      <a:gd name="T14" fmla="*/ 61 w 278"/>
                      <a:gd name="T15" fmla="*/ 191 h 191"/>
                      <a:gd name="T16" fmla="*/ 7 w 278"/>
                      <a:gd name="T17" fmla="*/ 151 h 191"/>
                      <a:gd name="T18" fmla="*/ 33 w 278"/>
                      <a:gd name="T19" fmla="*/ 88 h 191"/>
                      <a:gd name="T20" fmla="*/ 36 w 278"/>
                      <a:gd name="T21" fmla="*/ 83 h 191"/>
                      <a:gd name="T22" fmla="*/ 92 w 278"/>
                      <a:gd name="T23" fmla="*/ 53 h 191"/>
                      <a:gd name="T24" fmla="*/ 95 w 278"/>
                      <a:gd name="T25"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191">
                        <a:moveTo>
                          <a:pt x="95" y="54"/>
                        </a:moveTo>
                        <a:cubicBezTo>
                          <a:pt x="101" y="44"/>
                          <a:pt x="109" y="36"/>
                          <a:pt x="119" y="29"/>
                        </a:cubicBezTo>
                        <a:cubicBezTo>
                          <a:pt x="163" y="0"/>
                          <a:pt x="226" y="29"/>
                          <a:pt x="232" y="82"/>
                        </a:cubicBezTo>
                        <a:cubicBezTo>
                          <a:pt x="232" y="87"/>
                          <a:pt x="234" y="89"/>
                          <a:pt x="239" y="91"/>
                        </a:cubicBezTo>
                        <a:cubicBezTo>
                          <a:pt x="258" y="97"/>
                          <a:pt x="270" y="110"/>
                          <a:pt x="274" y="130"/>
                        </a:cubicBezTo>
                        <a:cubicBezTo>
                          <a:pt x="278" y="149"/>
                          <a:pt x="272" y="165"/>
                          <a:pt x="258" y="178"/>
                        </a:cubicBezTo>
                        <a:cubicBezTo>
                          <a:pt x="247" y="187"/>
                          <a:pt x="235" y="191"/>
                          <a:pt x="222" y="191"/>
                        </a:cubicBezTo>
                        <a:cubicBezTo>
                          <a:pt x="168" y="191"/>
                          <a:pt x="115" y="191"/>
                          <a:pt x="61" y="191"/>
                        </a:cubicBezTo>
                        <a:cubicBezTo>
                          <a:pt x="35" y="191"/>
                          <a:pt x="13" y="175"/>
                          <a:pt x="7" y="151"/>
                        </a:cubicBezTo>
                        <a:cubicBezTo>
                          <a:pt x="0" y="126"/>
                          <a:pt x="10" y="102"/>
                          <a:pt x="33" y="88"/>
                        </a:cubicBezTo>
                        <a:cubicBezTo>
                          <a:pt x="35" y="87"/>
                          <a:pt x="36" y="85"/>
                          <a:pt x="36" y="83"/>
                        </a:cubicBezTo>
                        <a:cubicBezTo>
                          <a:pt x="40" y="55"/>
                          <a:pt x="67" y="41"/>
                          <a:pt x="92" y="53"/>
                        </a:cubicBezTo>
                        <a:cubicBezTo>
                          <a:pt x="93" y="53"/>
                          <a:pt x="94" y="53"/>
                          <a:pt x="95" y="54"/>
                        </a:cubicBezTo>
                        <a:close/>
                      </a:path>
                    </a:pathLst>
                  </a:custGeom>
                  <a:solidFill>
                    <a:schemeClr val="accent1">
                      <a:lumMod val="5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6" name="Gruppieren 5"/>
            <p:cNvGrpSpPr/>
            <p:nvPr/>
          </p:nvGrpSpPr>
          <p:grpSpPr>
            <a:xfrm>
              <a:off x="2863206" y="2223149"/>
              <a:ext cx="3278997" cy="3245522"/>
              <a:chOff x="2863206" y="2223149"/>
              <a:chExt cx="3278997" cy="3245522"/>
            </a:xfrm>
          </p:grpSpPr>
          <p:sp>
            <p:nvSpPr>
              <p:cNvPr id="28" name="Freeform 4"/>
              <p:cNvSpPr>
                <a:spLocks noChangeAspect="1"/>
              </p:cNvSpPr>
              <p:nvPr/>
            </p:nvSpPr>
            <p:spPr bwMode="gray">
              <a:xfrm>
                <a:off x="2863206" y="2223149"/>
                <a:ext cx="3278997" cy="3245522"/>
              </a:xfrm>
              <a:custGeom>
                <a:avLst/>
                <a:gdLst>
                  <a:gd name="T0" fmla="*/ 672 w 672"/>
                  <a:gd name="T1" fmla="*/ 333 h 665"/>
                  <a:gd name="T2" fmla="*/ 166 w 672"/>
                  <a:gd name="T3" fmla="*/ 0 h 665"/>
                  <a:gd name="T4" fmla="*/ 1 w 672"/>
                  <a:gd name="T5" fmla="*/ 333 h 665"/>
                  <a:gd name="T6" fmla="*/ 162 w 672"/>
                  <a:gd name="T7" fmla="*/ 665 h 665"/>
                  <a:gd name="T8" fmla="*/ 672 w 672"/>
                  <a:gd name="T9" fmla="*/ 333 h 665"/>
                </a:gdLst>
                <a:ahLst/>
                <a:cxnLst>
                  <a:cxn ang="0">
                    <a:pos x="T0" y="T1"/>
                  </a:cxn>
                  <a:cxn ang="0">
                    <a:pos x="T2" y="T3"/>
                  </a:cxn>
                  <a:cxn ang="0">
                    <a:pos x="T4" y="T5"/>
                  </a:cxn>
                  <a:cxn ang="0">
                    <a:pos x="T6" y="T7"/>
                  </a:cxn>
                  <a:cxn ang="0">
                    <a:pos x="T8" y="T9"/>
                  </a:cxn>
                </a:cxnLst>
                <a:rect l="0" t="0" r="r" b="b"/>
                <a:pathLst>
                  <a:path w="672" h="665">
                    <a:moveTo>
                      <a:pt x="672" y="333"/>
                    </a:moveTo>
                    <a:cubicBezTo>
                      <a:pt x="166" y="0"/>
                      <a:pt x="166" y="0"/>
                      <a:pt x="166" y="0"/>
                    </a:cubicBezTo>
                    <a:cubicBezTo>
                      <a:pt x="63" y="78"/>
                      <a:pt x="2" y="200"/>
                      <a:pt x="1" y="333"/>
                    </a:cubicBezTo>
                    <a:cubicBezTo>
                      <a:pt x="0" y="455"/>
                      <a:pt x="50" y="575"/>
                      <a:pt x="162" y="665"/>
                    </a:cubicBezTo>
                    <a:lnTo>
                      <a:pt x="672" y="333"/>
                    </a:lnTo>
                    <a:close/>
                  </a:path>
                </a:pathLst>
              </a:custGeom>
              <a:solidFill>
                <a:schemeClr val="accent3"/>
              </a:solidFill>
              <a:ln w="19050">
                <a:noFill/>
                <a:miter lim="800000"/>
                <a:headEnd/>
                <a:tailEnd/>
              </a:ln>
            </p:spPr>
            <p:txBody>
              <a:bodyPr/>
              <a:lstStyle/>
              <a:p>
                <a:endParaRPr lang="en-US" dirty="0"/>
              </a:p>
            </p:txBody>
          </p:sp>
          <p:sp>
            <p:nvSpPr>
              <p:cNvPr id="30" name="Line 29"/>
              <p:cNvSpPr>
                <a:spLocks noChangeAspect="1" noChangeShapeType="1"/>
              </p:cNvSpPr>
              <p:nvPr/>
            </p:nvSpPr>
            <p:spPr bwMode="gray">
              <a:xfrm>
                <a:off x="4124349" y="3079991"/>
                <a:ext cx="712525" cy="273787"/>
              </a:xfrm>
              <a:prstGeom prst="line">
                <a:avLst/>
              </a:prstGeom>
              <a:noFill/>
              <a:ln w="6350">
                <a:solidFill>
                  <a:schemeClr val="bg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1" name="Line 31"/>
              <p:cNvSpPr>
                <a:spLocks noChangeAspect="1" noChangeShapeType="1"/>
              </p:cNvSpPr>
              <p:nvPr/>
            </p:nvSpPr>
            <p:spPr bwMode="gray">
              <a:xfrm flipV="1">
                <a:off x="4124349" y="4236355"/>
                <a:ext cx="712525" cy="273787"/>
              </a:xfrm>
              <a:prstGeom prst="line">
                <a:avLst/>
              </a:prstGeom>
              <a:noFill/>
              <a:ln w="6350">
                <a:solidFill>
                  <a:schemeClr val="bg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2" name="Line 50"/>
              <p:cNvSpPr>
                <a:spLocks noChangeAspect="1" noChangeShapeType="1"/>
              </p:cNvSpPr>
              <p:nvPr/>
            </p:nvSpPr>
            <p:spPr bwMode="gray">
              <a:xfrm flipH="1" flipV="1">
                <a:off x="3185745" y="3824823"/>
                <a:ext cx="445976" cy="0"/>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50" name="Rectangle 85"/>
              <p:cNvSpPr>
                <a:spLocks noChangeAspect="1" noChangeArrowheads="1"/>
              </p:cNvSpPr>
              <p:nvPr/>
            </p:nvSpPr>
            <p:spPr bwMode="gray">
              <a:xfrm>
                <a:off x="3492605" y="3658783"/>
                <a:ext cx="1510716" cy="338554"/>
              </a:xfrm>
              <a:prstGeom prst="rect">
                <a:avLst/>
              </a:prstGeom>
              <a:noFill/>
              <a:ln>
                <a:noFill/>
              </a:ln>
              <a:effectLst/>
              <a:extLst>
                <a:ext uri="{909E8E84-426E-40DD-AFC4-6F175D3DCCD1}">
                  <a14:hiddenFill xmlns:a14="http://schemas.microsoft.com/office/drawing/2010/main">
                    <a:solidFill>
                      <a:srgbClr val="DDDDD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pPr algn="ctr" eaLnBrk="1" hangingPunct="1">
                  <a:lnSpc>
                    <a:spcPct val="80000"/>
                  </a:lnSpc>
                  <a:spcAft>
                    <a:spcPts val="1000"/>
                  </a:spcAft>
                </a:pPr>
                <a:r>
                  <a:rPr lang="en-US" altLang="en-US" sz="2000" dirty="0" smtClean="0">
                    <a:solidFill>
                      <a:schemeClr val="bg1"/>
                    </a:solidFill>
                    <a:latin typeface="Bebas Neue" panose="020B0506020202020201" pitchFamily="34" charset="0"/>
                  </a:rPr>
                  <a:t>Placeholder</a:t>
                </a:r>
                <a:endParaRPr lang="en-US" altLang="en-US" sz="2000" dirty="0">
                  <a:solidFill>
                    <a:schemeClr val="bg1"/>
                  </a:solidFill>
                  <a:latin typeface="Bebas Neue" panose="020B0506020202020201" pitchFamily="34" charset="0"/>
                </a:endParaRPr>
              </a:p>
            </p:txBody>
          </p:sp>
        </p:grpSp>
        <p:sp>
          <p:nvSpPr>
            <p:cNvPr id="29" name="Oval 5"/>
            <p:cNvSpPr>
              <a:spLocks noChangeAspect="1" noChangeArrowheads="1"/>
            </p:cNvSpPr>
            <p:nvPr/>
          </p:nvSpPr>
          <p:spPr bwMode="gray">
            <a:xfrm>
              <a:off x="5080195" y="2790475"/>
              <a:ext cx="2110868" cy="2110869"/>
            </a:xfrm>
            <a:prstGeom prst="ellipse">
              <a:avLst/>
            </a:prstGeom>
            <a:solidFill>
              <a:schemeClr val="accent6">
                <a:lumMod val="50000"/>
              </a:schemeClr>
            </a:solidFill>
            <a:ln w="76200">
              <a:solidFill>
                <a:schemeClr val="bg1"/>
              </a:solidFill>
              <a:round/>
              <a:headEnd/>
              <a:tailEnd/>
            </a:ln>
            <a:effectLst/>
          </p:spPr>
          <p:txBody>
            <a:bodyPr lIns="72000" rIns="72000" rtlCol="0" anchor="ctr"/>
            <a:lstStyle/>
            <a:p>
              <a:pPr algn="ctr">
                <a:lnSpc>
                  <a:spcPct val="80000"/>
                </a:lnSpc>
                <a:spcAft>
                  <a:spcPts val="1000"/>
                </a:spcAft>
              </a:pPr>
              <a:r>
                <a:rPr lang="en-US" sz="4400" dirty="0" smtClean="0">
                  <a:solidFill>
                    <a:schemeClr val="bg1"/>
                  </a:solidFill>
                  <a:latin typeface="Bebas Neue" panose="020B0506020202020201" pitchFamily="34" charset="0"/>
                </a:rPr>
                <a:t>100%</a:t>
              </a:r>
              <a:endParaRPr lang="en-US" sz="4400" dirty="0">
                <a:solidFill>
                  <a:schemeClr val="bg1"/>
                </a:solidFill>
                <a:latin typeface="Bebas Neue" panose="020B0506020202020201" pitchFamily="34" charset="0"/>
              </a:endParaRPr>
            </a:p>
          </p:txBody>
        </p:sp>
        <p:grpSp>
          <p:nvGrpSpPr>
            <p:cNvPr id="5" name="Gruppieren 4"/>
            <p:cNvGrpSpPr/>
            <p:nvPr/>
          </p:nvGrpSpPr>
          <p:grpSpPr>
            <a:xfrm>
              <a:off x="2506850" y="4507104"/>
              <a:ext cx="1265316" cy="1265316"/>
              <a:chOff x="2506850" y="4507104"/>
              <a:chExt cx="1265316" cy="1265316"/>
            </a:xfrm>
          </p:grpSpPr>
          <p:sp>
            <p:nvSpPr>
              <p:cNvPr id="42" name="Oval 29"/>
              <p:cNvSpPr>
                <a:spLocks noChangeAspect="1" noChangeArrowheads="1"/>
              </p:cNvSpPr>
              <p:nvPr/>
            </p:nvSpPr>
            <p:spPr bwMode="gray">
              <a:xfrm>
                <a:off x="2506850" y="4507104"/>
                <a:ext cx="1265316" cy="1265316"/>
              </a:xfrm>
              <a:prstGeom prst="ellipse">
                <a:avLst/>
              </a:prstGeom>
              <a:solidFill>
                <a:srgbClr val="FFFFFF"/>
              </a:solidFill>
              <a:ln w="57150">
                <a:solidFill>
                  <a:schemeClr val="accent3"/>
                </a:solidFill>
                <a:round/>
                <a:headEnd/>
                <a:tailEnd/>
              </a:ln>
              <a:effectLst/>
            </p:spPr>
            <p:txBody>
              <a:bodyPr lIns="72000" rIns="72000" rtlCol="0" anchor="ctr"/>
              <a:lstStyle/>
              <a:p>
                <a:pPr algn="ctr"/>
                <a:endParaRPr lang="en-US" noProof="1">
                  <a:solidFill>
                    <a:prstClr val="black"/>
                  </a:solidFill>
                </a:endParaRPr>
              </a:p>
            </p:txBody>
          </p:sp>
          <p:grpSp>
            <p:nvGrpSpPr>
              <p:cNvPr id="53" name="Gruppieren 52"/>
              <p:cNvGrpSpPr>
                <a:grpSpLocks noChangeAspect="1"/>
              </p:cNvGrpSpPr>
              <p:nvPr/>
            </p:nvGrpSpPr>
            <p:grpSpPr bwMode="gray">
              <a:xfrm>
                <a:off x="2825487" y="4909970"/>
                <a:ext cx="655700" cy="403038"/>
                <a:chOff x="2938815" y="2260313"/>
                <a:chExt cx="1671004" cy="1027113"/>
              </a:xfrm>
              <a:solidFill>
                <a:schemeClr val="accent3">
                  <a:lumMod val="50000"/>
                </a:schemeClr>
              </a:solidFill>
            </p:grpSpPr>
            <p:sp>
              <p:nvSpPr>
                <p:cNvPr id="77" name="Freeform 5"/>
                <p:cNvSpPr>
                  <a:spLocks/>
                </p:cNvSpPr>
                <p:nvPr/>
              </p:nvSpPr>
              <p:spPr bwMode="gray">
                <a:xfrm>
                  <a:off x="3336960" y="2260313"/>
                  <a:ext cx="893763" cy="1027113"/>
                </a:xfrm>
                <a:custGeom>
                  <a:avLst/>
                  <a:gdLst>
                    <a:gd name="T0" fmla="*/ 175 w 237"/>
                    <a:gd name="T1" fmla="*/ 191 h 271"/>
                    <a:gd name="T2" fmla="*/ 130 w 237"/>
                    <a:gd name="T3" fmla="*/ 145 h 271"/>
                    <a:gd name="T4" fmla="*/ 145 w 237"/>
                    <a:gd name="T5" fmla="*/ 110 h 271"/>
                    <a:gd name="T6" fmla="*/ 157 w 237"/>
                    <a:gd name="T7" fmla="*/ 86 h 271"/>
                    <a:gd name="T8" fmla="*/ 153 w 237"/>
                    <a:gd name="T9" fmla="*/ 73 h 271"/>
                    <a:gd name="T10" fmla="*/ 156 w 237"/>
                    <a:gd name="T11" fmla="*/ 49 h 271"/>
                    <a:gd name="T12" fmla="*/ 101 w 237"/>
                    <a:gd name="T13" fmla="*/ 0 h 271"/>
                    <a:gd name="T14" fmla="*/ 46 w 237"/>
                    <a:gd name="T15" fmla="*/ 49 h 271"/>
                    <a:gd name="T16" fmla="*/ 50 w 237"/>
                    <a:gd name="T17" fmla="*/ 73 h 271"/>
                    <a:gd name="T18" fmla="*/ 46 w 237"/>
                    <a:gd name="T19" fmla="*/ 86 h 271"/>
                    <a:gd name="T20" fmla="*/ 58 w 237"/>
                    <a:gd name="T21" fmla="*/ 110 h 271"/>
                    <a:gd name="T22" fmla="*/ 73 w 237"/>
                    <a:gd name="T23" fmla="*/ 145 h 271"/>
                    <a:gd name="T24" fmla="*/ 28 w 237"/>
                    <a:gd name="T25" fmla="*/ 191 h 271"/>
                    <a:gd name="T26" fmla="*/ 0 w 237"/>
                    <a:gd name="T27" fmla="*/ 215 h 271"/>
                    <a:gd name="T28" fmla="*/ 0 w 237"/>
                    <a:gd name="T29" fmla="*/ 271 h 271"/>
                    <a:gd name="T30" fmla="*/ 237 w 237"/>
                    <a:gd name="T31" fmla="*/ 271 h 271"/>
                    <a:gd name="T32" fmla="*/ 237 w 237"/>
                    <a:gd name="T33" fmla="*/ 229 h 271"/>
                    <a:gd name="T34" fmla="*/ 175 w 237"/>
                    <a:gd name="T35" fmla="*/ 19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71">
                      <a:moveTo>
                        <a:pt x="175" y="191"/>
                      </a:moveTo>
                      <a:cubicBezTo>
                        <a:pt x="141" y="178"/>
                        <a:pt x="130" y="167"/>
                        <a:pt x="130" y="145"/>
                      </a:cubicBezTo>
                      <a:cubicBezTo>
                        <a:pt x="130" y="130"/>
                        <a:pt x="140" y="135"/>
                        <a:pt x="145" y="110"/>
                      </a:cubicBezTo>
                      <a:cubicBezTo>
                        <a:pt x="146" y="99"/>
                        <a:pt x="156" y="110"/>
                        <a:pt x="157" y="86"/>
                      </a:cubicBezTo>
                      <a:cubicBezTo>
                        <a:pt x="157" y="76"/>
                        <a:pt x="153" y="73"/>
                        <a:pt x="153" y="73"/>
                      </a:cubicBezTo>
                      <a:cubicBezTo>
                        <a:pt x="153" y="73"/>
                        <a:pt x="155" y="60"/>
                        <a:pt x="156" y="49"/>
                      </a:cubicBezTo>
                      <a:cubicBezTo>
                        <a:pt x="157" y="35"/>
                        <a:pt x="149" y="0"/>
                        <a:pt x="101" y="0"/>
                      </a:cubicBezTo>
                      <a:cubicBezTo>
                        <a:pt x="54" y="0"/>
                        <a:pt x="46" y="35"/>
                        <a:pt x="46" y="49"/>
                      </a:cubicBezTo>
                      <a:cubicBezTo>
                        <a:pt x="48" y="60"/>
                        <a:pt x="50" y="73"/>
                        <a:pt x="50" y="73"/>
                      </a:cubicBezTo>
                      <a:cubicBezTo>
                        <a:pt x="50" y="73"/>
                        <a:pt x="46" y="76"/>
                        <a:pt x="46" y="86"/>
                      </a:cubicBezTo>
                      <a:cubicBezTo>
                        <a:pt x="47" y="110"/>
                        <a:pt x="56" y="99"/>
                        <a:pt x="58" y="110"/>
                      </a:cubicBezTo>
                      <a:cubicBezTo>
                        <a:pt x="62" y="135"/>
                        <a:pt x="73" y="130"/>
                        <a:pt x="73" y="145"/>
                      </a:cubicBezTo>
                      <a:cubicBezTo>
                        <a:pt x="73" y="167"/>
                        <a:pt x="62" y="178"/>
                        <a:pt x="28" y="191"/>
                      </a:cubicBezTo>
                      <a:cubicBezTo>
                        <a:pt x="18" y="194"/>
                        <a:pt x="0" y="201"/>
                        <a:pt x="0" y="215"/>
                      </a:cubicBezTo>
                      <a:cubicBezTo>
                        <a:pt x="0" y="271"/>
                        <a:pt x="0" y="271"/>
                        <a:pt x="0" y="271"/>
                      </a:cubicBezTo>
                      <a:cubicBezTo>
                        <a:pt x="237" y="271"/>
                        <a:pt x="237" y="271"/>
                        <a:pt x="237" y="271"/>
                      </a:cubicBezTo>
                      <a:cubicBezTo>
                        <a:pt x="237" y="271"/>
                        <a:pt x="237" y="238"/>
                        <a:pt x="237" y="229"/>
                      </a:cubicBezTo>
                      <a:cubicBezTo>
                        <a:pt x="237" y="216"/>
                        <a:pt x="209" y="204"/>
                        <a:pt x="175" y="19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6"/>
                <p:cNvSpPr>
                  <a:spLocks/>
                </p:cNvSpPr>
                <p:nvPr/>
              </p:nvSpPr>
              <p:spPr bwMode="gray">
                <a:xfrm>
                  <a:off x="4054193" y="2407950"/>
                  <a:ext cx="555626" cy="879476"/>
                </a:xfrm>
                <a:custGeom>
                  <a:avLst/>
                  <a:gdLst>
                    <a:gd name="T0" fmla="*/ 97 w 147"/>
                    <a:gd name="T1" fmla="*/ 143 h 232"/>
                    <a:gd name="T2" fmla="*/ 64 w 147"/>
                    <a:gd name="T3" fmla="*/ 109 h 232"/>
                    <a:gd name="T4" fmla="*/ 75 w 147"/>
                    <a:gd name="T5" fmla="*/ 82 h 232"/>
                    <a:gd name="T6" fmla="*/ 84 w 147"/>
                    <a:gd name="T7" fmla="*/ 64 h 232"/>
                    <a:gd name="T8" fmla="*/ 81 w 147"/>
                    <a:gd name="T9" fmla="*/ 55 h 232"/>
                    <a:gd name="T10" fmla="*/ 84 w 147"/>
                    <a:gd name="T11" fmla="*/ 37 h 232"/>
                    <a:gd name="T12" fmla="*/ 42 w 147"/>
                    <a:gd name="T13" fmla="*/ 0 h 232"/>
                    <a:gd name="T14" fmla="*/ 1 w 147"/>
                    <a:gd name="T15" fmla="*/ 37 h 232"/>
                    <a:gd name="T16" fmla="*/ 4 w 147"/>
                    <a:gd name="T17" fmla="*/ 55 h 232"/>
                    <a:gd name="T18" fmla="*/ 0 w 147"/>
                    <a:gd name="T19" fmla="*/ 64 h 232"/>
                    <a:gd name="T20" fmla="*/ 10 w 147"/>
                    <a:gd name="T21" fmla="*/ 82 h 232"/>
                    <a:gd name="T22" fmla="*/ 21 w 147"/>
                    <a:gd name="T23" fmla="*/ 109 h 232"/>
                    <a:gd name="T24" fmla="*/ 7 w 147"/>
                    <a:gd name="T25" fmla="*/ 134 h 232"/>
                    <a:gd name="T26" fmla="*/ 70 w 147"/>
                    <a:gd name="T27" fmla="*/ 187 h 232"/>
                    <a:gd name="T28" fmla="*/ 70 w 147"/>
                    <a:gd name="T29" fmla="*/ 232 h 232"/>
                    <a:gd name="T30" fmla="*/ 147 w 147"/>
                    <a:gd name="T31" fmla="*/ 232 h 232"/>
                    <a:gd name="T32" fmla="*/ 142 w 147"/>
                    <a:gd name="T33" fmla="*/ 168 h 232"/>
                    <a:gd name="T34" fmla="*/ 97 w 147"/>
                    <a:gd name="T35" fmla="*/ 14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7" h="232">
                      <a:moveTo>
                        <a:pt x="97" y="143"/>
                      </a:moveTo>
                      <a:cubicBezTo>
                        <a:pt x="72" y="133"/>
                        <a:pt x="64" y="126"/>
                        <a:pt x="64" y="109"/>
                      </a:cubicBezTo>
                      <a:cubicBezTo>
                        <a:pt x="64" y="98"/>
                        <a:pt x="72" y="101"/>
                        <a:pt x="75" y="82"/>
                      </a:cubicBezTo>
                      <a:cubicBezTo>
                        <a:pt x="76" y="74"/>
                        <a:pt x="84" y="82"/>
                        <a:pt x="84" y="64"/>
                      </a:cubicBezTo>
                      <a:cubicBezTo>
                        <a:pt x="84" y="57"/>
                        <a:pt x="81" y="55"/>
                        <a:pt x="81" y="55"/>
                      </a:cubicBezTo>
                      <a:cubicBezTo>
                        <a:pt x="81" y="55"/>
                        <a:pt x="83" y="44"/>
                        <a:pt x="84" y="37"/>
                      </a:cubicBezTo>
                      <a:cubicBezTo>
                        <a:pt x="84" y="27"/>
                        <a:pt x="78" y="0"/>
                        <a:pt x="42" y="0"/>
                      </a:cubicBezTo>
                      <a:cubicBezTo>
                        <a:pt x="8" y="0"/>
                        <a:pt x="0" y="27"/>
                        <a:pt x="1" y="37"/>
                      </a:cubicBezTo>
                      <a:cubicBezTo>
                        <a:pt x="2" y="44"/>
                        <a:pt x="4" y="55"/>
                        <a:pt x="4" y="55"/>
                      </a:cubicBezTo>
                      <a:cubicBezTo>
                        <a:pt x="4" y="55"/>
                        <a:pt x="0" y="57"/>
                        <a:pt x="0" y="64"/>
                      </a:cubicBezTo>
                      <a:cubicBezTo>
                        <a:pt x="2" y="82"/>
                        <a:pt x="8" y="74"/>
                        <a:pt x="10" y="82"/>
                      </a:cubicBezTo>
                      <a:cubicBezTo>
                        <a:pt x="13" y="101"/>
                        <a:pt x="21" y="98"/>
                        <a:pt x="21" y="109"/>
                      </a:cubicBezTo>
                      <a:cubicBezTo>
                        <a:pt x="21" y="120"/>
                        <a:pt x="17" y="128"/>
                        <a:pt x="7" y="134"/>
                      </a:cubicBezTo>
                      <a:cubicBezTo>
                        <a:pt x="62" y="159"/>
                        <a:pt x="70" y="164"/>
                        <a:pt x="70" y="187"/>
                      </a:cubicBezTo>
                      <a:cubicBezTo>
                        <a:pt x="70" y="232"/>
                        <a:pt x="70" y="232"/>
                        <a:pt x="70" y="232"/>
                      </a:cubicBezTo>
                      <a:cubicBezTo>
                        <a:pt x="147" y="232"/>
                        <a:pt x="147" y="232"/>
                        <a:pt x="147" y="232"/>
                      </a:cubicBezTo>
                      <a:cubicBezTo>
                        <a:pt x="147" y="232"/>
                        <a:pt x="146" y="174"/>
                        <a:pt x="142" y="168"/>
                      </a:cubicBezTo>
                      <a:cubicBezTo>
                        <a:pt x="137" y="159"/>
                        <a:pt x="123" y="153"/>
                        <a:pt x="97" y="14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7"/>
                <p:cNvSpPr>
                  <a:spLocks/>
                </p:cNvSpPr>
                <p:nvPr/>
              </p:nvSpPr>
              <p:spPr bwMode="gray">
                <a:xfrm>
                  <a:off x="2938815" y="2407950"/>
                  <a:ext cx="550863" cy="879476"/>
                </a:xfrm>
                <a:custGeom>
                  <a:avLst/>
                  <a:gdLst>
                    <a:gd name="T0" fmla="*/ 50 w 146"/>
                    <a:gd name="T1" fmla="*/ 143 h 232"/>
                    <a:gd name="T2" fmla="*/ 83 w 146"/>
                    <a:gd name="T3" fmla="*/ 109 h 232"/>
                    <a:gd name="T4" fmla="*/ 72 w 146"/>
                    <a:gd name="T5" fmla="*/ 82 h 232"/>
                    <a:gd name="T6" fmla="*/ 62 w 146"/>
                    <a:gd name="T7" fmla="*/ 64 h 232"/>
                    <a:gd name="T8" fmla="*/ 66 w 146"/>
                    <a:gd name="T9" fmla="*/ 55 h 232"/>
                    <a:gd name="T10" fmla="*/ 63 w 146"/>
                    <a:gd name="T11" fmla="*/ 37 h 232"/>
                    <a:gd name="T12" fmla="*/ 104 w 146"/>
                    <a:gd name="T13" fmla="*/ 0 h 232"/>
                    <a:gd name="T14" fmla="*/ 146 w 146"/>
                    <a:gd name="T15" fmla="*/ 37 h 232"/>
                    <a:gd name="T16" fmla="*/ 142 w 146"/>
                    <a:gd name="T17" fmla="*/ 55 h 232"/>
                    <a:gd name="T18" fmla="*/ 146 w 146"/>
                    <a:gd name="T19" fmla="*/ 64 h 232"/>
                    <a:gd name="T20" fmla="*/ 137 w 146"/>
                    <a:gd name="T21" fmla="*/ 82 h 232"/>
                    <a:gd name="T22" fmla="*/ 126 w 146"/>
                    <a:gd name="T23" fmla="*/ 109 h 232"/>
                    <a:gd name="T24" fmla="*/ 140 w 146"/>
                    <a:gd name="T25" fmla="*/ 134 h 232"/>
                    <a:gd name="T26" fmla="*/ 77 w 146"/>
                    <a:gd name="T27" fmla="*/ 187 h 232"/>
                    <a:gd name="T28" fmla="*/ 77 w 146"/>
                    <a:gd name="T29" fmla="*/ 232 h 232"/>
                    <a:gd name="T30" fmla="*/ 0 w 146"/>
                    <a:gd name="T31" fmla="*/ 232 h 232"/>
                    <a:gd name="T32" fmla="*/ 5 w 146"/>
                    <a:gd name="T33" fmla="*/ 168 h 232"/>
                    <a:gd name="T34" fmla="*/ 50 w 146"/>
                    <a:gd name="T35" fmla="*/ 14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6" h="232">
                      <a:moveTo>
                        <a:pt x="50" y="143"/>
                      </a:moveTo>
                      <a:cubicBezTo>
                        <a:pt x="75" y="133"/>
                        <a:pt x="83" y="126"/>
                        <a:pt x="83" y="109"/>
                      </a:cubicBezTo>
                      <a:cubicBezTo>
                        <a:pt x="83" y="98"/>
                        <a:pt x="75" y="101"/>
                        <a:pt x="72" y="82"/>
                      </a:cubicBezTo>
                      <a:cubicBezTo>
                        <a:pt x="70" y="74"/>
                        <a:pt x="63" y="82"/>
                        <a:pt x="62" y="64"/>
                      </a:cubicBezTo>
                      <a:cubicBezTo>
                        <a:pt x="62" y="57"/>
                        <a:pt x="66" y="55"/>
                        <a:pt x="66" y="55"/>
                      </a:cubicBezTo>
                      <a:cubicBezTo>
                        <a:pt x="66" y="55"/>
                        <a:pt x="64" y="44"/>
                        <a:pt x="63" y="37"/>
                      </a:cubicBezTo>
                      <a:cubicBezTo>
                        <a:pt x="62" y="27"/>
                        <a:pt x="69" y="0"/>
                        <a:pt x="104" y="0"/>
                      </a:cubicBezTo>
                      <a:cubicBezTo>
                        <a:pt x="139" y="0"/>
                        <a:pt x="146" y="27"/>
                        <a:pt x="146" y="37"/>
                      </a:cubicBezTo>
                      <a:cubicBezTo>
                        <a:pt x="145" y="44"/>
                        <a:pt x="142" y="55"/>
                        <a:pt x="142" y="55"/>
                      </a:cubicBezTo>
                      <a:cubicBezTo>
                        <a:pt x="142" y="55"/>
                        <a:pt x="146" y="57"/>
                        <a:pt x="146" y="64"/>
                      </a:cubicBezTo>
                      <a:cubicBezTo>
                        <a:pt x="145" y="82"/>
                        <a:pt x="138" y="74"/>
                        <a:pt x="137" y="82"/>
                      </a:cubicBezTo>
                      <a:cubicBezTo>
                        <a:pt x="134" y="101"/>
                        <a:pt x="126" y="98"/>
                        <a:pt x="126" y="109"/>
                      </a:cubicBezTo>
                      <a:cubicBezTo>
                        <a:pt x="126" y="120"/>
                        <a:pt x="130" y="128"/>
                        <a:pt x="140" y="134"/>
                      </a:cubicBezTo>
                      <a:cubicBezTo>
                        <a:pt x="85" y="159"/>
                        <a:pt x="77" y="164"/>
                        <a:pt x="77" y="187"/>
                      </a:cubicBezTo>
                      <a:cubicBezTo>
                        <a:pt x="77" y="232"/>
                        <a:pt x="77" y="232"/>
                        <a:pt x="77" y="232"/>
                      </a:cubicBezTo>
                      <a:cubicBezTo>
                        <a:pt x="0" y="232"/>
                        <a:pt x="0" y="232"/>
                        <a:pt x="0" y="232"/>
                      </a:cubicBezTo>
                      <a:cubicBezTo>
                        <a:pt x="0" y="232"/>
                        <a:pt x="1" y="174"/>
                        <a:pt x="5" y="168"/>
                      </a:cubicBezTo>
                      <a:cubicBezTo>
                        <a:pt x="10" y="159"/>
                        <a:pt x="24" y="153"/>
                        <a:pt x="50" y="14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grpSp>
        <p:grpSp>
          <p:nvGrpSpPr>
            <p:cNvPr id="4" name="Gruppieren 3"/>
            <p:cNvGrpSpPr/>
            <p:nvPr/>
          </p:nvGrpSpPr>
          <p:grpSpPr>
            <a:xfrm>
              <a:off x="2506850" y="1889947"/>
              <a:ext cx="1265316" cy="1265316"/>
              <a:chOff x="2506850" y="1889947"/>
              <a:chExt cx="1265316" cy="1265316"/>
            </a:xfrm>
          </p:grpSpPr>
          <p:sp>
            <p:nvSpPr>
              <p:cNvPr id="43" name="Oval 29"/>
              <p:cNvSpPr>
                <a:spLocks noChangeAspect="1" noChangeArrowheads="1"/>
              </p:cNvSpPr>
              <p:nvPr/>
            </p:nvSpPr>
            <p:spPr bwMode="gray">
              <a:xfrm>
                <a:off x="2506850" y="1889947"/>
                <a:ext cx="1265316" cy="1265316"/>
              </a:xfrm>
              <a:prstGeom prst="ellipse">
                <a:avLst/>
              </a:prstGeom>
              <a:solidFill>
                <a:srgbClr val="FFFFFF"/>
              </a:solidFill>
              <a:ln w="57150">
                <a:solidFill>
                  <a:schemeClr val="accent3"/>
                </a:solidFill>
                <a:round/>
                <a:headEnd/>
                <a:tailEnd/>
              </a:ln>
              <a:effectLst/>
            </p:spPr>
            <p:txBody>
              <a:bodyPr lIns="72000" rIns="72000" rtlCol="0" anchor="ctr"/>
              <a:lstStyle/>
              <a:p>
                <a:pPr algn="ctr"/>
                <a:endParaRPr lang="en-US" noProof="1">
                  <a:solidFill>
                    <a:prstClr val="black"/>
                  </a:solidFill>
                </a:endParaRPr>
              </a:p>
            </p:txBody>
          </p:sp>
          <p:sp>
            <p:nvSpPr>
              <p:cNvPr id="60" name="Freeform 12"/>
              <p:cNvSpPr>
                <a:spLocks noChangeAspect="1" noEditPoints="1"/>
              </p:cNvSpPr>
              <p:nvPr/>
            </p:nvSpPr>
            <p:spPr bwMode="gray">
              <a:xfrm>
                <a:off x="2906621" y="2175234"/>
                <a:ext cx="558250" cy="582836"/>
              </a:xfrm>
              <a:custGeom>
                <a:avLst/>
                <a:gdLst>
                  <a:gd name="T0" fmla="*/ 168 w 327"/>
                  <a:gd name="T1" fmla="*/ 122 h 341"/>
                  <a:gd name="T2" fmla="*/ 0 w 327"/>
                  <a:gd name="T3" fmla="*/ 341 h 341"/>
                  <a:gd name="T4" fmla="*/ 270 w 327"/>
                  <a:gd name="T5" fmla="*/ 90 h 341"/>
                  <a:gd name="T6" fmla="*/ 327 w 327"/>
                  <a:gd name="T7" fmla="*/ 101 h 341"/>
                  <a:gd name="T8" fmla="*/ 293 w 327"/>
                  <a:gd name="T9" fmla="*/ 130 h 341"/>
                  <a:gd name="T10" fmla="*/ 270 w 327"/>
                  <a:gd name="T11" fmla="*/ 154 h 341"/>
                  <a:gd name="T12" fmla="*/ 220 w 327"/>
                  <a:gd name="T13" fmla="*/ 144 h 341"/>
                  <a:gd name="T14" fmla="*/ 237 w 327"/>
                  <a:gd name="T15" fmla="*/ 106 h 341"/>
                  <a:gd name="T16" fmla="*/ 270 w 327"/>
                  <a:gd name="T17" fmla="*/ 90 h 341"/>
                  <a:gd name="T18" fmla="*/ 158 w 327"/>
                  <a:gd name="T19" fmla="*/ 111 h 341"/>
                  <a:gd name="T20" fmla="*/ 172 w 327"/>
                  <a:gd name="T21" fmla="*/ 79 h 341"/>
                  <a:gd name="T22" fmla="*/ 184 w 327"/>
                  <a:gd name="T23" fmla="*/ 75 h 341"/>
                  <a:gd name="T24" fmla="*/ 207 w 327"/>
                  <a:gd name="T25" fmla="*/ 67 h 341"/>
                  <a:gd name="T26" fmla="*/ 226 w 327"/>
                  <a:gd name="T27" fmla="*/ 73 h 341"/>
                  <a:gd name="T28" fmla="*/ 249 w 327"/>
                  <a:gd name="T29" fmla="*/ 64 h 341"/>
                  <a:gd name="T30" fmla="*/ 258 w 327"/>
                  <a:gd name="T31" fmla="*/ 41 h 341"/>
                  <a:gd name="T32" fmla="*/ 249 w 327"/>
                  <a:gd name="T33" fmla="*/ 19 h 341"/>
                  <a:gd name="T34" fmla="*/ 226 w 327"/>
                  <a:gd name="T35" fmla="*/ 9 h 341"/>
                  <a:gd name="T36" fmla="*/ 212 w 327"/>
                  <a:gd name="T37" fmla="*/ 12 h 341"/>
                  <a:gd name="T38" fmla="*/ 184 w 327"/>
                  <a:gd name="T39" fmla="*/ 0 h 341"/>
                  <a:gd name="T40" fmla="*/ 158 w 327"/>
                  <a:gd name="T41" fmla="*/ 10 h 341"/>
                  <a:gd name="T42" fmla="*/ 132 w 327"/>
                  <a:gd name="T43" fmla="*/ 2 h 341"/>
                  <a:gd name="T44" fmla="*/ 100 w 327"/>
                  <a:gd name="T45" fmla="*/ 16 h 341"/>
                  <a:gd name="T46" fmla="*/ 84 w 327"/>
                  <a:gd name="T47" fmla="*/ 12 h 341"/>
                  <a:gd name="T48" fmla="*/ 57 w 327"/>
                  <a:gd name="T49" fmla="*/ 23 h 341"/>
                  <a:gd name="T50" fmla="*/ 50 w 327"/>
                  <a:gd name="T51" fmla="*/ 68 h 341"/>
                  <a:gd name="T52" fmla="*/ 58 w 327"/>
                  <a:gd name="T53" fmla="*/ 79 h 341"/>
                  <a:gd name="T54" fmla="*/ 46 w 327"/>
                  <a:gd name="T55" fmla="*/ 98 h 341"/>
                  <a:gd name="T56" fmla="*/ 59 w 327"/>
                  <a:gd name="T57" fmla="*/ 111 h 341"/>
                  <a:gd name="T58" fmla="*/ 71 w 327"/>
                  <a:gd name="T59" fmla="*/ 95 h 341"/>
                  <a:gd name="T60" fmla="*/ 75 w 327"/>
                  <a:gd name="T61" fmla="*/ 87 h 341"/>
                  <a:gd name="T62" fmla="*/ 75 w 327"/>
                  <a:gd name="T63" fmla="*/ 85 h 341"/>
                  <a:gd name="T64" fmla="*/ 76 w 327"/>
                  <a:gd name="T65" fmla="*/ 77 h 341"/>
                  <a:gd name="T66" fmla="*/ 72 w 327"/>
                  <a:gd name="T67" fmla="*/ 68 h 341"/>
                  <a:gd name="T68" fmla="*/ 63 w 327"/>
                  <a:gd name="T69" fmla="*/ 50 h 341"/>
                  <a:gd name="T70" fmla="*/ 69 w 327"/>
                  <a:gd name="T71" fmla="*/ 35 h 341"/>
                  <a:gd name="T72" fmla="*/ 91 w 327"/>
                  <a:gd name="T73" fmla="*/ 31 h 341"/>
                  <a:gd name="T74" fmla="*/ 105 w 327"/>
                  <a:gd name="T75" fmla="*/ 41 h 341"/>
                  <a:gd name="T76" fmla="*/ 119 w 327"/>
                  <a:gd name="T77" fmla="*/ 22 h 341"/>
                  <a:gd name="T78" fmla="*/ 143 w 327"/>
                  <a:gd name="T79" fmla="*/ 21 h 341"/>
                  <a:gd name="T80" fmla="*/ 166 w 327"/>
                  <a:gd name="T81" fmla="*/ 27 h 341"/>
                  <a:gd name="T82" fmla="*/ 184 w 327"/>
                  <a:gd name="T83" fmla="*/ 17 h 341"/>
                  <a:gd name="T84" fmla="*/ 203 w 327"/>
                  <a:gd name="T85" fmla="*/ 28 h 341"/>
                  <a:gd name="T86" fmla="*/ 221 w 327"/>
                  <a:gd name="T87" fmla="*/ 27 h 341"/>
                  <a:gd name="T88" fmla="*/ 237 w 327"/>
                  <a:gd name="T89" fmla="*/ 31 h 341"/>
                  <a:gd name="T90" fmla="*/ 241 w 327"/>
                  <a:gd name="T91" fmla="*/ 41 h 341"/>
                  <a:gd name="T92" fmla="*/ 237 w 327"/>
                  <a:gd name="T93" fmla="*/ 52 h 341"/>
                  <a:gd name="T94" fmla="*/ 219 w 327"/>
                  <a:gd name="T95" fmla="*/ 55 h 341"/>
                  <a:gd name="T96" fmla="*/ 201 w 327"/>
                  <a:gd name="T97" fmla="*/ 50 h 341"/>
                  <a:gd name="T98" fmla="*/ 184 w 327"/>
                  <a:gd name="T99" fmla="*/ 58 h 341"/>
                  <a:gd name="T100" fmla="*/ 169 w 327"/>
                  <a:gd name="T101" fmla="*/ 52 h 341"/>
                  <a:gd name="T102" fmla="*/ 154 w 327"/>
                  <a:gd name="T103" fmla="*/ 56 h 341"/>
                  <a:gd name="T104" fmla="*/ 150 w 327"/>
                  <a:gd name="T105" fmla="*/ 62 h 341"/>
                  <a:gd name="T106" fmla="*/ 155 w 327"/>
                  <a:gd name="T107" fmla="*/ 72 h 341"/>
                  <a:gd name="T108" fmla="*/ 147 w 327"/>
                  <a:gd name="T109" fmla="*/ 97 h 341"/>
                  <a:gd name="T110" fmla="*/ 129 w 327"/>
                  <a:gd name="T111" fmla="*/ 105 h 341"/>
                  <a:gd name="T112" fmla="*/ 128 w 327"/>
                  <a:gd name="T113" fmla="*/ 105 h 341"/>
                  <a:gd name="T114" fmla="*/ 117 w 327"/>
                  <a:gd name="T115" fmla="*/ 105 h 341"/>
                  <a:gd name="T116" fmla="*/ 211 w 327"/>
                  <a:gd name="T117" fmla="*/ 166 h 341"/>
                  <a:gd name="T118" fmla="*/ 316 w 327"/>
                  <a:gd name="T119" fmla="*/ 321 h 341"/>
                  <a:gd name="T120" fmla="*/ 211 w 327"/>
                  <a:gd name="T121" fmla="*/ 166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7" h="341">
                    <a:moveTo>
                      <a:pt x="30" y="122"/>
                    </a:moveTo>
                    <a:cubicBezTo>
                      <a:pt x="168" y="122"/>
                      <a:pt x="168" y="122"/>
                      <a:pt x="168" y="122"/>
                    </a:cubicBezTo>
                    <a:cubicBezTo>
                      <a:pt x="198" y="341"/>
                      <a:pt x="198" y="341"/>
                      <a:pt x="198" y="341"/>
                    </a:cubicBezTo>
                    <a:cubicBezTo>
                      <a:pt x="0" y="341"/>
                      <a:pt x="0" y="341"/>
                      <a:pt x="0" y="341"/>
                    </a:cubicBezTo>
                    <a:cubicBezTo>
                      <a:pt x="30" y="122"/>
                      <a:pt x="30" y="122"/>
                      <a:pt x="30" y="122"/>
                    </a:cubicBezTo>
                    <a:close/>
                    <a:moveTo>
                      <a:pt x="270" y="90"/>
                    </a:moveTo>
                    <a:cubicBezTo>
                      <a:pt x="274" y="79"/>
                      <a:pt x="285" y="72"/>
                      <a:pt x="297" y="72"/>
                    </a:cubicBezTo>
                    <a:cubicBezTo>
                      <a:pt x="313" y="72"/>
                      <a:pt x="327" y="85"/>
                      <a:pt x="327" y="101"/>
                    </a:cubicBezTo>
                    <a:cubicBezTo>
                      <a:pt x="327" y="117"/>
                      <a:pt x="313" y="130"/>
                      <a:pt x="297" y="130"/>
                    </a:cubicBezTo>
                    <a:cubicBezTo>
                      <a:pt x="296" y="130"/>
                      <a:pt x="295" y="130"/>
                      <a:pt x="293" y="130"/>
                    </a:cubicBezTo>
                    <a:cubicBezTo>
                      <a:pt x="291" y="141"/>
                      <a:pt x="282" y="149"/>
                      <a:pt x="271" y="149"/>
                    </a:cubicBezTo>
                    <a:cubicBezTo>
                      <a:pt x="271" y="150"/>
                      <a:pt x="270" y="152"/>
                      <a:pt x="270" y="154"/>
                    </a:cubicBezTo>
                    <a:cubicBezTo>
                      <a:pt x="222" y="154"/>
                      <a:pt x="222" y="154"/>
                      <a:pt x="222" y="154"/>
                    </a:cubicBezTo>
                    <a:cubicBezTo>
                      <a:pt x="221" y="151"/>
                      <a:pt x="220" y="148"/>
                      <a:pt x="220" y="144"/>
                    </a:cubicBezTo>
                    <a:cubicBezTo>
                      <a:pt x="220" y="131"/>
                      <a:pt x="230" y="120"/>
                      <a:pt x="242" y="119"/>
                    </a:cubicBezTo>
                    <a:cubicBezTo>
                      <a:pt x="239" y="115"/>
                      <a:pt x="237" y="111"/>
                      <a:pt x="237" y="106"/>
                    </a:cubicBezTo>
                    <a:cubicBezTo>
                      <a:pt x="237" y="94"/>
                      <a:pt x="246" y="85"/>
                      <a:pt x="257" y="85"/>
                    </a:cubicBezTo>
                    <a:cubicBezTo>
                      <a:pt x="262" y="85"/>
                      <a:pt x="267" y="87"/>
                      <a:pt x="270" y="90"/>
                    </a:cubicBezTo>
                    <a:close/>
                    <a:moveTo>
                      <a:pt x="118" y="111"/>
                    </a:moveTo>
                    <a:cubicBezTo>
                      <a:pt x="158" y="111"/>
                      <a:pt x="158" y="111"/>
                      <a:pt x="158" y="111"/>
                    </a:cubicBezTo>
                    <a:cubicBezTo>
                      <a:pt x="158" y="111"/>
                      <a:pt x="159" y="110"/>
                      <a:pt x="159" y="109"/>
                    </a:cubicBezTo>
                    <a:cubicBezTo>
                      <a:pt x="167" y="102"/>
                      <a:pt x="172" y="91"/>
                      <a:pt x="172" y="79"/>
                    </a:cubicBezTo>
                    <a:cubicBezTo>
                      <a:pt x="172" y="77"/>
                      <a:pt x="172" y="75"/>
                      <a:pt x="172" y="73"/>
                    </a:cubicBezTo>
                    <a:cubicBezTo>
                      <a:pt x="176" y="74"/>
                      <a:pt x="180" y="75"/>
                      <a:pt x="184" y="75"/>
                    </a:cubicBezTo>
                    <a:cubicBezTo>
                      <a:pt x="190" y="75"/>
                      <a:pt x="196" y="74"/>
                      <a:pt x="201" y="71"/>
                    </a:cubicBezTo>
                    <a:cubicBezTo>
                      <a:pt x="203" y="70"/>
                      <a:pt x="205" y="69"/>
                      <a:pt x="207" y="67"/>
                    </a:cubicBezTo>
                    <a:cubicBezTo>
                      <a:pt x="209" y="68"/>
                      <a:pt x="210" y="69"/>
                      <a:pt x="212" y="70"/>
                    </a:cubicBezTo>
                    <a:cubicBezTo>
                      <a:pt x="216" y="72"/>
                      <a:pt x="221" y="73"/>
                      <a:pt x="226" y="73"/>
                    </a:cubicBezTo>
                    <a:cubicBezTo>
                      <a:pt x="235" y="73"/>
                      <a:pt x="243" y="70"/>
                      <a:pt x="249" y="64"/>
                    </a:cubicBezTo>
                    <a:cubicBezTo>
                      <a:pt x="249" y="64"/>
                      <a:pt x="249" y="64"/>
                      <a:pt x="249" y="64"/>
                    </a:cubicBezTo>
                    <a:cubicBezTo>
                      <a:pt x="249" y="64"/>
                      <a:pt x="249" y="64"/>
                      <a:pt x="249" y="64"/>
                    </a:cubicBezTo>
                    <a:cubicBezTo>
                      <a:pt x="255" y="58"/>
                      <a:pt x="258" y="50"/>
                      <a:pt x="258" y="41"/>
                    </a:cubicBezTo>
                    <a:cubicBezTo>
                      <a:pt x="258" y="33"/>
                      <a:pt x="255" y="25"/>
                      <a:pt x="249" y="19"/>
                    </a:cubicBezTo>
                    <a:cubicBezTo>
                      <a:pt x="249" y="19"/>
                      <a:pt x="249" y="19"/>
                      <a:pt x="249" y="19"/>
                    </a:cubicBezTo>
                    <a:cubicBezTo>
                      <a:pt x="249" y="19"/>
                      <a:pt x="249" y="19"/>
                      <a:pt x="249" y="19"/>
                    </a:cubicBezTo>
                    <a:cubicBezTo>
                      <a:pt x="243" y="13"/>
                      <a:pt x="235" y="9"/>
                      <a:pt x="226" y="9"/>
                    </a:cubicBezTo>
                    <a:cubicBezTo>
                      <a:pt x="222" y="9"/>
                      <a:pt x="218" y="10"/>
                      <a:pt x="215" y="12"/>
                    </a:cubicBezTo>
                    <a:cubicBezTo>
                      <a:pt x="214" y="12"/>
                      <a:pt x="213" y="12"/>
                      <a:pt x="212" y="12"/>
                    </a:cubicBezTo>
                    <a:cubicBezTo>
                      <a:pt x="210" y="10"/>
                      <a:pt x="207" y="7"/>
                      <a:pt x="204" y="5"/>
                    </a:cubicBezTo>
                    <a:cubicBezTo>
                      <a:pt x="198" y="2"/>
                      <a:pt x="191" y="0"/>
                      <a:pt x="184" y="0"/>
                    </a:cubicBezTo>
                    <a:cubicBezTo>
                      <a:pt x="177" y="0"/>
                      <a:pt x="171" y="1"/>
                      <a:pt x="165" y="5"/>
                    </a:cubicBezTo>
                    <a:cubicBezTo>
                      <a:pt x="162" y="6"/>
                      <a:pt x="160" y="8"/>
                      <a:pt x="158" y="10"/>
                    </a:cubicBezTo>
                    <a:cubicBezTo>
                      <a:pt x="155" y="9"/>
                      <a:pt x="153" y="7"/>
                      <a:pt x="151" y="6"/>
                    </a:cubicBezTo>
                    <a:cubicBezTo>
                      <a:pt x="145" y="3"/>
                      <a:pt x="139" y="2"/>
                      <a:pt x="132" y="2"/>
                    </a:cubicBezTo>
                    <a:cubicBezTo>
                      <a:pt x="124" y="2"/>
                      <a:pt x="117" y="4"/>
                      <a:pt x="111" y="8"/>
                    </a:cubicBezTo>
                    <a:cubicBezTo>
                      <a:pt x="107" y="10"/>
                      <a:pt x="103" y="13"/>
                      <a:pt x="100" y="16"/>
                    </a:cubicBezTo>
                    <a:cubicBezTo>
                      <a:pt x="99" y="16"/>
                      <a:pt x="98" y="15"/>
                      <a:pt x="97" y="15"/>
                    </a:cubicBezTo>
                    <a:cubicBezTo>
                      <a:pt x="93" y="13"/>
                      <a:pt x="88" y="12"/>
                      <a:pt x="84" y="12"/>
                    </a:cubicBezTo>
                    <a:cubicBezTo>
                      <a:pt x="73" y="12"/>
                      <a:pt x="64" y="17"/>
                      <a:pt x="57" y="23"/>
                    </a:cubicBezTo>
                    <a:cubicBezTo>
                      <a:pt x="57" y="23"/>
                      <a:pt x="57" y="23"/>
                      <a:pt x="57" y="23"/>
                    </a:cubicBezTo>
                    <a:cubicBezTo>
                      <a:pt x="50" y="30"/>
                      <a:pt x="46" y="40"/>
                      <a:pt x="46" y="50"/>
                    </a:cubicBezTo>
                    <a:cubicBezTo>
                      <a:pt x="46" y="57"/>
                      <a:pt x="47" y="63"/>
                      <a:pt x="50" y="68"/>
                    </a:cubicBezTo>
                    <a:cubicBezTo>
                      <a:pt x="53" y="72"/>
                      <a:pt x="55" y="75"/>
                      <a:pt x="58" y="78"/>
                    </a:cubicBezTo>
                    <a:cubicBezTo>
                      <a:pt x="58" y="79"/>
                      <a:pt x="58" y="79"/>
                      <a:pt x="58" y="79"/>
                    </a:cubicBezTo>
                    <a:cubicBezTo>
                      <a:pt x="58" y="80"/>
                      <a:pt x="58" y="82"/>
                      <a:pt x="58" y="83"/>
                    </a:cubicBezTo>
                    <a:cubicBezTo>
                      <a:pt x="53" y="87"/>
                      <a:pt x="49" y="92"/>
                      <a:pt x="46" y="98"/>
                    </a:cubicBezTo>
                    <a:cubicBezTo>
                      <a:pt x="44" y="102"/>
                      <a:pt x="42" y="106"/>
                      <a:pt x="41" y="111"/>
                    </a:cubicBezTo>
                    <a:cubicBezTo>
                      <a:pt x="59" y="111"/>
                      <a:pt x="59" y="111"/>
                      <a:pt x="59" y="111"/>
                    </a:cubicBezTo>
                    <a:cubicBezTo>
                      <a:pt x="60" y="109"/>
                      <a:pt x="60" y="107"/>
                      <a:pt x="61" y="106"/>
                    </a:cubicBezTo>
                    <a:cubicBezTo>
                      <a:pt x="64" y="101"/>
                      <a:pt x="67" y="97"/>
                      <a:pt x="71" y="95"/>
                    </a:cubicBezTo>
                    <a:cubicBezTo>
                      <a:pt x="75" y="92"/>
                      <a:pt x="75" y="92"/>
                      <a:pt x="75" y="92"/>
                    </a:cubicBezTo>
                    <a:cubicBezTo>
                      <a:pt x="75" y="87"/>
                      <a:pt x="75" y="87"/>
                      <a:pt x="75" y="87"/>
                    </a:cubicBezTo>
                    <a:cubicBezTo>
                      <a:pt x="75" y="86"/>
                      <a:pt x="75" y="86"/>
                      <a:pt x="75" y="86"/>
                    </a:cubicBezTo>
                    <a:cubicBezTo>
                      <a:pt x="75" y="86"/>
                      <a:pt x="75" y="86"/>
                      <a:pt x="75" y="85"/>
                    </a:cubicBezTo>
                    <a:cubicBezTo>
                      <a:pt x="75" y="84"/>
                      <a:pt x="75" y="83"/>
                      <a:pt x="75" y="81"/>
                    </a:cubicBezTo>
                    <a:cubicBezTo>
                      <a:pt x="75" y="80"/>
                      <a:pt x="76" y="79"/>
                      <a:pt x="76" y="77"/>
                    </a:cubicBezTo>
                    <a:cubicBezTo>
                      <a:pt x="78" y="71"/>
                      <a:pt x="78" y="71"/>
                      <a:pt x="78" y="71"/>
                    </a:cubicBezTo>
                    <a:cubicBezTo>
                      <a:pt x="72" y="68"/>
                      <a:pt x="72" y="68"/>
                      <a:pt x="72" y="68"/>
                    </a:cubicBezTo>
                    <a:cubicBezTo>
                      <a:pt x="69" y="66"/>
                      <a:pt x="67" y="63"/>
                      <a:pt x="65" y="60"/>
                    </a:cubicBezTo>
                    <a:cubicBezTo>
                      <a:pt x="64" y="57"/>
                      <a:pt x="63" y="54"/>
                      <a:pt x="63" y="50"/>
                    </a:cubicBezTo>
                    <a:cubicBezTo>
                      <a:pt x="63" y="44"/>
                      <a:pt x="65" y="39"/>
                      <a:pt x="69" y="35"/>
                    </a:cubicBezTo>
                    <a:cubicBezTo>
                      <a:pt x="69" y="35"/>
                      <a:pt x="69" y="35"/>
                      <a:pt x="69" y="35"/>
                    </a:cubicBezTo>
                    <a:cubicBezTo>
                      <a:pt x="73" y="32"/>
                      <a:pt x="78" y="29"/>
                      <a:pt x="84" y="29"/>
                    </a:cubicBezTo>
                    <a:cubicBezTo>
                      <a:pt x="86" y="29"/>
                      <a:pt x="89" y="30"/>
                      <a:pt x="91" y="31"/>
                    </a:cubicBezTo>
                    <a:cubicBezTo>
                      <a:pt x="93" y="31"/>
                      <a:pt x="95" y="33"/>
                      <a:pt x="97" y="34"/>
                    </a:cubicBezTo>
                    <a:cubicBezTo>
                      <a:pt x="105" y="41"/>
                      <a:pt x="105" y="41"/>
                      <a:pt x="105" y="41"/>
                    </a:cubicBezTo>
                    <a:cubicBezTo>
                      <a:pt x="110" y="32"/>
                      <a:pt x="110" y="32"/>
                      <a:pt x="110" y="32"/>
                    </a:cubicBezTo>
                    <a:cubicBezTo>
                      <a:pt x="112" y="28"/>
                      <a:pt x="116" y="25"/>
                      <a:pt x="119" y="22"/>
                    </a:cubicBezTo>
                    <a:cubicBezTo>
                      <a:pt x="123" y="20"/>
                      <a:pt x="128" y="19"/>
                      <a:pt x="132" y="19"/>
                    </a:cubicBezTo>
                    <a:cubicBezTo>
                      <a:pt x="136" y="19"/>
                      <a:pt x="140" y="20"/>
                      <a:pt x="143" y="21"/>
                    </a:cubicBezTo>
                    <a:cubicBezTo>
                      <a:pt x="147" y="23"/>
                      <a:pt x="150" y="25"/>
                      <a:pt x="152" y="28"/>
                    </a:cubicBezTo>
                    <a:cubicBezTo>
                      <a:pt x="166" y="27"/>
                      <a:pt x="166" y="27"/>
                      <a:pt x="166" y="27"/>
                    </a:cubicBezTo>
                    <a:cubicBezTo>
                      <a:pt x="168" y="24"/>
                      <a:pt x="170" y="21"/>
                      <a:pt x="174" y="19"/>
                    </a:cubicBezTo>
                    <a:cubicBezTo>
                      <a:pt x="177" y="18"/>
                      <a:pt x="180" y="17"/>
                      <a:pt x="184" y="17"/>
                    </a:cubicBezTo>
                    <a:cubicBezTo>
                      <a:pt x="188" y="17"/>
                      <a:pt x="192" y="18"/>
                      <a:pt x="195" y="20"/>
                    </a:cubicBezTo>
                    <a:cubicBezTo>
                      <a:pt x="198" y="22"/>
                      <a:pt x="201" y="25"/>
                      <a:pt x="203" y="28"/>
                    </a:cubicBezTo>
                    <a:cubicBezTo>
                      <a:pt x="216" y="30"/>
                      <a:pt x="216" y="30"/>
                      <a:pt x="216" y="30"/>
                    </a:cubicBezTo>
                    <a:cubicBezTo>
                      <a:pt x="217" y="29"/>
                      <a:pt x="219" y="28"/>
                      <a:pt x="221" y="27"/>
                    </a:cubicBezTo>
                    <a:cubicBezTo>
                      <a:pt x="222" y="27"/>
                      <a:pt x="224" y="26"/>
                      <a:pt x="226" y="26"/>
                    </a:cubicBezTo>
                    <a:cubicBezTo>
                      <a:pt x="230" y="26"/>
                      <a:pt x="234" y="28"/>
                      <a:pt x="237" y="31"/>
                    </a:cubicBezTo>
                    <a:cubicBezTo>
                      <a:pt x="237" y="31"/>
                      <a:pt x="237" y="31"/>
                      <a:pt x="237" y="31"/>
                    </a:cubicBezTo>
                    <a:cubicBezTo>
                      <a:pt x="240" y="33"/>
                      <a:pt x="241" y="37"/>
                      <a:pt x="241" y="41"/>
                    </a:cubicBezTo>
                    <a:cubicBezTo>
                      <a:pt x="241" y="45"/>
                      <a:pt x="240" y="49"/>
                      <a:pt x="237" y="52"/>
                    </a:cubicBezTo>
                    <a:cubicBezTo>
                      <a:pt x="237" y="52"/>
                      <a:pt x="237" y="52"/>
                      <a:pt x="237" y="52"/>
                    </a:cubicBezTo>
                    <a:cubicBezTo>
                      <a:pt x="234" y="55"/>
                      <a:pt x="230" y="56"/>
                      <a:pt x="226" y="56"/>
                    </a:cubicBezTo>
                    <a:cubicBezTo>
                      <a:pt x="224" y="56"/>
                      <a:pt x="221" y="56"/>
                      <a:pt x="219" y="55"/>
                    </a:cubicBezTo>
                    <a:cubicBezTo>
                      <a:pt x="217" y="54"/>
                      <a:pt x="216" y="52"/>
                      <a:pt x="214" y="50"/>
                    </a:cubicBezTo>
                    <a:cubicBezTo>
                      <a:pt x="201" y="50"/>
                      <a:pt x="201" y="50"/>
                      <a:pt x="201" y="50"/>
                    </a:cubicBezTo>
                    <a:cubicBezTo>
                      <a:pt x="199" y="52"/>
                      <a:pt x="196" y="55"/>
                      <a:pt x="193" y="56"/>
                    </a:cubicBezTo>
                    <a:cubicBezTo>
                      <a:pt x="190" y="57"/>
                      <a:pt x="187" y="58"/>
                      <a:pt x="184" y="58"/>
                    </a:cubicBezTo>
                    <a:cubicBezTo>
                      <a:pt x="181" y="58"/>
                      <a:pt x="178" y="57"/>
                      <a:pt x="176" y="56"/>
                    </a:cubicBezTo>
                    <a:cubicBezTo>
                      <a:pt x="173" y="55"/>
                      <a:pt x="171" y="54"/>
                      <a:pt x="169" y="52"/>
                    </a:cubicBezTo>
                    <a:cubicBezTo>
                      <a:pt x="155" y="54"/>
                      <a:pt x="155" y="54"/>
                      <a:pt x="155" y="54"/>
                    </a:cubicBezTo>
                    <a:cubicBezTo>
                      <a:pt x="155" y="55"/>
                      <a:pt x="155" y="56"/>
                      <a:pt x="154" y="56"/>
                    </a:cubicBezTo>
                    <a:cubicBezTo>
                      <a:pt x="154" y="57"/>
                      <a:pt x="154" y="58"/>
                      <a:pt x="153" y="58"/>
                    </a:cubicBezTo>
                    <a:cubicBezTo>
                      <a:pt x="150" y="62"/>
                      <a:pt x="150" y="62"/>
                      <a:pt x="150" y="62"/>
                    </a:cubicBezTo>
                    <a:cubicBezTo>
                      <a:pt x="153" y="67"/>
                      <a:pt x="153" y="67"/>
                      <a:pt x="153" y="67"/>
                    </a:cubicBezTo>
                    <a:cubicBezTo>
                      <a:pt x="153" y="69"/>
                      <a:pt x="154" y="70"/>
                      <a:pt x="155" y="72"/>
                    </a:cubicBezTo>
                    <a:cubicBezTo>
                      <a:pt x="155" y="74"/>
                      <a:pt x="155" y="76"/>
                      <a:pt x="155" y="79"/>
                    </a:cubicBezTo>
                    <a:cubicBezTo>
                      <a:pt x="155" y="86"/>
                      <a:pt x="152" y="93"/>
                      <a:pt x="147" y="97"/>
                    </a:cubicBezTo>
                    <a:cubicBezTo>
                      <a:pt x="143" y="102"/>
                      <a:pt x="136" y="105"/>
                      <a:pt x="129" y="105"/>
                    </a:cubicBezTo>
                    <a:cubicBezTo>
                      <a:pt x="129" y="105"/>
                      <a:pt x="129" y="105"/>
                      <a:pt x="129" y="105"/>
                    </a:cubicBezTo>
                    <a:cubicBezTo>
                      <a:pt x="128" y="105"/>
                      <a:pt x="128" y="105"/>
                      <a:pt x="128" y="105"/>
                    </a:cubicBezTo>
                    <a:cubicBezTo>
                      <a:pt x="128" y="105"/>
                      <a:pt x="128" y="105"/>
                      <a:pt x="128" y="105"/>
                    </a:cubicBezTo>
                    <a:cubicBezTo>
                      <a:pt x="128" y="105"/>
                      <a:pt x="128" y="105"/>
                      <a:pt x="128" y="105"/>
                    </a:cubicBezTo>
                    <a:cubicBezTo>
                      <a:pt x="117" y="105"/>
                      <a:pt x="117" y="105"/>
                      <a:pt x="117" y="105"/>
                    </a:cubicBezTo>
                    <a:cubicBezTo>
                      <a:pt x="118" y="111"/>
                      <a:pt x="118" y="111"/>
                      <a:pt x="118" y="111"/>
                    </a:cubicBezTo>
                    <a:close/>
                    <a:moveTo>
                      <a:pt x="211" y="166"/>
                    </a:moveTo>
                    <a:cubicBezTo>
                      <a:pt x="295" y="166"/>
                      <a:pt x="295" y="166"/>
                      <a:pt x="295" y="166"/>
                    </a:cubicBezTo>
                    <a:cubicBezTo>
                      <a:pt x="316" y="321"/>
                      <a:pt x="316" y="321"/>
                      <a:pt x="316" y="321"/>
                    </a:cubicBezTo>
                    <a:cubicBezTo>
                      <a:pt x="232" y="321"/>
                      <a:pt x="232" y="321"/>
                      <a:pt x="232" y="321"/>
                    </a:cubicBezTo>
                    <a:lnTo>
                      <a:pt x="211" y="166"/>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uppieren 2"/>
            <p:cNvGrpSpPr>
              <a:grpSpLocks noChangeAspect="1"/>
            </p:cNvGrpSpPr>
            <p:nvPr/>
          </p:nvGrpSpPr>
          <p:grpSpPr>
            <a:xfrm>
              <a:off x="1797137" y="3191317"/>
              <a:ext cx="1265316" cy="1265316"/>
              <a:chOff x="1123858" y="4507104"/>
              <a:chExt cx="1265316" cy="1265316"/>
            </a:xfrm>
          </p:grpSpPr>
          <p:sp>
            <p:nvSpPr>
              <p:cNvPr id="55" name="Oval 29"/>
              <p:cNvSpPr>
                <a:spLocks noChangeArrowheads="1"/>
              </p:cNvSpPr>
              <p:nvPr/>
            </p:nvSpPr>
            <p:spPr bwMode="gray">
              <a:xfrm>
                <a:off x="1123858" y="4507104"/>
                <a:ext cx="1265316" cy="1265316"/>
              </a:xfrm>
              <a:prstGeom prst="ellipse">
                <a:avLst/>
              </a:prstGeom>
              <a:solidFill>
                <a:schemeClr val="accent3">
                  <a:lumMod val="75000"/>
                </a:schemeClr>
              </a:solidFill>
              <a:ln w="25400">
                <a:noFill/>
                <a:round/>
                <a:headEnd/>
                <a:tailEnd/>
              </a:ln>
              <a:effectLst/>
            </p:spPr>
            <p:txBody>
              <a:bodyPr lIns="72000" rIns="72000" rtlCol="0" anchor="ctr"/>
              <a:lstStyle/>
              <a:p>
                <a:pPr algn="ctr"/>
                <a:endParaRPr lang="en-US" noProof="1">
                  <a:solidFill>
                    <a:prstClr val="black"/>
                  </a:solidFill>
                </a:endParaRPr>
              </a:p>
            </p:txBody>
          </p:sp>
          <p:grpSp>
            <p:nvGrpSpPr>
              <p:cNvPr id="63" name="Gruppieren 62"/>
              <p:cNvGrpSpPr/>
              <p:nvPr/>
            </p:nvGrpSpPr>
            <p:grpSpPr bwMode="gray">
              <a:xfrm>
                <a:off x="1469764" y="4977835"/>
                <a:ext cx="573503" cy="339321"/>
                <a:chOff x="10476151" y="-305758"/>
                <a:chExt cx="535382" cy="316766"/>
              </a:xfrm>
              <a:solidFill>
                <a:schemeClr val="bg1"/>
              </a:solidFill>
            </p:grpSpPr>
            <p:sp>
              <p:nvSpPr>
                <p:cNvPr id="65" name="Freeform 1274"/>
                <p:cNvSpPr>
                  <a:spLocks noEditPoints="1"/>
                </p:cNvSpPr>
                <p:nvPr/>
              </p:nvSpPr>
              <p:spPr bwMode="gray">
                <a:xfrm>
                  <a:off x="10554228" y="-227682"/>
                  <a:ext cx="457305" cy="238690"/>
                </a:xfrm>
                <a:custGeom>
                  <a:avLst/>
                  <a:gdLst>
                    <a:gd name="T0" fmla="*/ 0 w 288"/>
                    <a:gd name="T1" fmla="*/ 151 h 151"/>
                    <a:gd name="T2" fmla="*/ 0 w 288"/>
                    <a:gd name="T3" fmla="*/ 0 h 151"/>
                    <a:gd name="T4" fmla="*/ 288 w 288"/>
                    <a:gd name="T5" fmla="*/ 0 h 151"/>
                    <a:gd name="T6" fmla="*/ 288 w 288"/>
                    <a:gd name="T7" fmla="*/ 151 h 151"/>
                    <a:gd name="T8" fmla="*/ 0 w 288"/>
                    <a:gd name="T9" fmla="*/ 151 h 151"/>
                    <a:gd name="T10" fmla="*/ 144 w 288"/>
                    <a:gd name="T11" fmla="*/ 20 h 151"/>
                    <a:gd name="T12" fmla="*/ 89 w 288"/>
                    <a:gd name="T13" fmla="*/ 75 h 151"/>
                    <a:gd name="T14" fmla="*/ 144 w 288"/>
                    <a:gd name="T15" fmla="*/ 131 h 151"/>
                    <a:gd name="T16" fmla="*/ 200 w 288"/>
                    <a:gd name="T17" fmla="*/ 76 h 151"/>
                    <a:gd name="T18" fmla="*/ 144 w 288"/>
                    <a:gd name="T19" fmla="*/ 2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151">
                      <a:moveTo>
                        <a:pt x="0" y="151"/>
                      </a:moveTo>
                      <a:cubicBezTo>
                        <a:pt x="0" y="100"/>
                        <a:pt x="0" y="50"/>
                        <a:pt x="0" y="0"/>
                      </a:cubicBezTo>
                      <a:cubicBezTo>
                        <a:pt x="96" y="0"/>
                        <a:pt x="192" y="0"/>
                        <a:pt x="288" y="0"/>
                      </a:cubicBezTo>
                      <a:cubicBezTo>
                        <a:pt x="288" y="50"/>
                        <a:pt x="288" y="100"/>
                        <a:pt x="288" y="151"/>
                      </a:cubicBezTo>
                      <a:cubicBezTo>
                        <a:pt x="192" y="151"/>
                        <a:pt x="96" y="151"/>
                        <a:pt x="0" y="151"/>
                      </a:cubicBezTo>
                      <a:close/>
                      <a:moveTo>
                        <a:pt x="144" y="20"/>
                      </a:moveTo>
                      <a:cubicBezTo>
                        <a:pt x="114" y="20"/>
                        <a:pt x="89" y="44"/>
                        <a:pt x="89" y="75"/>
                      </a:cubicBezTo>
                      <a:cubicBezTo>
                        <a:pt x="89" y="106"/>
                        <a:pt x="113" y="130"/>
                        <a:pt x="144" y="131"/>
                      </a:cubicBezTo>
                      <a:cubicBezTo>
                        <a:pt x="175" y="131"/>
                        <a:pt x="199" y="106"/>
                        <a:pt x="200" y="76"/>
                      </a:cubicBezTo>
                      <a:cubicBezTo>
                        <a:pt x="200" y="45"/>
                        <a:pt x="175" y="20"/>
                        <a:pt x="144"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1275"/>
                <p:cNvSpPr>
                  <a:spLocks/>
                </p:cNvSpPr>
                <p:nvPr/>
              </p:nvSpPr>
              <p:spPr bwMode="gray">
                <a:xfrm>
                  <a:off x="10476151" y="-305758"/>
                  <a:ext cx="492997" cy="278843"/>
                </a:xfrm>
                <a:custGeom>
                  <a:avLst/>
                  <a:gdLst>
                    <a:gd name="T0" fmla="*/ 0 w 311"/>
                    <a:gd name="T1" fmla="*/ 0 h 176"/>
                    <a:gd name="T2" fmla="*/ 311 w 311"/>
                    <a:gd name="T3" fmla="*/ 0 h 176"/>
                    <a:gd name="T4" fmla="*/ 311 w 311"/>
                    <a:gd name="T5" fmla="*/ 24 h 176"/>
                    <a:gd name="T6" fmla="*/ 24 w 311"/>
                    <a:gd name="T7" fmla="*/ 24 h 176"/>
                    <a:gd name="T8" fmla="*/ 24 w 311"/>
                    <a:gd name="T9" fmla="*/ 176 h 176"/>
                    <a:gd name="T10" fmla="*/ 0 w 311"/>
                    <a:gd name="T11" fmla="*/ 176 h 176"/>
                    <a:gd name="T12" fmla="*/ 0 w 311"/>
                    <a:gd name="T13" fmla="*/ 0 h 176"/>
                  </a:gdLst>
                  <a:ahLst/>
                  <a:cxnLst>
                    <a:cxn ang="0">
                      <a:pos x="T0" y="T1"/>
                    </a:cxn>
                    <a:cxn ang="0">
                      <a:pos x="T2" y="T3"/>
                    </a:cxn>
                    <a:cxn ang="0">
                      <a:pos x="T4" y="T5"/>
                    </a:cxn>
                    <a:cxn ang="0">
                      <a:pos x="T6" y="T7"/>
                    </a:cxn>
                    <a:cxn ang="0">
                      <a:pos x="T8" y="T9"/>
                    </a:cxn>
                    <a:cxn ang="0">
                      <a:pos x="T10" y="T11"/>
                    </a:cxn>
                    <a:cxn ang="0">
                      <a:pos x="T12" y="T13"/>
                    </a:cxn>
                  </a:cxnLst>
                  <a:rect l="0" t="0" r="r" b="b"/>
                  <a:pathLst>
                    <a:path w="311" h="176">
                      <a:moveTo>
                        <a:pt x="0" y="0"/>
                      </a:moveTo>
                      <a:cubicBezTo>
                        <a:pt x="104" y="0"/>
                        <a:pt x="207" y="0"/>
                        <a:pt x="311" y="0"/>
                      </a:cubicBezTo>
                      <a:cubicBezTo>
                        <a:pt x="311" y="8"/>
                        <a:pt x="311" y="16"/>
                        <a:pt x="311" y="24"/>
                      </a:cubicBezTo>
                      <a:cubicBezTo>
                        <a:pt x="216" y="24"/>
                        <a:pt x="120" y="24"/>
                        <a:pt x="24" y="24"/>
                      </a:cubicBezTo>
                      <a:cubicBezTo>
                        <a:pt x="24" y="75"/>
                        <a:pt x="24" y="125"/>
                        <a:pt x="24" y="176"/>
                      </a:cubicBezTo>
                      <a:cubicBezTo>
                        <a:pt x="16" y="176"/>
                        <a:pt x="8" y="176"/>
                        <a:pt x="0" y="176"/>
                      </a:cubicBezTo>
                      <a:cubicBezTo>
                        <a:pt x="0" y="117"/>
                        <a:pt x="0" y="5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1277"/>
                <p:cNvSpPr>
                  <a:spLocks/>
                </p:cNvSpPr>
                <p:nvPr/>
              </p:nvSpPr>
              <p:spPr bwMode="gray">
                <a:xfrm>
                  <a:off x="10743841" y="-165221"/>
                  <a:ext cx="75846" cy="113768"/>
                </a:xfrm>
                <a:custGeom>
                  <a:avLst/>
                  <a:gdLst>
                    <a:gd name="T0" fmla="*/ 30 w 47"/>
                    <a:gd name="T1" fmla="*/ 71 h 71"/>
                    <a:gd name="T2" fmla="*/ 20 w 47"/>
                    <a:gd name="T3" fmla="*/ 71 h 71"/>
                    <a:gd name="T4" fmla="*/ 14 w 47"/>
                    <a:gd name="T5" fmla="*/ 63 h 71"/>
                    <a:gd name="T6" fmla="*/ 3 w 47"/>
                    <a:gd name="T7" fmla="*/ 60 h 71"/>
                    <a:gd name="T8" fmla="*/ 7 w 47"/>
                    <a:gd name="T9" fmla="*/ 48 h 71"/>
                    <a:gd name="T10" fmla="*/ 18 w 47"/>
                    <a:gd name="T11" fmla="*/ 51 h 71"/>
                    <a:gd name="T12" fmla="*/ 26 w 47"/>
                    <a:gd name="T13" fmla="*/ 51 h 71"/>
                    <a:gd name="T14" fmla="*/ 30 w 47"/>
                    <a:gd name="T15" fmla="*/ 48 h 71"/>
                    <a:gd name="T16" fmla="*/ 27 w 47"/>
                    <a:gd name="T17" fmla="*/ 44 h 71"/>
                    <a:gd name="T18" fmla="*/ 20 w 47"/>
                    <a:gd name="T19" fmla="*/ 41 h 71"/>
                    <a:gd name="T20" fmla="*/ 10 w 47"/>
                    <a:gd name="T21" fmla="*/ 36 h 71"/>
                    <a:gd name="T22" fmla="*/ 14 w 47"/>
                    <a:gd name="T23" fmla="*/ 10 h 71"/>
                    <a:gd name="T24" fmla="*/ 19 w 47"/>
                    <a:gd name="T25" fmla="*/ 0 h 71"/>
                    <a:gd name="T26" fmla="*/ 30 w 47"/>
                    <a:gd name="T27" fmla="*/ 0 h 71"/>
                    <a:gd name="T28" fmla="*/ 30 w 47"/>
                    <a:gd name="T29" fmla="*/ 6 h 71"/>
                    <a:gd name="T30" fmla="*/ 44 w 47"/>
                    <a:gd name="T31" fmla="*/ 9 h 71"/>
                    <a:gd name="T32" fmla="*/ 41 w 47"/>
                    <a:gd name="T33" fmla="*/ 21 h 71"/>
                    <a:gd name="T34" fmla="*/ 28 w 47"/>
                    <a:gd name="T35" fmla="*/ 19 h 71"/>
                    <a:gd name="T36" fmla="*/ 24 w 47"/>
                    <a:gd name="T37" fmla="*/ 19 h 71"/>
                    <a:gd name="T38" fmla="*/ 21 w 47"/>
                    <a:gd name="T39" fmla="*/ 22 h 71"/>
                    <a:gd name="T40" fmla="*/ 23 w 47"/>
                    <a:gd name="T41" fmla="*/ 26 h 71"/>
                    <a:gd name="T42" fmla="*/ 32 w 47"/>
                    <a:gd name="T43" fmla="*/ 30 h 71"/>
                    <a:gd name="T44" fmla="*/ 39 w 47"/>
                    <a:gd name="T45" fmla="*/ 34 h 71"/>
                    <a:gd name="T46" fmla="*/ 46 w 47"/>
                    <a:gd name="T47" fmla="*/ 49 h 71"/>
                    <a:gd name="T48" fmla="*/ 35 w 47"/>
                    <a:gd name="T49" fmla="*/ 62 h 71"/>
                    <a:gd name="T50" fmla="*/ 30 w 47"/>
                    <a:gd name="T51"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 h="71">
                      <a:moveTo>
                        <a:pt x="30" y="71"/>
                      </a:moveTo>
                      <a:cubicBezTo>
                        <a:pt x="26" y="71"/>
                        <a:pt x="23" y="71"/>
                        <a:pt x="20" y="71"/>
                      </a:cubicBezTo>
                      <a:cubicBezTo>
                        <a:pt x="21" y="65"/>
                        <a:pt x="18" y="64"/>
                        <a:pt x="14" y="63"/>
                      </a:cubicBezTo>
                      <a:cubicBezTo>
                        <a:pt x="10" y="63"/>
                        <a:pt x="7" y="61"/>
                        <a:pt x="3" y="60"/>
                      </a:cubicBezTo>
                      <a:cubicBezTo>
                        <a:pt x="5" y="56"/>
                        <a:pt x="6" y="52"/>
                        <a:pt x="7" y="48"/>
                      </a:cubicBezTo>
                      <a:cubicBezTo>
                        <a:pt x="11" y="49"/>
                        <a:pt x="15" y="51"/>
                        <a:pt x="18" y="51"/>
                      </a:cubicBezTo>
                      <a:cubicBezTo>
                        <a:pt x="21" y="52"/>
                        <a:pt x="24" y="52"/>
                        <a:pt x="26" y="51"/>
                      </a:cubicBezTo>
                      <a:cubicBezTo>
                        <a:pt x="28" y="51"/>
                        <a:pt x="30" y="49"/>
                        <a:pt x="30" y="48"/>
                      </a:cubicBezTo>
                      <a:cubicBezTo>
                        <a:pt x="30" y="47"/>
                        <a:pt x="28" y="45"/>
                        <a:pt x="27" y="44"/>
                      </a:cubicBezTo>
                      <a:cubicBezTo>
                        <a:pt x="25" y="43"/>
                        <a:pt x="22" y="42"/>
                        <a:pt x="20" y="41"/>
                      </a:cubicBezTo>
                      <a:cubicBezTo>
                        <a:pt x="17" y="40"/>
                        <a:pt x="13" y="38"/>
                        <a:pt x="10" y="36"/>
                      </a:cubicBezTo>
                      <a:cubicBezTo>
                        <a:pt x="0" y="29"/>
                        <a:pt x="3" y="15"/>
                        <a:pt x="14" y="10"/>
                      </a:cubicBezTo>
                      <a:cubicBezTo>
                        <a:pt x="18" y="8"/>
                        <a:pt x="21" y="6"/>
                        <a:pt x="19" y="0"/>
                      </a:cubicBezTo>
                      <a:cubicBezTo>
                        <a:pt x="23" y="0"/>
                        <a:pt x="26" y="0"/>
                        <a:pt x="30" y="0"/>
                      </a:cubicBezTo>
                      <a:cubicBezTo>
                        <a:pt x="30" y="2"/>
                        <a:pt x="30" y="4"/>
                        <a:pt x="30" y="6"/>
                      </a:cubicBezTo>
                      <a:cubicBezTo>
                        <a:pt x="34" y="7"/>
                        <a:pt x="39" y="8"/>
                        <a:pt x="44" y="9"/>
                      </a:cubicBezTo>
                      <a:cubicBezTo>
                        <a:pt x="43" y="13"/>
                        <a:pt x="42" y="17"/>
                        <a:pt x="41" y="21"/>
                      </a:cubicBezTo>
                      <a:cubicBezTo>
                        <a:pt x="37" y="20"/>
                        <a:pt x="32" y="19"/>
                        <a:pt x="28" y="19"/>
                      </a:cubicBezTo>
                      <a:cubicBezTo>
                        <a:pt x="27" y="18"/>
                        <a:pt x="25" y="18"/>
                        <a:pt x="24" y="19"/>
                      </a:cubicBezTo>
                      <a:cubicBezTo>
                        <a:pt x="23" y="20"/>
                        <a:pt x="21" y="21"/>
                        <a:pt x="21" y="22"/>
                      </a:cubicBezTo>
                      <a:cubicBezTo>
                        <a:pt x="21" y="23"/>
                        <a:pt x="22" y="25"/>
                        <a:pt x="23" y="26"/>
                      </a:cubicBezTo>
                      <a:cubicBezTo>
                        <a:pt x="26" y="27"/>
                        <a:pt x="29" y="28"/>
                        <a:pt x="32" y="30"/>
                      </a:cubicBezTo>
                      <a:cubicBezTo>
                        <a:pt x="34" y="31"/>
                        <a:pt x="37" y="32"/>
                        <a:pt x="39" y="34"/>
                      </a:cubicBezTo>
                      <a:cubicBezTo>
                        <a:pt x="44" y="37"/>
                        <a:pt x="47" y="42"/>
                        <a:pt x="46" y="49"/>
                      </a:cubicBezTo>
                      <a:cubicBezTo>
                        <a:pt x="46" y="56"/>
                        <a:pt x="41" y="60"/>
                        <a:pt x="35" y="62"/>
                      </a:cubicBezTo>
                      <a:cubicBezTo>
                        <a:pt x="31" y="64"/>
                        <a:pt x="28" y="65"/>
                        <a:pt x="3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grpSp>
        </p:grpSp>
      </p:grpSp>
    </p:spTree>
    <p:extLst>
      <p:ext uri="{BB962C8B-B14F-4D97-AF65-F5344CB8AC3E}">
        <p14:creationId xmlns:p14="http://schemas.microsoft.com/office/powerpoint/2010/main" val="1449073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hteck 33"/>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sp>
        <p:nvSpPr>
          <p:cNvPr id="161" name="Oval 5"/>
          <p:cNvSpPr>
            <a:spLocks noChangeArrowheads="1"/>
          </p:cNvSpPr>
          <p:nvPr/>
        </p:nvSpPr>
        <p:spPr bwMode="gray">
          <a:xfrm>
            <a:off x="5088705" y="2712632"/>
            <a:ext cx="2045340" cy="2045340"/>
          </a:xfrm>
          <a:prstGeom prst="ellipse">
            <a:avLst/>
          </a:prstGeom>
          <a:solidFill>
            <a:schemeClr val="accent1">
              <a:lumMod val="75000"/>
            </a:schemeClr>
          </a:solidFill>
          <a:ln w="25400">
            <a:solidFill>
              <a:schemeClr val="bg1"/>
            </a:solidFill>
            <a:miter lim="800000"/>
            <a:headEnd/>
            <a:tailEnd/>
          </a:ln>
        </p:spPr>
        <p:txBody>
          <a:bodyPr anchor="ctr"/>
          <a:lstStyle/>
          <a:p>
            <a:pPr algn="ctr"/>
            <a:r>
              <a:rPr lang="en-US" sz="4800" dirty="0" smtClean="0">
                <a:solidFill>
                  <a:schemeClr val="bg1"/>
                </a:solidFill>
                <a:latin typeface="Bebas Neue" panose="020B0506020202020201" pitchFamily="34" charset="0"/>
              </a:rPr>
              <a:t>100%</a:t>
            </a:r>
            <a:endParaRPr lang="en-US" sz="4800" dirty="0">
              <a:solidFill>
                <a:schemeClr val="bg1"/>
              </a:solidFill>
              <a:latin typeface="Bebas Neue" panose="020B0506020202020201" pitchFamily="34" charset="0"/>
            </a:endParaRPr>
          </a:p>
        </p:txBody>
      </p:sp>
      <p:grpSp>
        <p:nvGrpSpPr>
          <p:cNvPr id="19" name="Gruppieren 18"/>
          <p:cNvGrpSpPr/>
          <p:nvPr/>
        </p:nvGrpSpPr>
        <p:grpSpPr bwMode="gray">
          <a:xfrm>
            <a:off x="2686458" y="1510093"/>
            <a:ext cx="2423024" cy="4293106"/>
            <a:chOff x="2597879" y="1510093"/>
            <a:chExt cx="2423024" cy="4293106"/>
          </a:xfrm>
        </p:grpSpPr>
        <p:cxnSp>
          <p:nvCxnSpPr>
            <p:cNvPr id="35" name="Gerade Verbindung 34"/>
            <p:cNvCxnSpPr/>
            <p:nvPr/>
          </p:nvCxnSpPr>
          <p:spPr bwMode="gray">
            <a:xfrm>
              <a:off x="3498007" y="3648755"/>
              <a:ext cx="1199960" cy="0"/>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45" name="Gerade Verbindung 44"/>
            <p:cNvCxnSpPr/>
            <p:nvPr/>
          </p:nvCxnSpPr>
          <p:spPr bwMode="gray">
            <a:xfrm>
              <a:off x="3819560" y="2910681"/>
              <a:ext cx="960043" cy="253927"/>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48" name="Gerade Verbindung 47"/>
            <p:cNvCxnSpPr>
              <a:stCxn id="152" idx="5"/>
            </p:cNvCxnSpPr>
            <p:nvPr/>
          </p:nvCxnSpPr>
          <p:spPr bwMode="gray">
            <a:xfrm>
              <a:off x="4339512" y="2278291"/>
              <a:ext cx="681391" cy="436317"/>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51" name="Gerade Verbindung 50"/>
            <p:cNvCxnSpPr/>
            <p:nvPr/>
          </p:nvCxnSpPr>
          <p:spPr bwMode="gray">
            <a:xfrm flipV="1">
              <a:off x="3694186" y="4164462"/>
              <a:ext cx="1085417" cy="272978"/>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52" name="Gerade Verbindung 51"/>
            <p:cNvCxnSpPr/>
            <p:nvPr/>
          </p:nvCxnSpPr>
          <p:spPr bwMode="gray">
            <a:xfrm flipV="1">
              <a:off x="4293231" y="4634495"/>
              <a:ext cx="681391" cy="436317"/>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sp>
          <p:nvSpPr>
            <p:cNvPr id="151" name="Oval 29"/>
            <p:cNvSpPr>
              <a:spLocks noChangeArrowheads="1"/>
            </p:cNvSpPr>
            <p:nvPr/>
          </p:nvSpPr>
          <p:spPr bwMode="gray">
            <a:xfrm>
              <a:off x="3447970" y="4903199"/>
              <a:ext cx="900000" cy="900000"/>
            </a:xfrm>
            <a:prstGeom prst="ellipse">
              <a:avLst/>
            </a:prstGeom>
            <a:solidFill>
              <a:schemeClr val="accent1"/>
            </a:solidFill>
            <a:ln w="57150">
              <a:solidFill>
                <a:schemeClr val="accent1">
                  <a:lumMod val="50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10%</a:t>
              </a:r>
              <a:endParaRPr lang="en-US" sz="2800" noProof="1">
                <a:solidFill>
                  <a:srgbClr val="FFFFFF"/>
                </a:solidFill>
                <a:latin typeface="Bebas Neue" panose="020B0506020202020201" pitchFamily="34" charset="0"/>
              </a:endParaRPr>
            </a:p>
          </p:txBody>
        </p:sp>
        <p:sp>
          <p:nvSpPr>
            <p:cNvPr id="152" name="Oval 29"/>
            <p:cNvSpPr>
              <a:spLocks noChangeArrowheads="1"/>
            </p:cNvSpPr>
            <p:nvPr/>
          </p:nvSpPr>
          <p:spPr bwMode="gray">
            <a:xfrm>
              <a:off x="3571314" y="1510093"/>
              <a:ext cx="900000" cy="900000"/>
            </a:xfrm>
            <a:prstGeom prst="ellipse">
              <a:avLst/>
            </a:prstGeom>
            <a:solidFill>
              <a:schemeClr val="accent1"/>
            </a:solidFill>
            <a:ln w="57150">
              <a:solidFill>
                <a:schemeClr val="accent1">
                  <a:lumMod val="50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50%</a:t>
              </a:r>
              <a:endParaRPr lang="en-US" sz="2800" noProof="1">
                <a:solidFill>
                  <a:srgbClr val="FFFFFF"/>
                </a:solidFill>
                <a:latin typeface="Bebas Neue" panose="020B0506020202020201" pitchFamily="34" charset="0"/>
              </a:endParaRPr>
            </a:p>
          </p:txBody>
        </p:sp>
        <p:sp>
          <p:nvSpPr>
            <p:cNvPr id="153" name="Oval 29"/>
            <p:cNvSpPr>
              <a:spLocks noChangeArrowheads="1"/>
            </p:cNvSpPr>
            <p:nvPr/>
          </p:nvSpPr>
          <p:spPr bwMode="gray">
            <a:xfrm>
              <a:off x="2919560" y="2264608"/>
              <a:ext cx="900000" cy="900000"/>
            </a:xfrm>
            <a:prstGeom prst="ellipse">
              <a:avLst/>
            </a:prstGeom>
            <a:solidFill>
              <a:schemeClr val="accent1"/>
            </a:solidFill>
            <a:ln w="57150">
              <a:solidFill>
                <a:schemeClr val="accent1">
                  <a:lumMod val="50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40%</a:t>
              </a:r>
              <a:endParaRPr lang="en-US" sz="2800" noProof="1">
                <a:solidFill>
                  <a:srgbClr val="FFFFFF"/>
                </a:solidFill>
                <a:latin typeface="Bebas Neue" panose="020B0506020202020201" pitchFamily="34" charset="0"/>
              </a:endParaRPr>
            </a:p>
          </p:txBody>
        </p:sp>
        <p:sp>
          <p:nvSpPr>
            <p:cNvPr id="154" name="Oval 29"/>
            <p:cNvSpPr>
              <a:spLocks noChangeArrowheads="1"/>
            </p:cNvSpPr>
            <p:nvPr/>
          </p:nvSpPr>
          <p:spPr bwMode="gray">
            <a:xfrm>
              <a:off x="2794186" y="4164462"/>
              <a:ext cx="900000" cy="900000"/>
            </a:xfrm>
            <a:prstGeom prst="ellipse">
              <a:avLst/>
            </a:prstGeom>
            <a:solidFill>
              <a:schemeClr val="accent1"/>
            </a:solidFill>
            <a:ln w="57150">
              <a:solidFill>
                <a:schemeClr val="accent1">
                  <a:lumMod val="50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20%</a:t>
              </a:r>
              <a:endParaRPr lang="en-US" sz="2800" noProof="1">
                <a:solidFill>
                  <a:srgbClr val="FFFFFF"/>
                </a:solidFill>
                <a:latin typeface="Bebas Neue" panose="020B0506020202020201" pitchFamily="34" charset="0"/>
              </a:endParaRPr>
            </a:p>
          </p:txBody>
        </p:sp>
        <p:sp>
          <p:nvSpPr>
            <p:cNvPr id="155" name="Oval 29"/>
            <p:cNvSpPr>
              <a:spLocks noChangeArrowheads="1"/>
            </p:cNvSpPr>
            <p:nvPr/>
          </p:nvSpPr>
          <p:spPr bwMode="gray">
            <a:xfrm>
              <a:off x="2597879" y="3197036"/>
              <a:ext cx="900000" cy="900000"/>
            </a:xfrm>
            <a:prstGeom prst="ellipse">
              <a:avLst/>
            </a:prstGeom>
            <a:solidFill>
              <a:schemeClr val="accent1"/>
            </a:solidFill>
            <a:ln w="57150">
              <a:solidFill>
                <a:schemeClr val="accent1">
                  <a:lumMod val="50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30%</a:t>
              </a:r>
              <a:endParaRPr lang="en-US" sz="2800" noProof="1">
                <a:solidFill>
                  <a:srgbClr val="FFFFFF"/>
                </a:solidFill>
                <a:latin typeface="Bebas Neue" panose="020B0506020202020201" pitchFamily="34" charset="0"/>
              </a:endParaRPr>
            </a:p>
          </p:txBody>
        </p:sp>
      </p:grpSp>
      <p:sp>
        <p:nvSpPr>
          <p:cNvPr id="172" name="Rechteck 171"/>
          <p:cNvSpPr/>
          <p:nvPr/>
        </p:nvSpPr>
        <p:spPr bwMode="gray">
          <a:xfrm>
            <a:off x="549275" y="2937182"/>
            <a:ext cx="1646573" cy="14364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44000" bIns="0" rtlCol="0" anchor="ctr" anchorCtr="0"/>
          <a:lstStyle/>
          <a:p>
            <a:pPr algn="r">
              <a:lnSpc>
                <a:spcPct val="90000"/>
              </a:lnSpc>
              <a:spcAft>
                <a:spcPts val="1000"/>
              </a:spcAft>
            </a:pPr>
            <a:r>
              <a:rPr lang="en-US" sz="2000" dirty="0" smtClean="0">
                <a:solidFill>
                  <a:schemeClr val="bg1"/>
                </a:solidFill>
                <a:latin typeface="Bebas Neue" panose="020B0506020202020201" pitchFamily="34" charset="0"/>
              </a:rPr>
              <a:t>PLACEHOLDER</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dirty="0" smtClean="0">
                <a:solidFill>
                  <a:schemeClr val="bg1"/>
                </a:solidFill>
              </a:rPr>
              <a:t>This text can be replaced with your own text. </a:t>
            </a:r>
            <a:endParaRPr lang="en-US" dirty="0">
              <a:solidFill>
                <a:schemeClr val="bg1"/>
              </a:solidFill>
            </a:endParaRPr>
          </a:p>
        </p:txBody>
      </p:sp>
      <p:grpSp>
        <p:nvGrpSpPr>
          <p:cNvPr id="25" name="Gruppieren 24"/>
          <p:cNvGrpSpPr/>
          <p:nvPr/>
        </p:nvGrpSpPr>
        <p:grpSpPr bwMode="gray">
          <a:xfrm>
            <a:off x="7094447" y="1510093"/>
            <a:ext cx="2423024" cy="4293106"/>
            <a:chOff x="7234452" y="1510093"/>
            <a:chExt cx="2423024" cy="4293106"/>
          </a:xfrm>
        </p:grpSpPr>
        <p:cxnSp>
          <p:nvCxnSpPr>
            <p:cNvPr id="57" name="Gerade Verbindung 56"/>
            <p:cNvCxnSpPr/>
            <p:nvPr/>
          </p:nvCxnSpPr>
          <p:spPr bwMode="gray">
            <a:xfrm flipH="1">
              <a:off x="7557388" y="3648755"/>
              <a:ext cx="1199960" cy="0"/>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58" name="Gerade Verbindung 57"/>
            <p:cNvCxnSpPr/>
            <p:nvPr/>
          </p:nvCxnSpPr>
          <p:spPr bwMode="gray">
            <a:xfrm flipH="1">
              <a:off x="7475752" y="2910681"/>
              <a:ext cx="960043" cy="253927"/>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59" name="Gerade Verbindung 58"/>
            <p:cNvCxnSpPr>
              <a:stCxn id="63" idx="5"/>
            </p:cNvCxnSpPr>
            <p:nvPr/>
          </p:nvCxnSpPr>
          <p:spPr bwMode="gray">
            <a:xfrm flipH="1">
              <a:off x="7234452" y="2278291"/>
              <a:ext cx="681391" cy="436317"/>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60" name="Gerade Verbindung 59"/>
            <p:cNvCxnSpPr/>
            <p:nvPr/>
          </p:nvCxnSpPr>
          <p:spPr bwMode="gray">
            <a:xfrm flipH="1" flipV="1">
              <a:off x="7475752" y="4164462"/>
              <a:ext cx="1085417" cy="272978"/>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61" name="Gerade Verbindung 60"/>
            <p:cNvCxnSpPr/>
            <p:nvPr/>
          </p:nvCxnSpPr>
          <p:spPr bwMode="gray">
            <a:xfrm flipH="1" flipV="1">
              <a:off x="7280733" y="4634495"/>
              <a:ext cx="681391" cy="436317"/>
            </a:xfrm>
            <a:prstGeom prst="line">
              <a:avLst/>
            </a:prstGeom>
            <a:ln w="635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sp>
          <p:nvSpPr>
            <p:cNvPr id="62" name="Oval 29"/>
            <p:cNvSpPr>
              <a:spLocks noChangeArrowheads="1"/>
            </p:cNvSpPr>
            <p:nvPr/>
          </p:nvSpPr>
          <p:spPr bwMode="gray">
            <a:xfrm flipH="1">
              <a:off x="7907385" y="4903199"/>
              <a:ext cx="900000" cy="900000"/>
            </a:xfrm>
            <a:prstGeom prst="ellipse">
              <a:avLst/>
            </a:prstGeom>
            <a:solidFill>
              <a:schemeClr val="accent3"/>
            </a:solidFill>
            <a:ln w="57150">
              <a:solidFill>
                <a:schemeClr val="accent3">
                  <a:lumMod val="75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5</a:t>
              </a:r>
              <a:endParaRPr lang="en-US" sz="2800" noProof="1">
                <a:solidFill>
                  <a:srgbClr val="FFFFFF"/>
                </a:solidFill>
                <a:latin typeface="Bebas Neue" panose="020B0506020202020201" pitchFamily="34" charset="0"/>
              </a:endParaRPr>
            </a:p>
          </p:txBody>
        </p:sp>
        <p:sp>
          <p:nvSpPr>
            <p:cNvPr id="63" name="Oval 29"/>
            <p:cNvSpPr>
              <a:spLocks noChangeArrowheads="1"/>
            </p:cNvSpPr>
            <p:nvPr/>
          </p:nvSpPr>
          <p:spPr bwMode="gray">
            <a:xfrm flipH="1">
              <a:off x="7784041" y="1510093"/>
              <a:ext cx="900000" cy="900000"/>
            </a:xfrm>
            <a:prstGeom prst="ellipse">
              <a:avLst/>
            </a:prstGeom>
            <a:solidFill>
              <a:schemeClr val="accent3"/>
            </a:solidFill>
            <a:ln w="57150">
              <a:solidFill>
                <a:schemeClr val="accent3">
                  <a:lumMod val="75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1</a:t>
              </a:r>
              <a:endParaRPr lang="en-US" sz="2800" noProof="1">
                <a:solidFill>
                  <a:srgbClr val="FFFFFF"/>
                </a:solidFill>
                <a:latin typeface="Bebas Neue" panose="020B0506020202020201" pitchFamily="34" charset="0"/>
              </a:endParaRPr>
            </a:p>
          </p:txBody>
        </p:sp>
        <p:sp>
          <p:nvSpPr>
            <p:cNvPr id="64" name="Oval 29"/>
            <p:cNvSpPr>
              <a:spLocks noChangeArrowheads="1"/>
            </p:cNvSpPr>
            <p:nvPr/>
          </p:nvSpPr>
          <p:spPr bwMode="gray">
            <a:xfrm flipH="1">
              <a:off x="8435795" y="2264608"/>
              <a:ext cx="900000" cy="900000"/>
            </a:xfrm>
            <a:prstGeom prst="ellipse">
              <a:avLst/>
            </a:prstGeom>
            <a:solidFill>
              <a:schemeClr val="accent3"/>
            </a:solidFill>
            <a:ln w="57150">
              <a:solidFill>
                <a:schemeClr val="accent3">
                  <a:lumMod val="75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2</a:t>
              </a:r>
              <a:endParaRPr lang="en-US" sz="2800" noProof="1">
                <a:solidFill>
                  <a:srgbClr val="FFFFFF"/>
                </a:solidFill>
                <a:latin typeface="Bebas Neue" panose="020B0506020202020201" pitchFamily="34" charset="0"/>
              </a:endParaRPr>
            </a:p>
          </p:txBody>
        </p:sp>
        <p:sp>
          <p:nvSpPr>
            <p:cNvPr id="65" name="Oval 29"/>
            <p:cNvSpPr>
              <a:spLocks noChangeArrowheads="1"/>
            </p:cNvSpPr>
            <p:nvPr/>
          </p:nvSpPr>
          <p:spPr bwMode="gray">
            <a:xfrm flipH="1">
              <a:off x="8561169" y="4164462"/>
              <a:ext cx="900000" cy="900000"/>
            </a:xfrm>
            <a:prstGeom prst="ellipse">
              <a:avLst/>
            </a:prstGeom>
            <a:solidFill>
              <a:schemeClr val="accent3"/>
            </a:solidFill>
            <a:ln w="57150">
              <a:solidFill>
                <a:schemeClr val="accent3">
                  <a:lumMod val="75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4</a:t>
              </a:r>
              <a:endParaRPr lang="en-US" sz="2800" noProof="1">
                <a:solidFill>
                  <a:srgbClr val="FFFFFF"/>
                </a:solidFill>
                <a:latin typeface="Bebas Neue" panose="020B0506020202020201" pitchFamily="34" charset="0"/>
              </a:endParaRPr>
            </a:p>
          </p:txBody>
        </p:sp>
        <p:sp>
          <p:nvSpPr>
            <p:cNvPr id="66" name="Oval 29"/>
            <p:cNvSpPr>
              <a:spLocks noChangeArrowheads="1"/>
            </p:cNvSpPr>
            <p:nvPr/>
          </p:nvSpPr>
          <p:spPr bwMode="gray">
            <a:xfrm flipH="1">
              <a:off x="8757476" y="3197036"/>
              <a:ext cx="900000" cy="900000"/>
            </a:xfrm>
            <a:prstGeom prst="ellipse">
              <a:avLst/>
            </a:prstGeom>
            <a:solidFill>
              <a:schemeClr val="accent3"/>
            </a:solidFill>
            <a:ln w="57150">
              <a:solidFill>
                <a:schemeClr val="accent3">
                  <a:lumMod val="75000"/>
                </a:schemeClr>
              </a:solidFill>
              <a:prstDash val="solid"/>
              <a:round/>
              <a:headEnd/>
              <a:tailEnd/>
            </a:ln>
            <a:effectLst/>
          </p:spPr>
          <p:txBody>
            <a:bodyPr vert="horz" wrap="square" lIns="0" tIns="0" rIns="0" bIns="0" anchor="ctr" anchorCtr="0">
              <a:noAutofit/>
            </a:bodyPr>
            <a:lstStyle/>
            <a:p>
              <a:pPr algn="ctr">
                <a:lnSpc>
                  <a:spcPct val="90000"/>
                </a:lnSpc>
                <a:spcAft>
                  <a:spcPts val="1000"/>
                </a:spcAft>
              </a:pPr>
              <a:r>
                <a:rPr lang="en-US" sz="2800" noProof="1" smtClean="0">
                  <a:solidFill>
                    <a:srgbClr val="FFFFFF"/>
                  </a:solidFill>
                  <a:latin typeface="Bebas Neue" panose="020B0506020202020201" pitchFamily="34" charset="0"/>
                </a:rPr>
                <a:t>3</a:t>
              </a:r>
              <a:endParaRPr lang="en-US" sz="2800" noProof="1">
                <a:solidFill>
                  <a:srgbClr val="FFFFFF"/>
                </a:solidFill>
                <a:latin typeface="Bebas Neue" panose="020B0506020202020201" pitchFamily="34" charset="0"/>
              </a:endParaRPr>
            </a:p>
          </p:txBody>
        </p:sp>
      </p:grpSp>
      <p:grpSp>
        <p:nvGrpSpPr>
          <p:cNvPr id="27" name="Gruppieren 26"/>
          <p:cNvGrpSpPr/>
          <p:nvPr/>
        </p:nvGrpSpPr>
        <p:grpSpPr bwMode="gray">
          <a:xfrm>
            <a:off x="2195849" y="1522413"/>
            <a:ext cx="1285783" cy="4300538"/>
            <a:chOff x="2195849" y="1522413"/>
            <a:chExt cx="1285783" cy="4300538"/>
          </a:xfrm>
        </p:grpSpPr>
        <p:sp>
          <p:nvSpPr>
            <p:cNvPr id="24" name="Freeform 6"/>
            <p:cNvSpPr>
              <a:spLocks/>
            </p:cNvSpPr>
            <p:nvPr/>
          </p:nvSpPr>
          <p:spPr bwMode="gray">
            <a:xfrm>
              <a:off x="2520788" y="1522413"/>
              <a:ext cx="960844" cy="4300538"/>
            </a:xfrm>
            <a:custGeom>
              <a:avLst/>
              <a:gdLst>
                <a:gd name="T0" fmla="*/ 299 w 306"/>
                <a:gd name="T1" fmla="*/ 0 h 1370"/>
                <a:gd name="T2" fmla="*/ 0 w 306"/>
                <a:gd name="T3" fmla="*/ 680 h 1370"/>
                <a:gd name="T4" fmla="*/ 0 w 306"/>
                <a:gd name="T5" fmla="*/ 683 h 1370"/>
                <a:gd name="T6" fmla="*/ 306 w 306"/>
                <a:gd name="T7" fmla="*/ 1370 h 1370"/>
              </a:gdLst>
              <a:ahLst/>
              <a:cxnLst>
                <a:cxn ang="0">
                  <a:pos x="T0" y="T1"/>
                </a:cxn>
                <a:cxn ang="0">
                  <a:pos x="T2" y="T3"/>
                </a:cxn>
                <a:cxn ang="0">
                  <a:pos x="T4" y="T5"/>
                </a:cxn>
                <a:cxn ang="0">
                  <a:pos x="T6" y="T7"/>
                </a:cxn>
              </a:cxnLst>
              <a:rect l="0" t="0" r="r" b="b"/>
              <a:pathLst>
                <a:path w="306" h="1370">
                  <a:moveTo>
                    <a:pt x="299" y="0"/>
                  </a:moveTo>
                  <a:cubicBezTo>
                    <a:pt x="116" y="162"/>
                    <a:pt x="0" y="407"/>
                    <a:pt x="0" y="680"/>
                  </a:cubicBezTo>
                  <a:cubicBezTo>
                    <a:pt x="0" y="683"/>
                    <a:pt x="0" y="683"/>
                    <a:pt x="0" y="683"/>
                  </a:cubicBezTo>
                  <a:cubicBezTo>
                    <a:pt x="0" y="960"/>
                    <a:pt x="119" y="1207"/>
                    <a:pt x="306" y="1370"/>
                  </a:cubicBezTo>
                </a:path>
              </a:pathLst>
            </a:custGeom>
            <a:noFill/>
            <a:ln w="635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cxnSp>
          <p:nvCxnSpPr>
            <p:cNvPr id="78" name="Gerade Verbindung 77"/>
            <p:cNvCxnSpPr/>
            <p:nvPr/>
          </p:nvCxnSpPr>
          <p:spPr bwMode="gray">
            <a:xfrm flipH="1">
              <a:off x="2195849" y="3648755"/>
              <a:ext cx="324939"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80" name="Gruppieren 79"/>
          <p:cNvGrpSpPr/>
          <p:nvPr/>
        </p:nvGrpSpPr>
        <p:grpSpPr bwMode="gray">
          <a:xfrm flipH="1">
            <a:off x="8737164" y="1522413"/>
            <a:ext cx="1285783" cy="4300538"/>
            <a:chOff x="2195849" y="1522413"/>
            <a:chExt cx="1285783" cy="4300538"/>
          </a:xfrm>
        </p:grpSpPr>
        <p:sp>
          <p:nvSpPr>
            <p:cNvPr id="81" name="Freeform 6"/>
            <p:cNvSpPr>
              <a:spLocks/>
            </p:cNvSpPr>
            <p:nvPr/>
          </p:nvSpPr>
          <p:spPr bwMode="gray">
            <a:xfrm>
              <a:off x="2520788" y="1522413"/>
              <a:ext cx="960844" cy="4300538"/>
            </a:xfrm>
            <a:custGeom>
              <a:avLst/>
              <a:gdLst>
                <a:gd name="T0" fmla="*/ 299 w 306"/>
                <a:gd name="T1" fmla="*/ 0 h 1370"/>
                <a:gd name="T2" fmla="*/ 0 w 306"/>
                <a:gd name="T3" fmla="*/ 680 h 1370"/>
                <a:gd name="T4" fmla="*/ 0 w 306"/>
                <a:gd name="T5" fmla="*/ 683 h 1370"/>
                <a:gd name="T6" fmla="*/ 306 w 306"/>
                <a:gd name="T7" fmla="*/ 1370 h 1370"/>
              </a:gdLst>
              <a:ahLst/>
              <a:cxnLst>
                <a:cxn ang="0">
                  <a:pos x="T0" y="T1"/>
                </a:cxn>
                <a:cxn ang="0">
                  <a:pos x="T2" y="T3"/>
                </a:cxn>
                <a:cxn ang="0">
                  <a:pos x="T4" y="T5"/>
                </a:cxn>
                <a:cxn ang="0">
                  <a:pos x="T6" y="T7"/>
                </a:cxn>
              </a:cxnLst>
              <a:rect l="0" t="0" r="r" b="b"/>
              <a:pathLst>
                <a:path w="306" h="1370">
                  <a:moveTo>
                    <a:pt x="299" y="0"/>
                  </a:moveTo>
                  <a:cubicBezTo>
                    <a:pt x="116" y="162"/>
                    <a:pt x="0" y="407"/>
                    <a:pt x="0" y="680"/>
                  </a:cubicBezTo>
                  <a:cubicBezTo>
                    <a:pt x="0" y="683"/>
                    <a:pt x="0" y="683"/>
                    <a:pt x="0" y="683"/>
                  </a:cubicBezTo>
                  <a:cubicBezTo>
                    <a:pt x="0" y="960"/>
                    <a:pt x="119" y="1207"/>
                    <a:pt x="306" y="1370"/>
                  </a:cubicBezTo>
                </a:path>
              </a:pathLst>
            </a:custGeom>
            <a:noFill/>
            <a:ln w="635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cxnSp>
          <p:nvCxnSpPr>
            <p:cNvPr id="82" name="Gerade Verbindung 81"/>
            <p:cNvCxnSpPr/>
            <p:nvPr/>
          </p:nvCxnSpPr>
          <p:spPr bwMode="gray">
            <a:xfrm flipH="1">
              <a:off x="2195849" y="3648755"/>
              <a:ext cx="324939"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sp>
        <p:nvSpPr>
          <p:cNvPr id="83" name="Rechteck 82"/>
          <p:cNvSpPr/>
          <p:nvPr/>
        </p:nvSpPr>
        <p:spPr bwMode="gray">
          <a:xfrm>
            <a:off x="10003027" y="2937182"/>
            <a:ext cx="1646573" cy="14364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44000" tIns="0" rIns="0" bIns="0" rtlCol="0" anchor="ctr" anchorCtr="0"/>
          <a:lstStyle/>
          <a:p>
            <a:pPr>
              <a:lnSpc>
                <a:spcPct val="90000"/>
              </a:lnSpc>
              <a:spcAft>
                <a:spcPts val="1000"/>
              </a:spcAft>
            </a:pPr>
            <a:r>
              <a:rPr lang="en-US" sz="2000" dirty="0" smtClean="0">
                <a:solidFill>
                  <a:schemeClr val="bg1"/>
                </a:solidFill>
                <a:latin typeface="Bebas Neue" panose="020B0506020202020201" pitchFamily="34" charset="0"/>
              </a:rPr>
              <a:t>PLACEHOLDER</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dirty="0" smtClean="0">
                <a:solidFill>
                  <a:schemeClr val="bg1"/>
                </a:solidFill>
              </a:rPr>
              <a:t>This text can be replaced with your own text. </a:t>
            </a:r>
            <a:endParaRPr lang="en-US" dirty="0">
              <a:solidFill>
                <a:schemeClr val="bg1"/>
              </a:solidFill>
            </a:endParaRPr>
          </a:p>
        </p:txBody>
      </p:sp>
    </p:spTree>
    <p:extLst>
      <p:ext uri="{BB962C8B-B14F-4D97-AF65-F5344CB8AC3E}">
        <p14:creationId xmlns:p14="http://schemas.microsoft.com/office/powerpoint/2010/main" val="1032263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hteck 33"/>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sp>
        <p:nvSpPr>
          <p:cNvPr id="39" name="Freeform 4"/>
          <p:cNvSpPr>
            <a:spLocks/>
          </p:cNvSpPr>
          <p:nvPr/>
        </p:nvSpPr>
        <p:spPr bwMode="gray">
          <a:xfrm>
            <a:off x="-2" y="2587816"/>
            <a:ext cx="4439019" cy="2252279"/>
          </a:xfrm>
          <a:custGeom>
            <a:avLst/>
            <a:gdLst>
              <a:gd name="connsiteX0" fmla="*/ 0 w 2672953"/>
              <a:gd name="connsiteY0" fmla="*/ 0 h 2252279"/>
              <a:gd name="connsiteX1" fmla="*/ 2672953 w 2672953"/>
              <a:gd name="connsiteY1" fmla="*/ 0 h 2252279"/>
              <a:gd name="connsiteX2" fmla="*/ 2672953 w 2672953"/>
              <a:gd name="connsiteY2" fmla="*/ 2252279 h 2252279"/>
              <a:gd name="connsiteX3" fmla="*/ 0 w 2672953"/>
              <a:gd name="connsiteY3" fmla="*/ 2252279 h 2252279"/>
              <a:gd name="connsiteX4" fmla="*/ 0 w 2672953"/>
              <a:gd name="connsiteY4" fmla="*/ 0 h 2252279"/>
              <a:gd name="connsiteX0" fmla="*/ 0 w 2672953"/>
              <a:gd name="connsiteY0" fmla="*/ 0 h 2252279"/>
              <a:gd name="connsiteX1" fmla="*/ 2672953 w 2672953"/>
              <a:gd name="connsiteY1" fmla="*/ 0 h 2252279"/>
              <a:gd name="connsiteX2" fmla="*/ 2667700 w 2672953"/>
              <a:gd name="connsiteY2" fmla="*/ 1036228 h 2252279"/>
              <a:gd name="connsiteX3" fmla="*/ 2672953 w 2672953"/>
              <a:gd name="connsiteY3" fmla="*/ 2252279 h 2252279"/>
              <a:gd name="connsiteX4" fmla="*/ 0 w 2672953"/>
              <a:gd name="connsiteY4" fmla="*/ 2252279 h 2252279"/>
              <a:gd name="connsiteX5" fmla="*/ 0 w 2672953"/>
              <a:gd name="connsiteY5" fmla="*/ 0 h 2252279"/>
              <a:gd name="connsiteX0" fmla="*/ 0 w 2672953"/>
              <a:gd name="connsiteY0" fmla="*/ 0 h 2252279"/>
              <a:gd name="connsiteX1" fmla="*/ 2672953 w 2672953"/>
              <a:gd name="connsiteY1" fmla="*/ 0 h 2252279"/>
              <a:gd name="connsiteX2" fmla="*/ 2667700 w 2672953"/>
              <a:gd name="connsiteY2" fmla="*/ 1170452 h 2252279"/>
              <a:gd name="connsiteX3" fmla="*/ 2672953 w 2672953"/>
              <a:gd name="connsiteY3" fmla="*/ 2252279 h 2252279"/>
              <a:gd name="connsiteX4" fmla="*/ 0 w 2672953"/>
              <a:gd name="connsiteY4" fmla="*/ 2252279 h 2252279"/>
              <a:gd name="connsiteX5" fmla="*/ 0 w 2672953"/>
              <a:gd name="connsiteY5" fmla="*/ 0 h 2252279"/>
              <a:gd name="connsiteX0" fmla="*/ 0 w 2672953"/>
              <a:gd name="connsiteY0" fmla="*/ 0 h 2252279"/>
              <a:gd name="connsiteX1" fmla="*/ 2672953 w 2672953"/>
              <a:gd name="connsiteY1" fmla="*/ 0 h 2252279"/>
              <a:gd name="connsiteX2" fmla="*/ 2667700 w 2672953"/>
              <a:gd name="connsiteY2" fmla="*/ 1170452 h 2252279"/>
              <a:gd name="connsiteX3" fmla="*/ 2043779 w 2672953"/>
              <a:gd name="connsiteY3" fmla="*/ 2252279 h 2252279"/>
              <a:gd name="connsiteX4" fmla="*/ 0 w 2672953"/>
              <a:gd name="connsiteY4" fmla="*/ 2252279 h 2252279"/>
              <a:gd name="connsiteX5" fmla="*/ 0 w 2672953"/>
              <a:gd name="connsiteY5" fmla="*/ 0 h 2252279"/>
              <a:gd name="connsiteX0" fmla="*/ 0 w 2667700"/>
              <a:gd name="connsiteY0" fmla="*/ 0 h 2252279"/>
              <a:gd name="connsiteX1" fmla="*/ 2068946 w 2667700"/>
              <a:gd name="connsiteY1" fmla="*/ 0 h 2252279"/>
              <a:gd name="connsiteX2" fmla="*/ 2667700 w 2667700"/>
              <a:gd name="connsiteY2" fmla="*/ 1170452 h 2252279"/>
              <a:gd name="connsiteX3" fmla="*/ 2043779 w 2667700"/>
              <a:gd name="connsiteY3" fmla="*/ 2252279 h 2252279"/>
              <a:gd name="connsiteX4" fmla="*/ 0 w 2667700"/>
              <a:gd name="connsiteY4" fmla="*/ 2252279 h 2252279"/>
              <a:gd name="connsiteX5" fmla="*/ 0 w 2667700"/>
              <a:gd name="connsiteY5" fmla="*/ 0 h 2252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7700" h="2252279">
                <a:moveTo>
                  <a:pt x="0" y="0"/>
                </a:moveTo>
                <a:lnTo>
                  <a:pt x="2068946" y="0"/>
                </a:lnTo>
                <a:lnTo>
                  <a:pt x="2667700" y="1170452"/>
                </a:lnTo>
                <a:lnTo>
                  <a:pt x="2043779" y="2252279"/>
                </a:lnTo>
                <a:lnTo>
                  <a:pt x="0" y="2252279"/>
                </a:lnTo>
                <a:lnTo>
                  <a:pt x="0" y="0"/>
                </a:lnTo>
                <a:close/>
              </a:path>
            </a:pathLst>
          </a:custGeom>
          <a:solidFill>
            <a:schemeClr val="tx2"/>
          </a:solidFill>
          <a:ln w="19050">
            <a:noFill/>
            <a:miter lim="800000"/>
            <a:headEnd/>
            <a:tailEnd/>
          </a:ln>
        </p:spPr>
        <p:txBody>
          <a:bodyPr/>
          <a:lstStyle/>
          <a:p>
            <a:pPr lvl="0" defTabSz="914400">
              <a:lnSpc>
                <a:spcPct val="90000"/>
              </a:lnSpc>
              <a:spcAft>
                <a:spcPts val="400"/>
              </a:spcAft>
            </a:pPr>
            <a:endParaRPr lang="en-US" sz="2000" dirty="0">
              <a:solidFill>
                <a:schemeClr val="accent3"/>
              </a:solidFill>
              <a:latin typeface="Bebas Neue" panose="020B0506020202020201" pitchFamily="34" charset="0"/>
            </a:endParaRPr>
          </a:p>
        </p:txBody>
      </p:sp>
      <p:sp>
        <p:nvSpPr>
          <p:cNvPr id="61" name="Rechteck 60"/>
          <p:cNvSpPr/>
          <p:nvPr/>
        </p:nvSpPr>
        <p:spPr bwMode="gray">
          <a:xfrm>
            <a:off x="554040" y="2587816"/>
            <a:ext cx="3284536" cy="2252279"/>
          </a:xfrm>
          <a:prstGeom prst="rect">
            <a:avLst/>
          </a:prstGeom>
        </p:spPr>
        <p:txBody>
          <a:bodyPr wrap="square" lIns="0" tIns="0" rIns="0" bIns="0" anchor="ctr">
            <a:noAutofit/>
          </a:bodyPr>
          <a:lstStyle/>
          <a:p>
            <a:pPr>
              <a:lnSpc>
                <a:spcPct val="90000"/>
              </a:lnSpc>
              <a:spcAft>
                <a:spcPts val="1000"/>
              </a:spcAft>
            </a:pPr>
            <a:r>
              <a:rPr lang="en-US" sz="2400" dirty="0" smtClean="0">
                <a:solidFill>
                  <a:schemeClr val="accent3"/>
                </a:solidFill>
                <a:latin typeface="Bebas Neue" panose="020B0506020202020201" pitchFamily="34" charset="0"/>
              </a:rPr>
              <a:t>THIS IS A PLACEHOLDER TEXT.</a:t>
            </a:r>
          </a:p>
          <a:p>
            <a:pPr>
              <a:lnSpc>
                <a:spcPct val="90000"/>
              </a:lnSpc>
              <a:spcAft>
                <a:spcPts val="1000"/>
              </a:spcAft>
            </a:pPr>
            <a:r>
              <a:rPr lang="en-US" dirty="0" smtClean="0">
                <a:solidFill>
                  <a:srgbClr val="F8F8F8"/>
                </a:solidFill>
                <a:latin typeface="Calibri Light" panose="020F0302020204030204" pitchFamily="34" charset="0"/>
              </a:rPr>
              <a:t>This is a placeholder text. This text can be replaced with your own text. This is a placeholder text. </a:t>
            </a:r>
            <a:endParaRPr lang="en-US" dirty="0">
              <a:solidFill>
                <a:srgbClr val="F8F8F8"/>
              </a:solidFill>
              <a:latin typeface="Calibri Light" panose="020F0302020204030204" pitchFamily="34" charset="0"/>
            </a:endParaRPr>
          </a:p>
        </p:txBody>
      </p:sp>
      <p:grpSp>
        <p:nvGrpSpPr>
          <p:cNvPr id="13" name="Gruppieren 12"/>
          <p:cNvGrpSpPr/>
          <p:nvPr/>
        </p:nvGrpSpPr>
        <p:grpSpPr bwMode="gray">
          <a:xfrm>
            <a:off x="4513079" y="1497393"/>
            <a:ext cx="7136522" cy="4305806"/>
            <a:chOff x="4513079" y="1497393"/>
            <a:chExt cx="7136522" cy="4305806"/>
          </a:xfrm>
        </p:grpSpPr>
        <p:grpSp>
          <p:nvGrpSpPr>
            <p:cNvPr id="11" name="Gruppieren 10"/>
            <p:cNvGrpSpPr/>
            <p:nvPr/>
          </p:nvGrpSpPr>
          <p:grpSpPr bwMode="gray">
            <a:xfrm>
              <a:off x="5134164" y="1816724"/>
              <a:ext cx="6082246" cy="3826737"/>
              <a:chOff x="5134164" y="1816724"/>
              <a:chExt cx="6082246" cy="3826737"/>
            </a:xfrm>
          </p:grpSpPr>
          <p:sp>
            <p:nvSpPr>
              <p:cNvPr id="43" name="Oval 12"/>
              <p:cNvSpPr>
                <a:spLocks noChangeArrowheads="1"/>
              </p:cNvSpPr>
              <p:nvPr/>
            </p:nvSpPr>
            <p:spPr bwMode="gray">
              <a:xfrm>
                <a:off x="5134164" y="1816724"/>
                <a:ext cx="3826736" cy="3826737"/>
              </a:xfrm>
              <a:prstGeom prst="ellipse">
                <a:avLst/>
              </a:prstGeom>
              <a:noFill/>
              <a:ln w="19050">
                <a:solidFill>
                  <a:schemeClr val="accent3"/>
                </a:solidFill>
                <a:prstDash val="sys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44" name="Oval 11"/>
              <p:cNvSpPr>
                <a:spLocks noChangeArrowheads="1"/>
              </p:cNvSpPr>
              <p:nvPr/>
            </p:nvSpPr>
            <p:spPr bwMode="gray">
              <a:xfrm>
                <a:off x="7387938" y="1816724"/>
                <a:ext cx="3828472" cy="3826737"/>
              </a:xfrm>
              <a:prstGeom prst="ellipse">
                <a:avLst/>
              </a:prstGeom>
              <a:noFill/>
              <a:ln w="19050">
                <a:solidFill>
                  <a:schemeClr val="accent3"/>
                </a:solidFill>
                <a:prstDash val="sys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grpSp>
        <p:grpSp>
          <p:nvGrpSpPr>
            <p:cNvPr id="12" name="Gruppieren 11"/>
            <p:cNvGrpSpPr/>
            <p:nvPr/>
          </p:nvGrpSpPr>
          <p:grpSpPr bwMode="gray">
            <a:xfrm>
              <a:off x="4513079" y="1497393"/>
              <a:ext cx="7136522" cy="4305806"/>
              <a:chOff x="4513079" y="1497393"/>
              <a:chExt cx="7136522" cy="4305806"/>
            </a:xfrm>
          </p:grpSpPr>
          <p:grpSp>
            <p:nvGrpSpPr>
              <p:cNvPr id="10" name="Gruppieren 9"/>
              <p:cNvGrpSpPr/>
              <p:nvPr/>
            </p:nvGrpSpPr>
            <p:grpSpPr bwMode="gray">
              <a:xfrm>
                <a:off x="4513079" y="1849018"/>
                <a:ext cx="6741431" cy="3762148"/>
                <a:chOff x="4513079" y="1849018"/>
                <a:chExt cx="6741431" cy="3762148"/>
              </a:xfrm>
            </p:grpSpPr>
            <p:grpSp>
              <p:nvGrpSpPr>
                <p:cNvPr id="9" name="Gruppieren 8"/>
                <p:cNvGrpSpPr/>
                <p:nvPr/>
              </p:nvGrpSpPr>
              <p:grpSpPr bwMode="gray">
                <a:xfrm>
                  <a:off x="5100212" y="2215197"/>
                  <a:ext cx="3061041" cy="3029790"/>
                  <a:chOff x="5100212" y="2215197"/>
                  <a:chExt cx="3061041" cy="3029790"/>
                </a:xfrm>
              </p:grpSpPr>
              <p:sp>
                <p:nvSpPr>
                  <p:cNvPr id="52" name="Freeform 4"/>
                  <p:cNvSpPr>
                    <a:spLocks/>
                  </p:cNvSpPr>
                  <p:nvPr/>
                </p:nvSpPr>
                <p:spPr bwMode="gray">
                  <a:xfrm>
                    <a:off x="5100212" y="2215197"/>
                    <a:ext cx="3061041" cy="3029790"/>
                  </a:xfrm>
                  <a:custGeom>
                    <a:avLst/>
                    <a:gdLst>
                      <a:gd name="T0" fmla="*/ 672 w 672"/>
                      <a:gd name="T1" fmla="*/ 333 h 665"/>
                      <a:gd name="T2" fmla="*/ 166 w 672"/>
                      <a:gd name="T3" fmla="*/ 0 h 665"/>
                      <a:gd name="T4" fmla="*/ 1 w 672"/>
                      <a:gd name="T5" fmla="*/ 333 h 665"/>
                      <a:gd name="T6" fmla="*/ 162 w 672"/>
                      <a:gd name="T7" fmla="*/ 665 h 665"/>
                      <a:gd name="T8" fmla="*/ 672 w 672"/>
                      <a:gd name="T9" fmla="*/ 333 h 665"/>
                    </a:gdLst>
                    <a:ahLst/>
                    <a:cxnLst>
                      <a:cxn ang="0">
                        <a:pos x="T0" y="T1"/>
                      </a:cxn>
                      <a:cxn ang="0">
                        <a:pos x="T2" y="T3"/>
                      </a:cxn>
                      <a:cxn ang="0">
                        <a:pos x="T4" y="T5"/>
                      </a:cxn>
                      <a:cxn ang="0">
                        <a:pos x="T6" y="T7"/>
                      </a:cxn>
                      <a:cxn ang="0">
                        <a:pos x="T8" y="T9"/>
                      </a:cxn>
                    </a:cxnLst>
                    <a:rect l="0" t="0" r="r" b="b"/>
                    <a:pathLst>
                      <a:path w="672" h="665">
                        <a:moveTo>
                          <a:pt x="672" y="333"/>
                        </a:moveTo>
                        <a:cubicBezTo>
                          <a:pt x="166" y="0"/>
                          <a:pt x="166" y="0"/>
                          <a:pt x="166" y="0"/>
                        </a:cubicBezTo>
                        <a:cubicBezTo>
                          <a:pt x="63" y="78"/>
                          <a:pt x="2" y="200"/>
                          <a:pt x="1" y="333"/>
                        </a:cubicBezTo>
                        <a:cubicBezTo>
                          <a:pt x="0" y="455"/>
                          <a:pt x="50" y="575"/>
                          <a:pt x="162" y="665"/>
                        </a:cubicBezTo>
                        <a:lnTo>
                          <a:pt x="672" y="333"/>
                        </a:lnTo>
                        <a:close/>
                      </a:path>
                    </a:pathLst>
                  </a:custGeom>
                  <a:solidFill>
                    <a:schemeClr val="tx2"/>
                  </a:solidFill>
                  <a:ln w="19050">
                    <a:noFill/>
                    <a:miter lim="800000"/>
                    <a:headEnd/>
                    <a:tailEnd/>
                  </a:ln>
                </p:spPr>
                <p:txBody>
                  <a:bodyPr/>
                  <a:lstStyle/>
                  <a:p>
                    <a:endParaRPr lang="en-US" dirty="0"/>
                  </a:p>
                </p:txBody>
              </p:sp>
              <p:grpSp>
                <p:nvGrpSpPr>
                  <p:cNvPr id="8" name="Gruppieren 7"/>
                  <p:cNvGrpSpPr/>
                  <p:nvPr/>
                </p:nvGrpSpPr>
                <p:grpSpPr bwMode="gray">
                  <a:xfrm>
                    <a:off x="5845760" y="3560815"/>
                    <a:ext cx="1262165" cy="338554"/>
                    <a:chOff x="5845760" y="3560815"/>
                    <a:chExt cx="1262165" cy="338554"/>
                  </a:xfrm>
                </p:grpSpPr>
                <p:sp>
                  <p:nvSpPr>
                    <p:cNvPr id="42" name="Rectangle 85"/>
                    <p:cNvSpPr>
                      <a:spLocks noChangeArrowheads="1"/>
                    </p:cNvSpPr>
                    <p:nvPr/>
                  </p:nvSpPr>
                  <p:spPr bwMode="gray">
                    <a:xfrm>
                      <a:off x="6060843" y="3560815"/>
                      <a:ext cx="1047082" cy="338554"/>
                    </a:xfrm>
                    <a:prstGeom prst="rect">
                      <a:avLst/>
                    </a:prstGeom>
                    <a:noFill/>
                    <a:ln>
                      <a:noFill/>
                    </a:ln>
                    <a:effectLst/>
                    <a:extLst>
                      <a:ext uri="{909E8E84-426E-40DD-AFC4-6F175D3DCCD1}">
                        <a14:hiddenFill xmlns:a14="http://schemas.microsoft.com/office/drawing/2010/main">
                          <a:solidFill>
                            <a:srgbClr val="DDDDD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r>
                        <a:rPr lang="en-US" altLang="en-US" sz="1600" dirty="0" smtClean="0">
                          <a:solidFill>
                            <a:srgbClr val="FFFFFF"/>
                          </a:solidFill>
                          <a:latin typeface="Bebas Neue" panose="020B0506020202020201" pitchFamily="34" charset="0"/>
                        </a:rPr>
                        <a:t>Placeholder</a:t>
                      </a:r>
                      <a:endParaRPr lang="en-US" altLang="en-US" sz="1600" dirty="0">
                        <a:solidFill>
                          <a:srgbClr val="FFFFFF"/>
                        </a:solidFill>
                        <a:latin typeface="Bebas Neue" panose="020B0506020202020201" pitchFamily="34" charset="0"/>
                      </a:endParaRPr>
                    </a:p>
                  </p:txBody>
                </p:sp>
                <p:sp>
                  <p:nvSpPr>
                    <p:cNvPr id="54" name="Line 50"/>
                    <p:cNvSpPr>
                      <a:spLocks noChangeShapeType="1"/>
                    </p:cNvSpPr>
                    <p:nvPr/>
                  </p:nvSpPr>
                  <p:spPr bwMode="gray">
                    <a:xfrm flipH="1" flipV="1">
                      <a:off x="5845760" y="3730092"/>
                      <a:ext cx="215082" cy="0"/>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sp>
              <p:nvSpPr>
                <p:cNvPr id="45" name="Freeform 6"/>
                <p:cNvSpPr>
                  <a:spLocks/>
                </p:cNvSpPr>
                <p:nvPr/>
              </p:nvSpPr>
              <p:spPr bwMode="gray">
                <a:xfrm>
                  <a:off x="8169491" y="1849018"/>
                  <a:ext cx="3085019" cy="3762148"/>
                </a:xfrm>
                <a:custGeom>
                  <a:avLst/>
                  <a:gdLst>
                    <a:gd name="T0" fmla="*/ 0 w 670"/>
                    <a:gd name="T1" fmla="*/ 411 h 825"/>
                    <a:gd name="T2" fmla="*/ 329 w 670"/>
                    <a:gd name="T3" fmla="*/ 0 h 825"/>
                    <a:gd name="T4" fmla="*/ 670 w 670"/>
                    <a:gd name="T5" fmla="*/ 410 h 825"/>
                    <a:gd name="T6" fmla="*/ 332 w 670"/>
                    <a:gd name="T7" fmla="*/ 825 h 825"/>
                    <a:gd name="T8" fmla="*/ 0 w 670"/>
                    <a:gd name="T9" fmla="*/ 411 h 825"/>
                  </a:gdLst>
                  <a:ahLst/>
                  <a:cxnLst>
                    <a:cxn ang="0">
                      <a:pos x="T0" y="T1"/>
                    </a:cxn>
                    <a:cxn ang="0">
                      <a:pos x="T2" y="T3"/>
                    </a:cxn>
                    <a:cxn ang="0">
                      <a:pos x="T4" y="T5"/>
                    </a:cxn>
                    <a:cxn ang="0">
                      <a:pos x="T6" y="T7"/>
                    </a:cxn>
                    <a:cxn ang="0">
                      <a:pos x="T8" y="T9"/>
                    </a:cxn>
                  </a:cxnLst>
                  <a:rect l="0" t="0" r="r" b="b"/>
                  <a:pathLst>
                    <a:path w="670" h="825">
                      <a:moveTo>
                        <a:pt x="0" y="411"/>
                      </a:moveTo>
                      <a:cubicBezTo>
                        <a:pt x="329" y="0"/>
                        <a:pt x="329" y="0"/>
                        <a:pt x="329" y="0"/>
                      </a:cubicBezTo>
                      <a:cubicBezTo>
                        <a:pt x="532" y="37"/>
                        <a:pt x="670" y="219"/>
                        <a:pt x="670" y="410"/>
                      </a:cubicBezTo>
                      <a:cubicBezTo>
                        <a:pt x="670" y="587"/>
                        <a:pt x="560" y="775"/>
                        <a:pt x="332" y="825"/>
                      </a:cubicBezTo>
                      <a:lnTo>
                        <a:pt x="0" y="411"/>
                      </a:lnTo>
                      <a:close/>
                    </a:path>
                  </a:pathLst>
                </a:custGeom>
                <a:solidFill>
                  <a:schemeClr val="tx2"/>
                </a:solidFill>
                <a:ln w="19050">
                  <a:noFill/>
                  <a:miter lim="800000"/>
                  <a:headEnd/>
                  <a:tailEnd/>
                </a:ln>
              </p:spPr>
              <p:txBody>
                <a:bodyPr/>
                <a:lstStyle/>
                <a:p>
                  <a:endParaRPr lang="en-US" dirty="0"/>
                </a:p>
              </p:txBody>
            </p:sp>
            <p:sp>
              <p:nvSpPr>
                <p:cNvPr id="53" name="Oval 5"/>
                <p:cNvSpPr>
                  <a:spLocks noChangeArrowheads="1"/>
                </p:cNvSpPr>
                <p:nvPr/>
              </p:nvSpPr>
              <p:spPr bwMode="gray">
                <a:xfrm>
                  <a:off x="7184212" y="2744813"/>
                  <a:ext cx="1970558" cy="1970558"/>
                </a:xfrm>
                <a:prstGeom prst="ellipse">
                  <a:avLst/>
                </a:prstGeom>
                <a:solidFill>
                  <a:schemeClr val="accent3"/>
                </a:solidFill>
                <a:ln w="76200">
                  <a:solidFill>
                    <a:schemeClr val="tx2">
                      <a:lumMod val="50000"/>
                    </a:schemeClr>
                  </a:solidFill>
                  <a:round/>
                  <a:headEnd/>
                  <a:tailEnd/>
                </a:ln>
                <a:effectLst/>
              </p:spPr>
              <p:txBody>
                <a:bodyPr wrap="none" lIns="72000" rIns="72000" rtlCol="0" anchor="ctr"/>
                <a:lstStyle/>
                <a:p>
                  <a:pPr algn="ctr"/>
                  <a:r>
                    <a:rPr lang="en-US" sz="4400" dirty="0" smtClean="0">
                      <a:solidFill>
                        <a:srgbClr val="FFFFFF"/>
                      </a:solidFill>
                      <a:latin typeface="Bebas Neue" panose="020B0506020202020201" pitchFamily="34" charset="0"/>
                    </a:rPr>
                    <a:t>100%</a:t>
                  </a:r>
                  <a:endParaRPr lang="en-US" sz="4400" dirty="0">
                    <a:solidFill>
                      <a:srgbClr val="FFFFFF"/>
                    </a:solidFill>
                    <a:latin typeface="Bebas Neue" panose="020B0506020202020201" pitchFamily="34" charset="0"/>
                  </a:endParaRPr>
                </a:p>
              </p:txBody>
            </p:sp>
            <p:sp>
              <p:nvSpPr>
                <p:cNvPr id="60" name="Oval 29"/>
                <p:cNvSpPr>
                  <a:spLocks noChangeArrowheads="1"/>
                </p:cNvSpPr>
                <p:nvPr/>
              </p:nvSpPr>
              <p:spPr bwMode="gray">
                <a:xfrm>
                  <a:off x="4513079" y="3139487"/>
                  <a:ext cx="1181210" cy="1181210"/>
                </a:xfrm>
                <a:prstGeom prst="ellipse">
                  <a:avLst/>
                </a:prstGeom>
                <a:solidFill>
                  <a:schemeClr val="tx2"/>
                </a:solidFill>
                <a:ln w="76200">
                  <a:solidFill>
                    <a:schemeClr val="tx2">
                      <a:lumMod val="50000"/>
                    </a:schemeClr>
                  </a:solidFill>
                  <a:round/>
                  <a:headEnd/>
                  <a:tailEnd/>
                </a:ln>
                <a:effectLst/>
              </p:spPr>
              <p:txBody>
                <a:bodyPr lIns="72000" rIns="72000" rtlCol="0" anchor="ctr"/>
                <a:lstStyle/>
                <a:p>
                  <a:pPr algn="ctr"/>
                  <a:r>
                    <a:rPr lang="en-US" sz="3200" noProof="1" smtClean="0">
                      <a:solidFill>
                        <a:srgbClr val="FFFFFF"/>
                      </a:solidFill>
                      <a:latin typeface="Bebas Neue" panose="020B0506020202020201" pitchFamily="34" charset="0"/>
                    </a:rPr>
                    <a:t>50%</a:t>
                  </a:r>
                  <a:endParaRPr lang="en-US" sz="3200" noProof="1">
                    <a:solidFill>
                      <a:srgbClr val="FFFFFF"/>
                    </a:solidFill>
                    <a:latin typeface="Bebas Neue" panose="020B0506020202020201" pitchFamily="34" charset="0"/>
                  </a:endParaRPr>
                </a:p>
              </p:txBody>
            </p:sp>
          </p:grpSp>
          <p:grpSp>
            <p:nvGrpSpPr>
              <p:cNvPr id="3" name="Gruppieren 2"/>
              <p:cNvGrpSpPr/>
              <p:nvPr/>
            </p:nvGrpSpPr>
            <p:grpSpPr bwMode="gray">
              <a:xfrm>
                <a:off x="9912350" y="3280092"/>
                <a:ext cx="1737251" cy="900000"/>
                <a:chOff x="9912350" y="3280092"/>
                <a:chExt cx="1737251" cy="900000"/>
              </a:xfrm>
            </p:grpSpPr>
            <p:sp>
              <p:nvSpPr>
                <p:cNvPr id="57" name="Oval 29"/>
                <p:cNvSpPr>
                  <a:spLocks noChangeArrowheads="1"/>
                </p:cNvSpPr>
                <p:nvPr/>
              </p:nvSpPr>
              <p:spPr bwMode="gray">
                <a:xfrm>
                  <a:off x="10749601" y="3280092"/>
                  <a:ext cx="900000" cy="900000"/>
                </a:xfrm>
                <a:prstGeom prst="ellipse">
                  <a:avLst/>
                </a:prstGeom>
                <a:solidFill>
                  <a:schemeClr val="tx2"/>
                </a:solidFill>
                <a:ln w="76200">
                  <a:solidFill>
                    <a:schemeClr val="tx2">
                      <a:lumMod val="50000"/>
                    </a:schemeClr>
                  </a:solidFill>
                  <a:round/>
                  <a:headEnd/>
                  <a:tailEnd/>
                </a:ln>
                <a:effectLst/>
              </p:spPr>
              <p:txBody>
                <a:bodyPr lIns="72000" rIns="72000" rtlCol="0" anchor="ctr"/>
                <a:lstStyle/>
                <a:p>
                  <a:pPr algn="ctr"/>
                  <a:r>
                    <a:rPr lang="en-US" sz="2400" noProof="1" smtClean="0">
                      <a:solidFill>
                        <a:srgbClr val="FFFFFF"/>
                      </a:solidFill>
                      <a:latin typeface="Bebas Neue" panose="020B0506020202020201" pitchFamily="34" charset="0"/>
                    </a:rPr>
                    <a:t>45%</a:t>
                  </a:r>
                  <a:endParaRPr lang="en-US" sz="2400" noProof="1">
                    <a:solidFill>
                      <a:srgbClr val="FFFFFF"/>
                    </a:solidFill>
                    <a:latin typeface="Bebas Neue" panose="020B0506020202020201" pitchFamily="34" charset="0"/>
                  </a:endParaRPr>
                </a:p>
              </p:txBody>
            </p:sp>
            <p:sp>
              <p:nvSpPr>
                <p:cNvPr id="26" name="Line 50"/>
                <p:cNvSpPr>
                  <a:spLocks noChangeShapeType="1"/>
                </p:cNvSpPr>
                <p:nvPr/>
              </p:nvSpPr>
              <p:spPr bwMode="gray">
                <a:xfrm flipH="1" flipV="1">
                  <a:off x="9912350" y="3762387"/>
                  <a:ext cx="738272" cy="0"/>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4" name="Gruppieren 3"/>
              <p:cNvGrpSpPr/>
              <p:nvPr/>
            </p:nvGrpSpPr>
            <p:grpSpPr bwMode="gray">
              <a:xfrm>
                <a:off x="9796918" y="2179245"/>
                <a:ext cx="1598502" cy="1100847"/>
                <a:chOff x="9796918" y="2179245"/>
                <a:chExt cx="1598502" cy="1100847"/>
              </a:xfrm>
            </p:grpSpPr>
            <p:sp>
              <p:nvSpPr>
                <p:cNvPr id="56" name="Oval 29"/>
                <p:cNvSpPr>
                  <a:spLocks noChangeArrowheads="1"/>
                </p:cNvSpPr>
                <p:nvPr/>
              </p:nvSpPr>
              <p:spPr bwMode="gray">
                <a:xfrm>
                  <a:off x="10495420" y="2179245"/>
                  <a:ext cx="900000" cy="900000"/>
                </a:xfrm>
                <a:prstGeom prst="ellipse">
                  <a:avLst/>
                </a:prstGeom>
                <a:solidFill>
                  <a:schemeClr val="tx2"/>
                </a:solidFill>
                <a:ln w="76200">
                  <a:solidFill>
                    <a:schemeClr val="tx2">
                      <a:lumMod val="50000"/>
                    </a:schemeClr>
                  </a:solidFill>
                  <a:round/>
                  <a:headEnd/>
                  <a:tailEnd/>
                </a:ln>
                <a:effectLst/>
              </p:spPr>
              <p:txBody>
                <a:bodyPr lIns="72000" rIns="72000" rtlCol="0" anchor="ctr"/>
                <a:lstStyle/>
                <a:p>
                  <a:pPr algn="ctr"/>
                  <a:r>
                    <a:rPr lang="en-US" sz="2400" noProof="1" smtClean="0">
                      <a:solidFill>
                        <a:srgbClr val="FFFFFF"/>
                      </a:solidFill>
                      <a:latin typeface="Bebas Neue" panose="020B0506020202020201" pitchFamily="34" charset="0"/>
                    </a:rPr>
                    <a:t>30%</a:t>
                  </a:r>
                  <a:endParaRPr lang="en-US" sz="2400" noProof="1">
                    <a:solidFill>
                      <a:srgbClr val="FFFFFF"/>
                    </a:solidFill>
                    <a:latin typeface="Bebas Neue" panose="020B0506020202020201" pitchFamily="34" charset="0"/>
                  </a:endParaRPr>
                </a:p>
              </p:txBody>
            </p:sp>
            <p:sp>
              <p:nvSpPr>
                <p:cNvPr id="27" name="Line 50"/>
                <p:cNvSpPr>
                  <a:spLocks noChangeShapeType="1"/>
                </p:cNvSpPr>
                <p:nvPr/>
              </p:nvSpPr>
              <p:spPr bwMode="gray">
                <a:xfrm flipH="1">
                  <a:off x="9796918" y="2943225"/>
                  <a:ext cx="648832" cy="336867"/>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5" name="Gruppieren 4"/>
              <p:cNvGrpSpPr/>
              <p:nvPr/>
            </p:nvGrpSpPr>
            <p:grpSpPr bwMode="gray">
              <a:xfrm>
                <a:off x="9385300" y="1497393"/>
                <a:ext cx="1105624" cy="1406557"/>
                <a:chOff x="9385300" y="1497393"/>
                <a:chExt cx="1105624" cy="1406557"/>
              </a:xfrm>
            </p:grpSpPr>
            <p:sp>
              <p:nvSpPr>
                <p:cNvPr id="55" name="Oval 29"/>
                <p:cNvSpPr>
                  <a:spLocks noChangeArrowheads="1"/>
                </p:cNvSpPr>
                <p:nvPr/>
              </p:nvSpPr>
              <p:spPr bwMode="gray">
                <a:xfrm>
                  <a:off x="9590924" y="1497393"/>
                  <a:ext cx="900000" cy="900000"/>
                </a:xfrm>
                <a:prstGeom prst="ellipse">
                  <a:avLst/>
                </a:prstGeom>
                <a:solidFill>
                  <a:schemeClr val="tx2"/>
                </a:solidFill>
                <a:ln w="76200">
                  <a:solidFill>
                    <a:schemeClr val="tx2">
                      <a:lumMod val="50000"/>
                    </a:schemeClr>
                  </a:solidFill>
                  <a:round/>
                  <a:headEnd/>
                  <a:tailEnd/>
                </a:ln>
                <a:effectLst/>
              </p:spPr>
              <p:txBody>
                <a:bodyPr lIns="72000" rIns="72000" rtlCol="0" anchor="ctr"/>
                <a:lstStyle/>
                <a:p>
                  <a:pPr algn="ctr"/>
                  <a:r>
                    <a:rPr lang="en-US" sz="2400" noProof="1" smtClean="0">
                      <a:solidFill>
                        <a:srgbClr val="FFFFFF"/>
                      </a:solidFill>
                      <a:latin typeface="Bebas Neue" panose="020B0506020202020201" pitchFamily="34" charset="0"/>
                    </a:rPr>
                    <a:t>15%</a:t>
                  </a:r>
                  <a:endParaRPr lang="en-US" sz="2400" noProof="1">
                    <a:solidFill>
                      <a:srgbClr val="FFFFFF"/>
                    </a:solidFill>
                    <a:latin typeface="Bebas Neue" panose="020B0506020202020201" pitchFamily="34" charset="0"/>
                  </a:endParaRPr>
                </a:p>
              </p:txBody>
            </p:sp>
            <p:sp>
              <p:nvSpPr>
                <p:cNvPr id="28" name="Line 50"/>
                <p:cNvSpPr>
                  <a:spLocks noChangeShapeType="1"/>
                </p:cNvSpPr>
                <p:nvPr/>
              </p:nvSpPr>
              <p:spPr bwMode="gray">
                <a:xfrm flipH="1">
                  <a:off x="9385300" y="2425700"/>
                  <a:ext cx="365125" cy="478250"/>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7" name="Gruppieren 6"/>
              <p:cNvGrpSpPr/>
              <p:nvPr/>
            </p:nvGrpSpPr>
            <p:grpSpPr bwMode="gray">
              <a:xfrm>
                <a:off x="9809618" y="4180091"/>
                <a:ext cx="1562712" cy="1022821"/>
                <a:chOff x="9809618" y="4180091"/>
                <a:chExt cx="1562712" cy="1022821"/>
              </a:xfrm>
            </p:grpSpPr>
            <p:sp>
              <p:nvSpPr>
                <p:cNvPr id="58" name="Oval 29"/>
                <p:cNvSpPr>
                  <a:spLocks noChangeArrowheads="1"/>
                </p:cNvSpPr>
                <p:nvPr/>
              </p:nvSpPr>
              <p:spPr bwMode="gray">
                <a:xfrm>
                  <a:off x="10472330" y="4302912"/>
                  <a:ext cx="900000" cy="900000"/>
                </a:xfrm>
                <a:prstGeom prst="ellipse">
                  <a:avLst/>
                </a:prstGeom>
                <a:solidFill>
                  <a:schemeClr val="tx2"/>
                </a:solidFill>
                <a:ln w="76200">
                  <a:solidFill>
                    <a:schemeClr val="tx2">
                      <a:lumMod val="50000"/>
                    </a:schemeClr>
                  </a:solidFill>
                  <a:round/>
                  <a:headEnd/>
                  <a:tailEnd/>
                </a:ln>
                <a:effectLst/>
              </p:spPr>
              <p:txBody>
                <a:bodyPr lIns="72000" rIns="72000" rtlCol="0" anchor="ctr"/>
                <a:lstStyle/>
                <a:p>
                  <a:pPr algn="ctr"/>
                  <a:r>
                    <a:rPr lang="en-US" sz="2400" noProof="1" smtClean="0">
                      <a:solidFill>
                        <a:srgbClr val="FFFFFF"/>
                      </a:solidFill>
                      <a:latin typeface="Bebas Neue" panose="020B0506020202020201" pitchFamily="34" charset="0"/>
                    </a:rPr>
                    <a:t>60%</a:t>
                  </a:r>
                  <a:endParaRPr lang="en-US" sz="2400" noProof="1">
                    <a:solidFill>
                      <a:srgbClr val="FFFFFF"/>
                    </a:solidFill>
                    <a:latin typeface="Bebas Neue" panose="020B0506020202020201" pitchFamily="34" charset="0"/>
                  </a:endParaRPr>
                </a:p>
              </p:txBody>
            </p:sp>
            <p:sp>
              <p:nvSpPr>
                <p:cNvPr id="29" name="Line 50"/>
                <p:cNvSpPr>
                  <a:spLocks noChangeShapeType="1"/>
                </p:cNvSpPr>
                <p:nvPr/>
              </p:nvSpPr>
              <p:spPr bwMode="gray">
                <a:xfrm flipH="1" flipV="1">
                  <a:off x="9809618" y="4180091"/>
                  <a:ext cx="636132" cy="281100"/>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nvGrpSpPr>
              <p:cNvPr id="6" name="Gruppieren 5"/>
              <p:cNvGrpSpPr/>
              <p:nvPr/>
            </p:nvGrpSpPr>
            <p:grpSpPr bwMode="gray">
              <a:xfrm>
                <a:off x="9385300" y="4564917"/>
                <a:ext cx="1105624" cy="1238282"/>
                <a:chOff x="9385300" y="4564917"/>
                <a:chExt cx="1105624" cy="1238282"/>
              </a:xfrm>
            </p:grpSpPr>
            <p:sp>
              <p:nvSpPr>
                <p:cNvPr id="59" name="Oval 29"/>
                <p:cNvSpPr>
                  <a:spLocks noChangeArrowheads="1"/>
                </p:cNvSpPr>
                <p:nvPr/>
              </p:nvSpPr>
              <p:spPr bwMode="gray">
                <a:xfrm>
                  <a:off x="9590924" y="4903199"/>
                  <a:ext cx="900000" cy="900000"/>
                </a:xfrm>
                <a:prstGeom prst="ellipse">
                  <a:avLst/>
                </a:prstGeom>
                <a:solidFill>
                  <a:schemeClr val="tx2"/>
                </a:solidFill>
                <a:ln w="76200">
                  <a:solidFill>
                    <a:schemeClr val="tx2">
                      <a:lumMod val="50000"/>
                    </a:schemeClr>
                  </a:solidFill>
                  <a:round/>
                  <a:headEnd/>
                  <a:tailEnd/>
                </a:ln>
                <a:effectLst/>
              </p:spPr>
              <p:txBody>
                <a:bodyPr lIns="72000" rIns="72000" rtlCol="0" anchor="ctr"/>
                <a:lstStyle/>
                <a:p>
                  <a:pPr algn="ctr"/>
                  <a:r>
                    <a:rPr lang="en-US" sz="2400" noProof="1" smtClean="0">
                      <a:solidFill>
                        <a:srgbClr val="FFFFFF"/>
                      </a:solidFill>
                      <a:latin typeface="Bebas Neue" panose="020B0506020202020201" pitchFamily="34" charset="0"/>
                    </a:rPr>
                    <a:t>75%</a:t>
                  </a:r>
                  <a:endParaRPr lang="en-US" sz="2400" noProof="1">
                    <a:solidFill>
                      <a:srgbClr val="FFFFFF"/>
                    </a:solidFill>
                    <a:latin typeface="Bebas Neue" panose="020B0506020202020201" pitchFamily="34" charset="0"/>
                  </a:endParaRPr>
                </a:p>
              </p:txBody>
            </p:sp>
            <p:sp>
              <p:nvSpPr>
                <p:cNvPr id="30" name="Line 50"/>
                <p:cNvSpPr>
                  <a:spLocks noChangeShapeType="1"/>
                </p:cNvSpPr>
                <p:nvPr/>
              </p:nvSpPr>
              <p:spPr bwMode="gray">
                <a:xfrm flipH="1" flipV="1">
                  <a:off x="9385300" y="4564917"/>
                  <a:ext cx="298450" cy="362683"/>
                </a:xfrm>
                <a:prstGeom prst="line">
                  <a:avLst/>
                </a:prstGeom>
                <a:ln w="6350">
                  <a:solidFill>
                    <a:schemeClr val="bg1"/>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grpSp>
        </p:grpSp>
      </p:grpSp>
    </p:spTree>
    <p:extLst>
      <p:ext uri="{BB962C8B-B14F-4D97-AF65-F5344CB8AC3E}">
        <p14:creationId xmlns:p14="http://schemas.microsoft.com/office/powerpoint/2010/main" val="1681648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hteck 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sp>
        <p:nvSpPr>
          <p:cNvPr id="12" name="Rechteck 11"/>
          <p:cNvSpPr/>
          <p:nvPr/>
        </p:nvSpPr>
        <p:spPr>
          <a:xfrm>
            <a:off x="540000" y="1523112"/>
            <a:ext cx="4336323"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accent3"/>
                </a:solidFill>
                <a:latin typeface="Bebas Neue" panose="020B0506020202020201" pitchFamily="34" charset="0"/>
              </a:rPr>
              <a:t>DESCRIPTION TEXT</a:t>
            </a:r>
            <a:br>
              <a:rPr lang="en-US" sz="3600" dirty="0" smtClean="0">
                <a:solidFill>
                  <a:schemeClr val="accent3"/>
                </a:solidFill>
                <a:latin typeface="Bebas Neue" panose="020B0506020202020201" pitchFamily="34" charset="0"/>
              </a:rPr>
            </a:br>
            <a:r>
              <a:rPr lang="en-US" sz="3600" dirty="0" smtClean="0">
                <a:solidFill>
                  <a:schemeClr val="accent3"/>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t>
            </a:r>
            <a:br>
              <a:rPr lang="en-US" sz="2000" dirty="0" smtClean="0">
                <a:solidFill>
                  <a:schemeClr val="tx1"/>
                </a:solidFill>
              </a:rPr>
            </a:br>
            <a:r>
              <a:rPr lang="en-US" sz="2000" dirty="0" smtClean="0">
                <a:solidFill>
                  <a:schemeClr val="tx1"/>
                </a:solidFill>
              </a:rPr>
              <a:t>and size of the fonts as used in this placeholder it is possible to replace </a:t>
            </a:r>
            <a:br>
              <a:rPr lang="en-US" sz="2000" dirty="0" smtClean="0">
                <a:solidFill>
                  <a:schemeClr val="tx1"/>
                </a:solidFill>
              </a:rPr>
            </a:br>
            <a:r>
              <a:rPr lang="en-US" sz="2000" dirty="0" smtClean="0">
                <a:solidFill>
                  <a:schemeClr val="tx1"/>
                </a:solidFill>
              </a:rPr>
              <a:t>it by selecting different options.</a:t>
            </a:r>
            <a:endParaRPr lang="en-US" sz="2000" dirty="0">
              <a:solidFill>
                <a:schemeClr val="tx1"/>
              </a:solidFill>
            </a:endParaRPr>
          </a:p>
        </p:txBody>
      </p:sp>
      <p:sp>
        <p:nvSpPr>
          <p:cNvPr id="13" name="Inhaltsplatzhalter 19"/>
          <p:cNvSpPr txBox="1">
            <a:spLocks/>
          </p:cNvSpPr>
          <p:nvPr/>
        </p:nvSpPr>
        <p:spPr>
          <a:xfrm>
            <a:off x="5109280" y="4109245"/>
            <a:ext cx="2646831" cy="1450180"/>
          </a:xfrm>
          <a:prstGeom prst="rect">
            <a:avLst/>
          </a:prstGeom>
        </p:spPr>
        <p:txBody>
          <a:bodyPr lIns="0" tIns="144000" rIns="0" bIns="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800" dirty="0" smtClean="0">
                <a:solidFill>
                  <a:schemeClr val="accent3"/>
                </a:solidFill>
                <a:latin typeface="Bebas Neue" panose="020B0506020202020201" pitchFamily="34" charset="0"/>
              </a:rPr>
              <a:t>Placeholder</a:t>
            </a:r>
            <a:endParaRPr lang="en-US" sz="3200" dirty="0" smtClean="0">
              <a:solidFill>
                <a:schemeClr val="accent3"/>
              </a:solidFill>
              <a:latin typeface="Bebas Neue" panose="020B0506020202020201" pitchFamily="34" charset="0"/>
            </a:endParaRPr>
          </a:p>
          <a:p>
            <a:pPr marL="0" indent="0" algn="ctr">
              <a:buNone/>
            </a:pPr>
            <a:r>
              <a:rPr lang="en-US" sz="1800" dirty="0" smtClean="0"/>
              <a:t>This text can be replaced with your own text. This is a placeholder text. </a:t>
            </a:r>
            <a:endParaRPr lang="en-US" sz="1800" dirty="0"/>
          </a:p>
        </p:txBody>
      </p:sp>
      <p:grpSp>
        <p:nvGrpSpPr>
          <p:cNvPr id="3" name="Gruppieren 2"/>
          <p:cNvGrpSpPr/>
          <p:nvPr/>
        </p:nvGrpSpPr>
        <p:grpSpPr bwMode="gray">
          <a:xfrm>
            <a:off x="5674430" y="1246887"/>
            <a:ext cx="4631619" cy="2817908"/>
            <a:chOff x="5674430" y="1246887"/>
            <a:chExt cx="4631619" cy="2817908"/>
          </a:xfrm>
        </p:grpSpPr>
        <p:sp>
          <p:nvSpPr>
            <p:cNvPr id="8" name="Ovale Legende 7"/>
            <p:cNvSpPr/>
            <p:nvPr/>
          </p:nvSpPr>
          <p:spPr bwMode="gray">
            <a:xfrm>
              <a:off x="5674430" y="1246887"/>
              <a:ext cx="2541351" cy="2541683"/>
            </a:xfrm>
            <a:prstGeom prst="wedgeEllipseCallout">
              <a:avLst/>
            </a:prstGeom>
            <a:solidFill>
              <a:schemeClr val="accent3">
                <a:alpha val="8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6600" dirty="0" smtClean="0">
                  <a:latin typeface="Bebas Neue" panose="020B0506020202020201" pitchFamily="34" charset="0"/>
                </a:rPr>
                <a:t>72%</a:t>
              </a:r>
              <a:endParaRPr lang="en-US" sz="6600" dirty="0">
                <a:latin typeface="Bebas Neue" panose="020B0506020202020201" pitchFamily="34" charset="0"/>
              </a:endParaRPr>
            </a:p>
          </p:txBody>
        </p:sp>
        <p:sp>
          <p:nvSpPr>
            <p:cNvPr id="15" name="Ovale Legende 14"/>
            <p:cNvSpPr/>
            <p:nvPr/>
          </p:nvSpPr>
          <p:spPr bwMode="gray">
            <a:xfrm flipH="1">
              <a:off x="8051386" y="1809837"/>
              <a:ext cx="2254663" cy="2254958"/>
            </a:xfrm>
            <a:prstGeom prst="wedgeEllipseCallout">
              <a:avLst/>
            </a:prstGeom>
            <a:solidFill>
              <a:schemeClr val="accent3">
                <a:lumMod val="75000"/>
                <a:alpha val="8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6600" dirty="0" smtClean="0">
                  <a:latin typeface="Bebas Neue" panose="020B0506020202020201" pitchFamily="34" charset="0"/>
                </a:rPr>
                <a:t>55%</a:t>
              </a:r>
              <a:endParaRPr lang="en-US" sz="6600" dirty="0">
                <a:latin typeface="Bebas Neue" panose="020B0506020202020201" pitchFamily="34" charset="0"/>
              </a:endParaRPr>
            </a:p>
          </p:txBody>
        </p:sp>
      </p:grpSp>
      <p:sp>
        <p:nvSpPr>
          <p:cNvPr id="16" name="Inhaltsplatzhalter 19"/>
          <p:cNvSpPr txBox="1">
            <a:spLocks/>
          </p:cNvSpPr>
          <p:nvPr/>
        </p:nvSpPr>
        <p:spPr>
          <a:xfrm>
            <a:off x="8320556" y="4347369"/>
            <a:ext cx="2646831" cy="1415255"/>
          </a:xfrm>
          <a:prstGeom prst="rect">
            <a:avLst/>
          </a:prstGeom>
        </p:spPr>
        <p:txBody>
          <a:bodyPr lIns="0" tIns="144000" rIns="0" bIns="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800" dirty="0" smtClean="0">
                <a:solidFill>
                  <a:schemeClr val="accent3">
                    <a:lumMod val="75000"/>
                  </a:schemeClr>
                </a:solidFill>
                <a:latin typeface="Bebas Neue" panose="020B0506020202020201" pitchFamily="34" charset="0"/>
              </a:rPr>
              <a:t>Placeholder</a:t>
            </a:r>
            <a:endParaRPr lang="en-US" sz="3200" dirty="0" smtClean="0">
              <a:solidFill>
                <a:schemeClr val="accent3">
                  <a:lumMod val="75000"/>
                </a:schemeClr>
              </a:solidFill>
              <a:latin typeface="Bebas Neue" panose="020B0506020202020201" pitchFamily="34" charset="0"/>
            </a:endParaRPr>
          </a:p>
          <a:p>
            <a:pPr marL="0" indent="0" algn="ctr">
              <a:buNone/>
            </a:pPr>
            <a:r>
              <a:rPr lang="en-US" sz="1800" dirty="0" smtClean="0"/>
              <a:t>This text can be replaced with your own text. This is a placeholder text. </a:t>
            </a:r>
            <a:endParaRPr lang="en-US" sz="1800" dirty="0"/>
          </a:p>
        </p:txBody>
      </p:sp>
      <p:pic>
        <p:nvPicPr>
          <p:cNvPr id="17"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2874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hteck 15"/>
          <p:cNvSpPr/>
          <p:nvPr/>
        </p:nvSpPr>
        <p:spPr>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sp>
        <p:nvSpPr>
          <p:cNvPr id="12" name="Inhaltsplatzhalter 19"/>
          <p:cNvSpPr txBox="1">
            <a:spLocks/>
          </p:cNvSpPr>
          <p:nvPr/>
        </p:nvSpPr>
        <p:spPr>
          <a:xfrm>
            <a:off x="549275" y="4198145"/>
            <a:ext cx="2646831" cy="1671088"/>
          </a:xfrm>
          <a:prstGeom prst="rect">
            <a:avLst/>
          </a:prstGeom>
        </p:spPr>
        <p:txBody>
          <a:bodyPr lIns="180000" tIns="0" rIns="180000" bIns="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800" dirty="0" smtClean="0">
                <a:solidFill>
                  <a:schemeClr val="accent6"/>
                </a:solidFill>
                <a:latin typeface="Bebas Neue" panose="020B0506020202020201" pitchFamily="34" charset="0"/>
              </a:rPr>
              <a:t>Placeholder</a:t>
            </a:r>
            <a:endParaRPr lang="en-US" sz="3200" dirty="0" smtClean="0">
              <a:solidFill>
                <a:schemeClr val="accent6"/>
              </a:solidFill>
              <a:latin typeface="Bebas Neue" panose="020B0506020202020201" pitchFamily="34" charset="0"/>
            </a:endParaRPr>
          </a:p>
          <a:p>
            <a:pPr marL="0" indent="0" algn="r">
              <a:buNone/>
            </a:pPr>
            <a:r>
              <a:rPr lang="en-US" sz="1800" dirty="0" smtClean="0"/>
              <a:t>This text can be replaced with your own text. This is a placeholder text. </a:t>
            </a:r>
            <a:endParaRPr lang="en-US" sz="1800" dirty="0"/>
          </a:p>
        </p:txBody>
      </p:sp>
      <p:grpSp>
        <p:nvGrpSpPr>
          <p:cNvPr id="3" name="Gruppieren 2"/>
          <p:cNvGrpSpPr/>
          <p:nvPr/>
        </p:nvGrpSpPr>
        <p:grpSpPr bwMode="gray">
          <a:xfrm>
            <a:off x="3124194" y="1522413"/>
            <a:ext cx="5917355" cy="3820722"/>
            <a:chOff x="3124194" y="1522413"/>
            <a:chExt cx="5917355" cy="3820722"/>
          </a:xfrm>
        </p:grpSpPr>
        <p:grpSp>
          <p:nvGrpSpPr>
            <p:cNvPr id="9" name="Gruppieren 8"/>
            <p:cNvGrpSpPr/>
            <p:nvPr/>
          </p:nvGrpSpPr>
          <p:grpSpPr bwMode="gray">
            <a:xfrm flipH="1">
              <a:off x="3124194" y="1645983"/>
              <a:ext cx="3828695" cy="3697152"/>
              <a:chOff x="2768600" y="1766888"/>
              <a:chExt cx="4071938" cy="3932038"/>
            </a:xfrm>
            <a:solidFill>
              <a:schemeClr val="accent6">
                <a:alpha val="80000"/>
              </a:schemeClr>
            </a:solidFill>
          </p:grpSpPr>
          <p:sp>
            <p:nvSpPr>
              <p:cNvPr id="6" name="Oval 6"/>
              <p:cNvSpPr>
                <a:spLocks noChangeArrowheads="1"/>
              </p:cNvSpPr>
              <p:nvPr/>
            </p:nvSpPr>
            <p:spPr bwMode="gray">
              <a:xfrm>
                <a:off x="5452745" y="4976813"/>
                <a:ext cx="669925" cy="666750"/>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sz="3200" dirty="0"/>
              </a:p>
            </p:txBody>
          </p:sp>
          <p:sp>
            <p:nvSpPr>
              <p:cNvPr id="7" name="Oval 7"/>
              <p:cNvSpPr>
                <a:spLocks noChangeArrowheads="1"/>
              </p:cNvSpPr>
              <p:nvPr/>
            </p:nvSpPr>
            <p:spPr bwMode="gray">
              <a:xfrm>
                <a:off x="6251294" y="5189339"/>
                <a:ext cx="512763" cy="509587"/>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sz="3200" dirty="0"/>
              </a:p>
            </p:txBody>
          </p:sp>
          <p:sp>
            <p:nvSpPr>
              <p:cNvPr id="8" name="Freeform 8"/>
              <p:cNvSpPr>
                <a:spLocks/>
              </p:cNvSpPr>
              <p:nvPr/>
            </p:nvSpPr>
            <p:spPr bwMode="gray">
              <a:xfrm>
                <a:off x="2768600" y="1766888"/>
                <a:ext cx="4071938" cy="3362325"/>
              </a:xfrm>
              <a:custGeom>
                <a:avLst/>
                <a:gdLst>
                  <a:gd name="T0" fmla="*/ 661 w 1086"/>
                  <a:gd name="T1" fmla="*/ 897 h 897"/>
                  <a:gd name="T2" fmla="*/ 528 w 1086"/>
                  <a:gd name="T3" fmla="*/ 765 h 897"/>
                  <a:gd name="T4" fmla="*/ 528 w 1086"/>
                  <a:gd name="T5" fmla="*/ 758 h 897"/>
                  <a:gd name="T6" fmla="*/ 458 w 1086"/>
                  <a:gd name="T7" fmla="*/ 719 h 897"/>
                  <a:gd name="T8" fmla="*/ 350 w 1086"/>
                  <a:gd name="T9" fmla="*/ 752 h 897"/>
                  <a:gd name="T10" fmla="*/ 197 w 1086"/>
                  <a:gd name="T11" fmla="*/ 676 h 897"/>
                  <a:gd name="T12" fmla="*/ 192 w 1086"/>
                  <a:gd name="T13" fmla="*/ 676 h 897"/>
                  <a:gd name="T14" fmla="*/ 0 w 1086"/>
                  <a:gd name="T15" fmla="*/ 484 h 897"/>
                  <a:gd name="T16" fmla="*/ 46 w 1086"/>
                  <a:gd name="T17" fmla="*/ 359 h 897"/>
                  <a:gd name="T18" fmla="*/ 22 w 1086"/>
                  <a:gd name="T19" fmla="*/ 264 h 897"/>
                  <a:gd name="T20" fmla="*/ 225 w 1086"/>
                  <a:gd name="T21" fmla="*/ 60 h 897"/>
                  <a:gd name="T22" fmla="*/ 343 w 1086"/>
                  <a:gd name="T23" fmla="*/ 98 h 897"/>
                  <a:gd name="T24" fmla="*/ 428 w 1086"/>
                  <a:gd name="T25" fmla="*/ 76 h 897"/>
                  <a:gd name="T26" fmla="*/ 477 w 1086"/>
                  <a:gd name="T27" fmla="*/ 83 h 897"/>
                  <a:gd name="T28" fmla="*/ 624 w 1086"/>
                  <a:gd name="T29" fmla="*/ 0 h 897"/>
                  <a:gd name="T30" fmla="*/ 778 w 1086"/>
                  <a:gd name="T31" fmla="*/ 94 h 897"/>
                  <a:gd name="T32" fmla="*/ 865 w 1086"/>
                  <a:gd name="T33" fmla="*/ 76 h 897"/>
                  <a:gd name="T34" fmla="*/ 1086 w 1086"/>
                  <a:gd name="T35" fmla="*/ 297 h 897"/>
                  <a:gd name="T36" fmla="*/ 1062 w 1086"/>
                  <a:gd name="T37" fmla="*/ 397 h 897"/>
                  <a:gd name="T38" fmla="*/ 1086 w 1086"/>
                  <a:gd name="T39" fmla="*/ 498 h 897"/>
                  <a:gd name="T40" fmla="*/ 865 w 1086"/>
                  <a:gd name="T41" fmla="*/ 719 h 897"/>
                  <a:gd name="T42" fmla="*/ 776 w 1086"/>
                  <a:gd name="T43" fmla="*/ 700 h 897"/>
                  <a:gd name="T44" fmla="*/ 793 w 1086"/>
                  <a:gd name="T45" fmla="*/ 765 h 897"/>
                  <a:gd name="T46" fmla="*/ 661 w 1086"/>
                  <a:gd name="T4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6" h="897">
                    <a:moveTo>
                      <a:pt x="661" y="897"/>
                    </a:moveTo>
                    <a:cubicBezTo>
                      <a:pt x="588" y="897"/>
                      <a:pt x="528" y="838"/>
                      <a:pt x="528" y="765"/>
                    </a:cubicBezTo>
                    <a:cubicBezTo>
                      <a:pt x="528" y="763"/>
                      <a:pt x="528" y="760"/>
                      <a:pt x="528" y="758"/>
                    </a:cubicBezTo>
                    <a:cubicBezTo>
                      <a:pt x="503" y="749"/>
                      <a:pt x="479" y="736"/>
                      <a:pt x="458" y="719"/>
                    </a:cubicBezTo>
                    <a:cubicBezTo>
                      <a:pt x="427" y="741"/>
                      <a:pt x="389" y="752"/>
                      <a:pt x="350" y="752"/>
                    </a:cubicBezTo>
                    <a:cubicBezTo>
                      <a:pt x="290" y="752"/>
                      <a:pt x="233" y="724"/>
                      <a:pt x="197" y="676"/>
                    </a:cubicBezTo>
                    <a:cubicBezTo>
                      <a:pt x="195" y="676"/>
                      <a:pt x="194" y="676"/>
                      <a:pt x="192" y="676"/>
                    </a:cubicBezTo>
                    <a:cubicBezTo>
                      <a:pt x="86" y="676"/>
                      <a:pt x="0" y="590"/>
                      <a:pt x="0" y="484"/>
                    </a:cubicBezTo>
                    <a:cubicBezTo>
                      <a:pt x="0" y="438"/>
                      <a:pt x="16" y="394"/>
                      <a:pt x="46" y="359"/>
                    </a:cubicBezTo>
                    <a:cubicBezTo>
                      <a:pt x="30" y="330"/>
                      <a:pt x="22" y="297"/>
                      <a:pt x="22" y="264"/>
                    </a:cubicBezTo>
                    <a:cubicBezTo>
                      <a:pt x="22" y="151"/>
                      <a:pt x="113" y="60"/>
                      <a:pt x="225" y="60"/>
                    </a:cubicBezTo>
                    <a:cubicBezTo>
                      <a:pt x="268" y="60"/>
                      <a:pt x="309" y="74"/>
                      <a:pt x="343" y="98"/>
                    </a:cubicBezTo>
                    <a:cubicBezTo>
                      <a:pt x="369" y="84"/>
                      <a:pt x="398" y="76"/>
                      <a:pt x="428" y="76"/>
                    </a:cubicBezTo>
                    <a:cubicBezTo>
                      <a:pt x="445" y="76"/>
                      <a:pt x="461" y="78"/>
                      <a:pt x="477" y="83"/>
                    </a:cubicBezTo>
                    <a:cubicBezTo>
                      <a:pt x="508" y="32"/>
                      <a:pt x="563" y="0"/>
                      <a:pt x="624" y="0"/>
                    </a:cubicBezTo>
                    <a:cubicBezTo>
                      <a:pt x="690" y="0"/>
                      <a:pt x="749" y="38"/>
                      <a:pt x="778" y="94"/>
                    </a:cubicBezTo>
                    <a:cubicBezTo>
                      <a:pt x="805" y="82"/>
                      <a:pt x="835" y="76"/>
                      <a:pt x="865" y="76"/>
                    </a:cubicBezTo>
                    <a:cubicBezTo>
                      <a:pt x="987" y="76"/>
                      <a:pt x="1086" y="175"/>
                      <a:pt x="1086" y="297"/>
                    </a:cubicBezTo>
                    <a:cubicBezTo>
                      <a:pt x="1086" y="332"/>
                      <a:pt x="1078" y="366"/>
                      <a:pt x="1062" y="397"/>
                    </a:cubicBezTo>
                    <a:cubicBezTo>
                      <a:pt x="1078" y="428"/>
                      <a:pt x="1086" y="463"/>
                      <a:pt x="1086" y="498"/>
                    </a:cubicBezTo>
                    <a:cubicBezTo>
                      <a:pt x="1086" y="620"/>
                      <a:pt x="987" y="719"/>
                      <a:pt x="865" y="719"/>
                    </a:cubicBezTo>
                    <a:cubicBezTo>
                      <a:pt x="834" y="719"/>
                      <a:pt x="804" y="712"/>
                      <a:pt x="776" y="700"/>
                    </a:cubicBezTo>
                    <a:cubicBezTo>
                      <a:pt x="787" y="720"/>
                      <a:pt x="793" y="742"/>
                      <a:pt x="793" y="765"/>
                    </a:cubicBezTo>
                    <a:cubicBezTo>
                      <a:pt x="793" y="838"/>
                      <a:pt x="734" y="897"/>
                      <a:pt x="661" y="897"/>
                    </a:cubicBezTo>
                  </a:path>
                </a:pathLst>
              </a:custGeom>
              <a:grp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8800" dirty="0" smtClean="0">
                    <a:solidFill>
                      <a:schemeClr val="bg1"/>
                    </a:solidFill>
                    <a:latin typeface="Bebas Neue" panose="020B0506020202020201" pitchFamily="34" charset="0"/>
                  </a:rPr>
                  <a:t>89%</a:t>
                </a:r>
                <a:endParaRPr lang="en-US" sz="8800" dirty="0">
                  <a:solidFill>
                    <a:schemeClr val="bg1"/>
                  </a:solidFill>
                  <a:latin typeface="Bebas Neue" panose="020B0506020202020201" pitchFamily="34" charset="0"/>
                </a:endParaRPr>
              </a:p>
            </p:txBody>
          </p:sp>
        </p:grpSp>
        <p:grpSp>
          <p:nvGrpSpPr>
            <p:cNvPr id="13" name="Gruppieren 12"/>
            <p:cNvGrpSpPr/>
            <p:nvPr/>
          </p:nvGrpSpPr>
          <p:grpSpPr bwMode="gray">
            <a:xfrm>
              <a:off x="5966616" y="1522413"/>
              <a:ext cx="3074933" cy="3074932"/>
              <a:chOff x="2768600" y="1766888"/>
              <a:chExt cx="4071938" cy="4071937"/>
            </a:xfrm>
            <a:solidFill>
              <a:schemeClr val="accent6">
                <a:lumMod val="75000"/>
                <a:alpha val="80000"/>
              </a:schemeClr>
            </a:solidFill>
          </p:grpSpPr>
          <p:sp>
            <p:nvSpPr>
              <p:cNvPr id="14" name="Oval 6"/>
              <p:cNvSpPr>
                <a:spLocks noChangeArrowheads="1"/>
              </p:cNvSpPr>
              <p:nvPr/>
            </p:nvSpPr>
            <p:spPr bwMode="gray">
              <a:xfrm>
                <a:off x="5452745" y="4976813"/>
                <a:ext cx="669925" cy="666750"/>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Oval 7"/>
              <p:cNvSpPr>
                <a:spLocks noChangeArrowheads="1"/>
              </p:cNvSpPr>
              <p:nvPr/>
            </p:nvSpPr>
            <p:spPr bwMode="gray">
              <a:xfrm>
                <a:off x="6122670" y="5329238"/>
                <a:ext cx="512763" cy="509587"/>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8"/>
              <p:cNvSpPr>
                <a:spLocks/>
              </p:cNvSpPr>
              <p:nvPr/>
            </p:nvSpPr>
            <p:spPr bwMode="gray">
              <a:xfrm>
                <a:off x="2768600" y="1766888"/>
                <a:ext cx="4071938" cy="3362325"/>
              </a:xfrm>
              <a:custGeom>
                <a:avLst/>
                <a:gdLst>
                  <a:gd name="T0" fmla="*/ 661 w 1086"/>
                  <a:gd name="T1" fmla="*/ 897 h 897"/>
                  <a:gd name="T2" fmla="*/ 528 w 1086"/>
                  <a:gd name="T3" fmla="*/ 765 h 897"/>
                  <a:gd name="T4" fmla="*/ 528 w 1086"/>
                  <a:gd name="T5" fmla="*/ 758 h 897"/>
                  <a:gd name="T6" fmla="*/ 458 w 1086"/>
                  <a:gd name="T7" fmla="*/ 719 h 897"/>
                  <a:gd name="T8" fmla="*/ 350 w 1086"/>
                  <a:gd name="T9" fmla="*/ 752 h 897"/>
                  <a:gd name="T10" fmla="*/ 197 w 1086"/>
                  <a:gd name="T11" fmla="*/ 676 h 897"/>
                  <a:gd name="T12" fmla="*/ 192 w 1086"/>
                  <a:gd name="T13" fmla="*/ 676 h 897"/>
                  <a:gd name="T14" fmla="*/ 0 w 1086"/>
                  <a:gd name="T15" fmla="*/ 484 h 897"/>
                  <a:gd name="T16" fmla="*/ 46 w 1086"/>
                  <a:gd name="T17" fmla="*/ 359 h 897"/>
                  <a:gd name="T18" fmla="*/ 22 w 1086"/>
                  <a:gd name="T19" fmla="*/ 264 h 897"/>
                  <a:gd name="T20" fmla="*/ 225 w 1086"/>
                  <a:gd name="T21" fmla="*/ 60 h 897"/>
                  <a:gd name="T22" fmla="*/ 343 w 1086"/>
                  <a:gd name="T23" fmla="*/ 98 h 897"/>
                  <a:gd name="T24" fmla="*/ 428 w 1086"/>
                  <a:gd name="T25" fmla="*/ 76 h 897"/>
                  <a:gd name="T26" fmla="*/ 477 w 1086"/>
                  <a:gd name="T27" fmla="*/ 83 h 897"/>
                  <a:gd name="T28" fmla="*/ 624 w 1086"/>
                  <a:gd name="T29" fmla="*/ 0 h 897"/>
                  <a:gd name="T30" fmla="*/ 778 w 1086"/>
                  <a:gd name="T31" fmla="*/ 94 h 897"/>
                  <a:gd name="T32" fmla="*/ 865 w 1086"/>
                  <a:gd name="T33" fmla="*/ 76 h 897"/>
                  <a:gd name="T34" fmla="*/ 1086 w 1086"/>
                  <a:gd name="T35" fmla="*/ 297 h 897"/>
                  <a:gd name="T36" fmla="*/ 1062 w 1086"/>
                  <a:gd name="T37" fmla="*/ 397 h 897"/>
                  <a:gd name="T38" fmla="*/ 1086 w 1086"/>
                  <a:gd name="T39" fmla="*/ 498 h 897"/>
                  <a:gd name="T40" fmla="*/ 865 w 1086"/>
                  <a:gd name="T41" fmla="*/ 719 h 897"/>
                  <a:gd name="T42" fmla="*/ 776 w 1086"/>
                  <a:gd name="T43" fmla="*/ 700 h 897"/>
                  <a:gd name="T44" fmla="*/ 793 w 1086"/>
                  <a:gd name="T45" fmla="*/ 765 h 897"/>
                  <a:gd name="T46" fmla="*/ 661 w 1086"/>
                  <a:gd name="T4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6" h="897">
                    <a:moveTo>
                      <a:pt x="661" y="897"/>
                    </a:moveTo>
                    <a:cubicBezTo>
                      <a:pt x="588" y="897"/>
                      <a:pt x="528" y="838"/>
                      <a:pt x="528" y="765"/>
                    </a:cubicBezTo>
                    <a:cubicBezTo>
                      <a:pt x="528" y="763"/>
                      <a:pt x="528" y="760"/>
                      <a:pt x="528" y="758"/>
                    </a:cubicBezTo>
                    <a:cubicBezTo>
                      <a:pt x="503" y="749"/>
                      <a:pt x="479" y="736"/>
                      <a:pt x="458" y="719"/>
                    </a:cubicBezTo>
                    <a:cubicBezTo>
                      <a:pt x="427" y="741"/>
                      <a:pt x="389" y="752"/>
                      <a:pt x="350" y="752"/>
                    </a:cubicBezTo>
                    <a:cubicBezTo>
                      <a:pt x="290" y="752"/>
                      <a:pt x="233" y="724"/>
                      <a:pt x="197" y="676"/>
                    </a:cubicBezTo>
                    <a:cubicBezTo>
                      <a:pt x="195" y="676"/>
                      <a:pt x="194" y="676"/>
                      <a:pt x="192" y="676"/>
                    </a:cubicBezTo>
                    <a:cubicBezTo>
                      <a:pt x="86" y="676"/>
                      <a:pt x="0" y="590"/>
                      <a:pt x="0" y="484"/>
                    </a:cubicBezTo>
                    <a:cubicBezTo>
                      <a:pt x="0" y="438"/>
                      <a:pt x="16" y="394"/>
                      <a:pt x="46" y="359"/>
                    </a:cubicBezTo>
                    <a:cubicBezTo>
                      <a:pt x="30" y="330"/>
                      <a:pt x="22" y="297"/>
                      <a:pt x="22" y="264"/>
                    </a:cubicBezTo>
                    <a:cubicBezTo>
                      <a:pt x="22" y="151"/>
                      <a:pt x="113" y="60"/>
                      <a:pt x="225" y="60"/>
                    </a:cubicBezTo>
                    <a:cubicBezTo>
                      <a:pt x="268" y="60"/>
                      <a:pt x="309" y="74"/>
                      <a:pt x="343" y="98"/>
                    </a:cubicBezTo>
                    <a:cubicBezTo>
                      <a:pt x="369" y="84"/>
                      <a:pt x="398" y="76"/>
                      <a:pt x="428" y="76"/>
                    </a:cubicBezTo>
                    <a:cubicBezTo>
                      <a:pt x="445" y="76"/>
                      <a:pt x="461" y="78"/>
                      <a:pt x="477" y="83"/>
                    </a:cubicBezTo>
                    <a:cubicBezTo>
                      <a:pt x="508" y="32"/>
                      <a:pt x="563" y="0"/>
                      <a:pt x="624" y="0"/>
                    </a:cubicBezTo>
                    <a:cubicBezTo>
                      <a:pt x="690" y="0"/>
                      <a:pt x="749" y="38"/>
                      <a:pt x="778" y="94"/>
                    </a:cubicBezTo>
                    <a:cubicBezTo>
                      <a:pt x="805" y="82"/>
                      <a:pt x="835" y="76"/>
                      <a:pt x="865" y="76"/>
                    </a:cubicBezTo>
                    <a:cubicBezTo>
                      <a:pt x="987" y="76"/>
                      <a:pt x="1086" y="175"/>
                      <a:pt x="1086" y="297"/>
                    </a:cubicBezTo>
                    <a:cubicBezTo>
                      <a:pt x="1086" y="332"/>
                      <a:pt x="1078" y="366"/>
                      <a:pt x="1062" y="397"/>
                    </a:cubicBezTo>
                    <a:cubicBezTo>
                      <a:pt x="1078" y="428"/>
                      <a:pt x="1086" y="463"/>
                      <a:pt x="1086" y="498"/>
                    </a:cubicBezTo>
                    <a:cubicBezTo>
                      <a:pt x="1086" y="620"/>
                      <a:pt x="987" y="719"/>
                      <a:pt x="865" y="719"/>
                    </a:cubicBezTo>
                    <a:cubicBezTo>
                      <a:pt x="834" y="719"/>
                      <a:pt x="804" y="712"/>
                      <a:pt x="776" y="700"/>
                    </a:cubicBezTo>
                    <a:cubicBezTo>
                      <a:pt x="787" y="720"/>
                      <a:pt x="793" y="742"/>
                      <a:pt x="793" y="765"/>
                    </a:cubicBezTo>
                    <a:cubicBezTo>
                      <a:pt x="793" y="838"/>
                      <a:pt x="734" y="897"/>
                      <a:pt x="661" y="897"/>
                    </a:cubicBezTo>
                  </a:path>
                </a:pathLst>
              </a:custGeom>
              <a:grp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6000" dirty="0" smtClean="0">
                    <a:solidFill>
                      <a:schemeClr val="bg1"/>
                    </a:solidFill>
                    <a:latin typeface="Bebas Neue" panose="020B0506020202020201" pitchFamily="34" charset="0"/>
                  </a:rPr>
                  <a:t>54%</a:t>
                </a:r>
                <a:endParaRPr lang="en-US" sz="6000" dirty="0">
                  <a:solidFill>
                    <a:schemeClr val="bg1"/>
                  </a:solidFill>
                  <a:latin typeface="Bebas Neue" panose="020B0506020202020201" pitchFamily="34" charset="0"/>
                </a:endParaRPr>
              </a:p>
            </p:txBody>
          </p:sp>
        </p:grpSp>
      </p:grpSp>
      <p:sp>
        <p:nvSpPr>
          <p:cNvPr id="18" name="Inhaltsplatzhalter 19"/>
          <p:cNvSpPr txBox="1">
            <a:spLocks/>
          </p:cNvSpPr>
          <p:nvPr/>
        </p:nvSpPr>
        <p:spPr>
          <a:xfrm>
            <a:off x="8886662" y="3776184"/>
            <a:ext cx="2762937" cy="1257505"/>
          </a:xfrm>
          <a:prstGeom prst="rect">
            <a:avLst/>
          </a:prstGeom>
        </p:spPr>
        <p:txBody>
          <a:bodyPr lIns="180000" tIns="0" rIns="180000" bIns="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800" dirty="0" smtClean="0">
                <a:solidFill>
                  <a:schemeClr val="accent6">
                    <a:lumMod val="75000"/>
                  </a:schemeClr>
                </a:solidFill>
                <a:latin typeface="Bebas Neue" panose="020B0506020202020201" pitchFamily="34" charset="0"/>
              </a:rPr>
              <a:t>Placeholder</a:t>
            </a:r>
            <a:endParaRPr lang="en-US" sz="3200" dirty="0" smtClean="0">
              <a:solidFill>
                <a:schemeClr val="accent6">
                  <a:lumMod val="75000"/>
                </a:schemeClr>
              </a:solidFill>
              <a:latin typeface="Bebas Neue" panose="020B0506020202020201" pitchFamily="34" charset="0"/>
            </a:endParaRPr>
          </a:p>
          <a:p>
            <a:pPr marL="0" indent="0">
              <a:buNone/>
            </a:pPr>
            <a:r>
              <a:rPr lang="en-US" sz="1800" dirty="0" smtClean="0"/>
              <a:t>This text can be replaced </a:t>
            </a:r>
            <a:br>
              <a:rPr lang="en-US" sz="1800" dirty="0" smtClean="0"/>
            </a:br>
            <a:r>
              <a:rPr lang="en-US" sz="1800" dirty="0" smtClean="0"/>
              <a:t>with your own text. This is a placeholder text. </a:t>
            </a:r>
            <a:endParaRPr lang="en-US" sz="1800" dirty="0"/>
          </a:p>
        </p:txBody>
      </p:sp>
    </p:spTree>
    <p:extLst>
      <p:ext uri="{BB962C8B-B14F-4D97-AF65-F5344CB8AC3E}">
        <p14:creationId xmlns:p14="http://schemas.microsoft.com/office/powerpoint/2010/main" val="226717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10"/>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grpSp>
        <p:nvGrpSpPr>
          <p:cNvPr id="3" name="Gruppieren 2"/>
          <p:cNvGrpSpPr/>
          <p:nvPr/>
        </p:nvGrpSpPr>
        <p:grpSpPr bwMode="gray">
          <a:xfrm>
            <a:off x="2952750" y="1645983"/>
            <a:ext cx="6400474" cy="3697152"/>
            <a:chOff x="2952750" y="1645983"/>
            <a:chExt cx="6400474" cy="3697152"/>
          </a:xfrm>
        </p:grpSpPr>
        <p:grpSp>
          <p:nvGrpSpPr>
            <p:cNvPr id="30" name="Gruppieren 29"/>
            <p:cNvGrpSpPr/>
            <p:nvPr/>
          </p:nvGrpSpPr>
          <p:grpSpPr bwMode="gray">
            <a:xfrm>
              <a:off x="5524529" y="1645983"/>
              <a:ext cx="3828695" cy="3697152"/>
              <a:chOff x="2768600" y="1766888"/>
              <a:chExt cx="4071938" cy="3932038"/>
            </a:xfrm>
            <a:solidFill>
              <a:schemeClr val="bg1">
                <a:alpha val="80000"/>
              </a:schemeClr>
            </a:solidFill>
          </p:grpSpPr>
          <p:sp>
            <p:nvSpPr>
              <p:cNvPr id="31" name="Oval 6"/>
              <p:cNvSpPr>
                <a:spLocks noChangeArrowheads="1"/>
              </p:cNvSpPr>
              <p:nvPr/>
            </p:nvSpPr>
            <p:spPr bwMode="gray">
              <a:xfrm>
                <a:off x="5503397" y="4976813"/>
                <a:ext cx="669925" cy="666750"/>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Oval 7"/>
              <p:cNvSpPr>
                <a:spLocks noChangeArrowheads="1"/>
              </p:cNvSpPr>
              <p:nvPr/>
            </p:nvSpPr>
            <p:spPr bwMode="gray">
              <a:xfrm>
                <a:off x="6251294" y="5189339"/>
                <a:ext cx="512763" cy="509587"/>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8"/>
              <p:cNvSpPr>
                <a:spLocks/>
              </p:cNvSpPr>
              <p:nvPr/>
            </p:nvSpPr>
            <p:spPr bwMode="gray">
              <a:xfrm>
                <a:off x="2768600" y="1766888"/>
                <a:ext cx="4071938" cy="3362325"/>
              </a:xfrm>
              <a:custGeom>
                <a:avLst/>
                <a:gdLst>
                  <a:gd name="T0" fmla="*/ 661 w 1086"/>
                  <a:gd name="T1" fmla="*/ 897 h 897"/>
                  <a:gd name="T2" fmla="*/ 528 w 1086"/>
                  <a:gd name="T3" fmla="*/ 765 h 897"/>
                  <a:gd name="T4" fmla="*/ 528 w 1086"/>
                  <a:gd name="T5" fmla="*/ 758 h 897"/>
                  <a:gd name="T6" fmla="*/ 458 w 1086"/>
                  <a:gd name="T7" fmla="*/ 719 h 897"/>
                  <a:gd name="T8" fmla="*/ 350 w 1086"/>
                  <a:gd name="T9" fmla="*/ 752 h 897"/>
                  <a:gd name="T10" fmla="*/ 197 w 1086"/>
                  <a:gd name="T11" fmla="*/ 676 h 897"/>
                  <a:gd name="T12" fmla="*/ 192 w 1086"/>
                  <a:gd name="T13" fmla="*/ 676 h 897"/>
                  <a:gd name="T14" fmla="*/ 0 w 1086"/>
                  <a:gd name="T15" fmla="*/ 484 h 897"/>
                  <a:gd name="T16" fmla="*/ 46 w 1086"/>
                  <a:gd name="T17" fmla="*/ 359 h 897"/>
                  <a:gd name="T18" fmla="*/ 22 w 1086"/>
                  <a:gd name="T19" fmla="*/ 264 h 897"/>
                  <a:gd name="T20" fmla="*/ 225 w 1086"/>
                  <a:gd name="T21" fmla="*/ 60 h 897"/>
                  <a:gd name="T22" fmla="*/ 343 w 1086"/>
                  <a:gd name="T23" fmla="*/ 98 h 897"/>
                  <a:gd name="T24" fmla="*/ 428 w 1086"/>
                  <a:gd name="T25" fmla="*/ 76 h 897"/>
                  <a:gd name="T26" fmla="*/ 477 w 1086"/>
                  <a:gd name="T27" fmla="*/ 83 h 897"/>
                  <a:gd name="T28" fmla="*/ 624 w 1086"/>
                  <a:gd name="T29" fmla="*/ 0 h 897"/>
                  <a:gd name="T30" fmla="*/ 778 w 1086"/>
                  <a:gd name="T31" fmla="*/ 94 h 897"/>
                  <a:gd name="T32" fmla="*/ 865 w 1086"/>
                  <a:gd name="T33" fmla="*/ 76 h 897"/>
                  <a:gd name="T34" fmla="*/ 1086 w 1086"/>
                  <a:gd name="T35" fmla="*/ 297 h 897"/>
                  <a:gd name="T36" fmla="*/ 1062 w 1086"/>
                  <a:gd name="T37" fmla="*/ 397 h 897"/>
                  <a:gd name="T38" fmla="*/ 1086 w 1086"/>
                  <a:gd name="T39" fmla="*/ 498 h 897"/>
                  <a:gd name="T40" fmla="*/ 865 w 1086"/>
                  <a:gd name="T41" fmla="*/ 719 h 897"/>
                  <a:gd name="T42" fmla="*/ 776 w 1086"/>
                  <a:gd name="T43" fmla="*/ 700 h 897"/>
                  <a:gd name="T44" fmla="*/ 793 w 1086"/>
                  <a:gd name="T45" fmla="*/ 765 h 897"/>
                  <a:gd name="T46" fmla="*/ 661 w 1086"/>
                  <a:gd name="T47" fmla="*/ 897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86" h="897">
                    <a:moveTo>
                      <a:pt x="661" y="897"/>
                    </a:moveTo>
                    <a:cubicBezTo>
                      <a:pt x="588" y="897"/>
                      <a:pt x="528" y="838"/>
                      <a:pt x="528" y="765"/>
                    </a:cubicBezTo>
                    <a:cubicBezTo>
                      <a:pt x="528" y="763"/>
                      <a:pt x="528" y="760"/>
                      <a:pt x="528" y="758"/>
                    </a:cubicBezTo>
                    <a:cubicBezTo>
                      <a:pt x="503" y="749"/>
                      <a:pt x="479" y="736"/>
                      <a:pt x="458" y="719"/>
                    </a:cubicBezTo>
                    <a:cubicBezTo>
                      <a:pt x="427" y="741"/>
                      <a:pt x="389" y="752"/>
                      <a:pt x="350" y="752"/>
                    </a:cubicBezTo>
                    <a:cubicBezTo>
                      <a:pt x="290" y="752"/>
                      <a:pt x="233" y="724"/>
                      <a:pt x="197" y="676"/>
                    </a:cubicBezTo>
                    <a:cubicBezTo>
                      <a:pt x="195" y="676"/>
                      <a:pt x="194" y="676"/>
                      <a:pt x="192" y="676"/>
                    </a:cubicBezTo>
                    <a:cubicBezTo>
                      <a:pt x="86" y="676"/>
                      <a:pt x="0" y="590"/>
                      <a:pt x="0" y="484"/>
                    </a:cubicBezTo>
                    <a:cubicBezTo>
                      <a:pt x="0" y="438"/>
                      <a:pt x="16" y="394"/>
                      <a:pt x="46" y="359"/>
                    </a:cubicBezTo>
                    <a:cubicBezTo>
                      <a:pt x="30" y="330"/>
                      <a:pt x="22" y="297"/>
                      <a:pt x="22" y="264"/>
                    </a:cubicBezTo>
                    <a:cubicBezTo>
                      <a:pt x="22" y="151"/>
                      <a:pt x="113" y="60"/>
                      <a:pt x="225" y="60"/>
                    </a:cubicBezTo>
                    <a:cubicBezTo>
                      <a:pt x="268" y="60"/>
                      <a:pt x="309" y="74"/>
                      <a:pt x="343" y="98"/>
                    </a:cubicBezTo>
                    <a:cubicBezTo>
                      <a:pt x="369" y="84"/>
                      <a:pt x="398" y="76"/>
                      <a:pt x="428" y="76"/>
                    </a:cubicBezTo>
                    <a:cubicBezTo>
                      <a:pt x="445" y="76"/>
                      <a:pt x="461" y="78"/>
                      <a:pt x="477" y="83"/>
                    </a:cubicBezTo>
                    <a:cubicBezTo>
                      <a:pt x="508" y="32"/>
                      <a:pt x="563" y="0"/>
                      <a:pt x="624" y="0"/>
                    </a:cubicBezTo>
                    <a:cubicBezTo>
                      <a:pt x="690" y="0"/>
                      <a:pt x="749" y="38"/>
                      <a:pt x="778" y="94"/>
                    </a:cubicBezTo>
                    <a:cubicBezTo>
                      <a:pt x="805" y="82"/>
                      <a:pt x="835" y="76"/>
                      <a:pt x="865" y="76"/>
                    </a:cubicBezTo>
                    <a:cubicBezTo>
                      <a:pt x="987" y="76"/>
                      <a:pt x="1086" y="175"/>
                      <a:pt x="1086" y="297"/>
                    </a:cubicBezTo>
                    <a:cubicBezTo>
                      <a:pt x="1086" y="332"/>
                      <a:pt x="1078" y="366"/>
                      <a:pt x="1062" y="397"/>
                    </a:cubicBezTo>
                    <a:cubicBezTo>
                      <a:pt x="1078" y="428"/>
                      <a:pt x="1086" y="463"/>
                      <a:pt x="1086" y="498"/>
                    </a:cubicBezTo>
                    <a:cubicBezTo>
                      <a:pt x="1086" y="620"/>
                      <a:pt x="987" y="719"/>
                      <a:pt x="865" y="719"/>
                    </a:cubicBezTo>
                    <a:cubicBezTo>
                      <a:pt x="834" y="719"/>
                      <a:pt x="804" y="712"/>
                      <a:pt x="776" y="700"/>
                    </a:cubicBezTo>
                    <a:cubicBezTo>
                      <a:pt x="787" y="720"/>
                      <a:pt x="793" y="742"/>
                      <a:pt x="793" y="765"/>
                    </a:cubicBezTo>
                    <a:cubicBezTo>
                      <a:pt x="793" y="838"/>
                      <a:pt x="734" y="897"/>
                      <a:pt x="661" y="897"/>
                    </a:cubicBezTo>
                  </a:path>
                </a:pathLst>
              </a:custGeom>
              <a:grp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8800" dirty="0" smtClean="0">
                    <a:solidFill>
                      <a:schemeClr val="accent1">
                        <a:lumMod val="75000"/>
                      </a:schemeClr>
                    </a:solidFill>
                    <a:latin typeface="Bebas Neue" panose="020B0506020202020201" pitchFamily="34" charset="0"/>
                  </a:rPr>
                  <a:t>89%</a:t>
                </a:r>
                <a:endParaRPr lang="en-US" sz="8800" dirty="0">
                  <a:solidFill>
                    <a:schemeClr val="accent1">
                      <a:lumMod val="75000"/>
                    </a:schemeClr>
                  </a:solidFill>
                  <a:latin typeface="Bebas Neue" panose="020B0506020202020201" pitchFamily="34" charset="0"/>
                </a:endParaRPr>
              </a:p>
            </p:txBody>
          </p:sp>
        </p:grpSp>
        <p:sp>
          <p:nvSpPr>
            <p:cNvPr id="34" name="Ovale Legende 33"/>
            <p:cNvSpPr/>
            <p:nvPr/>
          </p:nvSpPr>
          <p:spPr bwMode="gray">
            <a:xfrm>
              <a:off x="2952750" y="2465270"/>
              <a:ext cx="3464339" cy="2568419"/>
            </a:xfrm>
            <a:prstGeom prst="wedgeEllipseCallout">
              <a:avLst>
                <a:gd name="adj1" fmla="val -52517"/>
                <a:gd name="adj2" fmla="val 43492"/>
              </a:avLst>
            </a:prstGeom>
            <a:solidFill>
              <a:schemeClr val="bg1">
                <a:alpha val="8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8800" dirty="0" smtClean="0">
                  <a:solidFill>
                    <a:schemeClr val="accent1">
                      <a:lumMod val="75000"/>
                    </a:schemeClr>
                  </a:solidFill>
                  <a:latin typeface="Bebas Neue" panose="020B0506020202020201" pitchFamily="34" charset="0"/>
                </a:rPr>
                <a:t>55%</a:t>
              </a:r>
              <a:endParaRPr lang="en-US" sz="8800" dirty="0">
                <a:solidFill>
                  <a:schemeClr val="accent1">
                    <a:lumMod val="75000"/>
                  </a:schemeClr>
                </a:solidFill>
                <a:latin typeface="Bebas Neue" panose="020B0506020202020201" pitchFamily="34" charset="0"/>
              </a:endParaRPr>
            </a:p>
          </p:txBody>
        </p:sp>
      </p:grpSp>
      <p:sp>
        <p:nvSpPr>
          <p:cNvPr id="35" name="Inhaltsplatzhalter 19"/>
          <p:cNvSpPr txBox="1">
            <a:spLocks/>
          </p:cNvSpPr>
          <p:nvPr/>
        </p:nvSpPr>
        <p:spPr bwMode="gray">
          <a:xfrm>
            <a:off x="549275" y="4018920"/>
            <a:ext cx="2327275" cy="1671088"/>
          </a:xfrm>
          <a:prstGeom prst="rect">
            <a:avLst/>
          </a:prstGeom>
        </p:spPr>
        <p:txBody>
          <a:bodyPr lIns="180000" tIns="0" rIns="180000" bIns="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800" dirty="0" smtClean="0">
                <a:solidFill>
                  <a:schemeClr val="bg1"/>
                </a:solidFill>
                <a:latin typeface="Bebas Neue" panose="020B0506020202020201" pitchFamily="34" charset="0"/>
              </a:rPr>
              <a:t>Placeholder</a:t>
            </a:r>
            <a:endParaRPr lang="en-US" sz="3200" dirty="0" smtClean="0">
              <a:solidFill>
                <a:schemeClr val="bg1"/>
              </a:solidFill>
              <a:latin typeface="Bebas Neue" panose="020B0506020202020201" pitchFamily="34" charset="0"/>
            </a:endParaRPr>
          </a:p>
          <a:p>
            <a:pPr marL="0" indent="0" algn="r">
              <a:buNone/>
            </a:pP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36" name="Inhaltsplatzhalter 19"/>
          <p:cNvSpPr txBox="1">
            <a:spLocks/>
          </p:cNvSpPr>
          <p:nvPr/>
        </p:nvSpPr>
        <p:spPr bwMode="gray">
          <a:xfrm>
            <a:off x="9275747" y="4267201"/>
            <a:ext cx="2373853" cy="1672722"/>
          </a:xfrm>
          <a:prstGeom prst="rect">
            <a:avLst/>
          </a:prstGeom>
        </p:spPr>
        <p:txBody>
          <a:bodyPr lIns="180000" tIns="0" rIns="180000" bIns="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800" dirty="0" smtClean="0">
                <a:solidFill>
                  <a:schemeClr val="bg1"/>
                </a:solidFill>
                <a:latin typeface="Bebas Neue" panose="020B0506020202020201" pitchFamily="34" charset="0"/>
              </a:rPr>
              <a:t>Placeholder</a:t>
            </a:r>
            <a:endParaRPr lang="en-US" sz="3200" dirty="0" smtClean="0">
              <a:solidFill>
                <a:schemeClr val="bg1"/>
              </a:solidFill>
              <a:latin typeface="Bebas Neue" panose="020B0506020202020201" pitchFamily="34" charset="0"/>
            </a:endParaRPr>
          </a:p>
          <a:p>
            <a:pPr marL="0" indent="0">
              <a:buNone/>
            </a:pPr>
            <a:r>
              <a:rPr lang="en-US" sz="1800" dirty="0" smtClean="0">
                <a:solidFill>
                  <a:schemeClr val="bg1"/>
                </a:solidFill>
              </a:rPr>
              <a:t>This text can be replaced with your own text. This is a placeholder text. </a:t>
            </a:r>
            <a:endParaRPr lang="en-US" sz="1800" dirty="0">
              <a:solidFill>
                <a:schemeClr val="bg1"/>
              </a:solidFill>
            </a:endParaRPr>
          </a:p>
        </p:txBody>
      </p:sp>
    </p:spTree>
    <p:extLst>
      <p:ext uri="{BB962C8B-B14F-4D97-AF65-F5344CB8AC3E}">
        <p14:creationId xmlns:p14="http://schemas.microsoft.com/office/powerpoint/2010/main" val="290167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hteck 2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sp>
        <p:nvSpPr>
          <p:cNvPr id="4" name="Rechteck 3"/>
          <p:cNvSpPr/>
          <p:nvPr/>
        </p:nvSpPr>
        <p:spPr bwMode="gray">
          <a:xfrm>
            <a:off x="540000" y="1523112"/>
            <a:ext cx="4336323"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t>
            </a:r>
            <a:br>
              <a:rPr lang="en-US" sz="2000" dirty="0" smtClean="0">
                <a:solidFill>
                  <a:schemeClr val="tx1"/>
                </a:solidFill>
              </a:rPr>
            </a:br>
            <a:r>
              <a:rPr lang="en-US" sz="2000" dirty="0" smtClean="0">
                <a:solidFill>
                  <a:schemeClr val="tx1"/>
                </a:solidFill>
              </a:rPr>
              <a:t>and size of the fonts as used in this placeholder it is possible to replace </a:t>
            </a:r>
            <a:br>
              <a:rPr lang="en-US" sz="2000" dirty="0" smtClean="0">
                <a:solidFill>
                  <a:schemeClr val="tx1"/>
                </a:solidFill>
              </a:rPr>
            </a:br>
            <a:r>
              <a:rPr lang="en-US" sz="2000" dirty="0" smtClean="0">
                <a:solidFill>
                  <a:schemeClr val="tx1"/>
                </a:solidFill>
              </a:rPr>
              <a:t>it by selecting different options.</a:t>
            </a:r>
            <a:endParaRPr lang="en-US" sz="2000" dirty="0">
              <a:solidFill>
                <a:schemeClr val="tx1"/>
              </a:solidFill>
            </a:endParaRPr>
          </a:p>
        </p:txBody>
      </p:sp>
      <p:grpSp>
        <p:nvGrpSpPr>
          <p:cNvPr id="9" name="Gruppieren 8"/>
          <p:cNvGrpSpPr/>
          <p:nvPr/>
        </p:nvGrpSpPr>
        <p:grpSpPr bwMode="gray">
          <a:xfrm>
            <a:off x="5041657" y="1460641"/>
            <a:ext cx="4766581" cy="4432022"/>
            <a:chOff x="5131746" y="1533525"/>
            <a:chExt cx="4609805" cy="4286250"/>
          </a:xfrm>
        </p:grpSpPr>
        <p:sp>
          <p:nvSpPr>
            <p:cNvPr id="5" name="Ellipse 4"/>
            <p:cNvSpPr/>
            <p:nvPr/>
          </p:nvSpPr>
          <p:spPr bwMode="gray">
            <a:xfrm>
              <a:off x="6439766" y="1974720"/>
              <a:ext cx="2581367" cy="2581367"/>
            </a:xfrm>
            <a:prstGeom prst="ellipse">
              <a:avLst/>
            </a:prstGeom>
            <a:solidFill>
              <a:schemeClr val="accent1"/>
            </a:solidFill>
            <a:ln w="1016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6600" dirty="0" smtClean="0">
                  <a:latin typeface="Bebas Neue" panose="020B0506020202020201" pitchFamily="34" charset="0"/>
                </a:rPr>
                <a:t>67</a:t>
              </a:r>
              <a:r>
                <a:rPr lang="en-US" sz="5400" dirty="0" smtClean="0">
                  <a:latin typeface="Bebas Neue" panose="020B0506020202020201" pitchFamily="34" charset="0"/>
                </a:rPr>
                <a:t>%</a:t>
              </a:r>
              <a:endParaRPr lang="en-US" sz="6600" dirty="0" smtClean="0">
                <a:latin typeface="Bebas Neue" panose="020B0506020202020201" pitchFamily="34" charset="0"/>
              </a:endParaRPr>
            </a:p>
          </p:txBody>
        </p:sp>
        <p:sp>
          <p:nvSpPr>
            <p:cNvPr id="6" name="Ellipse 5"/>
            <p:cNvSpPr/>
            <p:nvPr/>
          </p:nvSpPr>
          <p:spPr bwMode="gray">
            <a:xfrm>
              <a:off x="8300711" y="1533525"/>
              <a:ext cx="1440840" cy="1440840"/>
            </a:xfrm>
            <a:prstGeom prst="ellipse">
              <a:avLst/>
            </a:prstGeom>
            <a:solidFill>
              <a:schemeClr val="accent3"/>
            </a:solidFill>
            <a:ln w="1016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3200" dirty="0" smtClean="0">
                  <a:latin typeface="Bebas Neue" panose="020B0506020202020201" pitchFamily="34" charset="0"/>
                </a:rPr>
                <a:t>34</a:t>
              </a:r>
              <a:r>
                <a:rPr lang="en-US" sz="2400" dirty="0" smtClean="0">
                  <a:latin typeface="Bebas Neue" panose="020B0506020202020201" pitchFamily="34" charset="0"/>
                </a:rPr>
                <a:t>%</a:t>
              </a:r>
              <a:endParaRPr lang="en-US" sz="5400" dirty="0">
                <a:latin typeface="Bebas Neue" panose="020B0506020202020201" pitchFamily="34" charset="0"/>
              </a:endParaRPr>
            </a:p>
          </p:txBody>
        </p:sp>
        <p:sp>
          <p:nvSpPr>
            <p:cNvPr id="7" name="Ellipse 6"/>
            <p:cNvSpPr/>
            <p:nvPr/>
          </p:nvSpPr>
          <p:spPr bwMode="gray">
            <a:xfrm>
              <a:off x="7670695" y="3857599"/>
              <a:ext cx="1962176" cy="1962176"/>
            </a:xfrm>
            <a:prstGeom prst="ellipse">
              <a:avLst/>
            </a:prstGeom>
            <a:solidFill>
              <a:schemeClr val="accent6"/>
            </a:solidFill>
            <a:ln w="1016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4800" dirty="0" smtClean="0">
                  <a:latin typeface="Bebas Neue" panose="020B0506020202020201" pitchFamily="34" charset="0"/>
                </a:rPr>
                <a:t>49</a:t>
              </a:r>
              <a:r>
                <a:rPr lang="en-US" sz="4000" dirty="0" smtClean="0">
                  <a:latin typeface="Bebas Neue" panose="020B0506020202020201" pitchFamily="34" charset="0"/>
                </a:rPr>
                <a:t>%</a:t>
              </a:r>
              <a:endParaRPr lang="en-US" sz="4000" dirty="0" smtClean="0">
                <a:latin typeface="Bebas Neue" panose="020B0506020202020201" pitchFamily="34" charset="0"/>
              </a:endParaRPr>
            </a:p>
          </p:txBody>
        </p:sp>
        <p:sp>
          <p:nvSpPr>
            <p:cNvPr id="8" name="Ellipse 7"/>
            <p:cNvSpPr/>
            <p:nvPr/>
          </p:nvSpPr>
          <p:spPr bwMode="gray">
            <a:xfrm>
              <a:off x="5131746" y="3973538"/>
              <a:ext cx="773378" cy="773378"/>
            </a:xfrm>
            <a:prstGeom prst="ellipse">
              <a:avLst/>
            </a:prstGeom>
            <a:solidFill>
              <a:schemeClr val="tx2"/>
            </a:solidFill>
            <a:ln w="762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3200" noProof="1" smtClean="0">
                  <a:latin typeface="Bebas Neue" panose="020B0506020202020201" pitchFamily="34" charset="0"/>
                </a:rPr>
                <a:t>6</a:t>
              </a:r>
              <a:r>
                <a:rPr lang="en-US" sz="2400" noProof="1" smtClean="0">
                  <a:latin typeface="Bebas Neue" panose="020B0506020202020201" pitchFamily="34" charset="0"/>
                </a:rPr>
                <a:t>%</a:t>
              </a:r>
              <a:endParaRPr lang="en-US" sz="3200" noProof="1">
                <a:latin typeface="Bebas Neue" panose="020B0506020202020201" pitchFamily="34" charset="0"/>
              </a:endParaRPr>
            </a:p>
          </p:txBody>
        </p:sp>
      </p:grpSp>
      <p:grpSp>
        <p:nvGrpSpPr>
          <p:cNvPr id="11" name="Gruppieren 10"/>
          <p:cNvGrpSpPr/>
          <p:nvPr/>
        </p:nvGrpSpPr>
        <p:grpSpPr bwMode="gray">
          <a:xfrm>
            <a:off x="9810867" y="1916839"/>
            <a:ext cx="1838733" cy="577442"/>
            <a:chOff x="9123212" y="5044034"/>
            <a:chExt cx="1838733" cy="577442"/>
          </a:xfrm>
        </p:grpSpPr>
        <p:cxnSp>
          <p:nvCxnSpPr>
            <p:cNvPr id="12" name="Gerade Verbindung 11"/>
            <p:cNvCxnSpPr>
              <a:endCxn id="13" idx="1"/>
            </p:cNvCxnSpPr>
            <p:nvPr/>
          </p:nvCxnSpPr>
          <p:spPr bwMode="gray">
            <a:xfrm>
              <a:off x="9123212" y="5332755"/>
              <a:ext cx="317600"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3" name="Rechteck 12"/>
            <p:cNvSpPr/>
            <p:nvPr/>
          </p:nvSpPr>
          <p:spPr bwMode="gray">
            <a:xfrm>
              <a:off x="9440812" y="5044034"/>
              <a:ext cx="1521133" cy="577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2400" dirty="0" smtClean="0">
                  <a:solidFill>
                    <a:schemeClr val="tx1"/>
                  </a:solidFill>
                  <a:latin typeface="Bebas Neue" panose="020B0506020202020201" pitchFamily="34" charset="0"/>
                </a:rPr>
                <a:t>Placeholder</a:t>
              </a:r>
              <a:endParaRPr lang="en-US" sz="2800" dirty="0">
                <a:solidFill>
                  <a:schemeClr val="tx1"/>
                </a:solidFill>
                <a:latin typeface="Bebas Neue" panose="020B0506020202020201" pitchFamily="34" charset="0"/>
              </a:endParaRPr>
            </a:p>
          </p:txBody>
        </p:sp>
      </p:grpSp>
      <p:grpSp>
        <p:nvGrpSpPr>
          <p:cNvPr id="15" name="Gruppieren 14"/>
          <p:cNvGrpSpPr/>
          <p:nvPr/>
        </p:nvGrpSpPr>
        <p:grpSpPr bwMode="gray">
          <a:xfrm>
            <a:off x="9063316" y="2992295"/>
            <a:ext cx="2595285" cy="871458"/>
            <a:chOff x="6461235" y="1521965"/>
            <a:chExt cx="2595285" cy="871458"/>
          </a:xfrm>
        </p:grpSpPr>
        <p:cxnSp>
          <p:nvCxnSpPr>
            <p:cNvPr id="17" name="Gerade Verbindung 16"/>
            <p:cNvCxnSpPr/>
            <p:nvPr/>
          </p:nvCxnSpPr>
          <p:spPr bwMode="gray">
            <a:xfrm>
              <a:off x="6461235" y="1957694"/>
              <a:ext cx="632542"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18" name="Rechteck 17"/>
            <p:cNvSpPr/>
            <p:nvPr/>
          </p:nvSpPr>
          <p:spPr bwMode="gray">
            <a:xfrm>
              <a:off x="7121106" y="1521965"/>
              <a:ext cx="193541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grpSp>
      <p:grpSp>
        <p:nvGrpSpPr>
          <p:cNvPr id="22" name="Gruppieren 21"/>
          <p:cNvGrpSpPr/>
          <p:nvPr/>
        </p:nvGrpSpPr>
        <p:grpSpPr bwMode="gray">
          <a:xfrm>
            <a:off x="3536830" y="5169260"/>
            <a:ext cx="4261449" cy="627092"/>
            <a:chOff x="-878928" y="5099770"/>
            <a:chExt cx="4261449" cy="627092"/>
          </a:xfrm>
        </p:grpSpPr>
        <p:cxnSp>
          <p:nvCxnSpPr>
            <p:cNvPr id="23" name="Gerade Verbindung 22"/>
            <p:cNvCxnSpPr/>
            <p:nvPr/>
          </p:nvCxnSpPr>
          <p:spPr bwMode="gray">
            <a:xfrm flipH="1">
              <a:off x="2130726" y="5413316"/>
              <a:ext cx="1251795"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4" name="Rechteck 23"/>
            <p:cNvSpPr/>
            <p:nvPr/>
          </p:nvSpPr>
          <p:spPr bwMode="gray">
            <a:xfrm>
              <a:off x="-878928" y="5099770"/>
              <a:ext cx="3009653" cy="6270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a:t>
              </a:r>
              <a:endParaRPr lang="en-US" dirty="0">
                <a:solidFill>
                  <a:schemeClr val="tx1"/>
                </a:solidFill>
              </a:endParaRPr>
            </a:p>
          </p:txBody>
        </p:sp>
      </p:grpSp>
      <p:grpSp>
        <p:nvGrpSpPr>
          <p:cNvPr id="26" name="Gruppieren 25"/>
          <p:cNvGrpSpPr/>
          <p:nvPr/>
        </p:nvGrpSpPr>
        <p:grpSpPr bwMode="gray">
          <a:xfrm>
            <a:off x="4477277" y="2950481"/>
            <a:ext cx="1911187" cy="953737"/>
            <a:chOff x="8740782" y="3454449"/>
            <a:chExt cx="1911187" cy="953737"/>
          </a:xfrm>
        </p:grpSpPr>
        <p:cxnSp>
          <p:nvCxnSpPr>
            <p:cNvPr id="27" name="Gerade Verbindung 26"/>
            <p:cNvCxnSpPr/>
            <p:nvPr/>
          </p:nvCxnSpPr>
          <p:spPr bwMode="gray">
            <a:xfrm flipV="1">
              <a:off x="9700931" y="4010061"/>
              <a:ext cx="0" cy="398125"/>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8" name="Rechteck 27"/>
            <p:cNvSpPr/>
            <p:nvPr/>
          </p:nvSpPr>
          <p:spPr bwMode="gray">
            <a:xfrm>
              <a:off x="8740782" y="3454449"/>
              <a:ext cx="1911187" cy="5556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ctr">
                <a:lnSpc>
                  <a:spcPct val="90000"/>
                </a:lnSpc>
                <a:spcAft>
                  <a:spcPts val="1000"/>
                </a:spcAft>
              </a:pPr>
              <a:r>
                <a:rPr lang="en-US" sz="2400" dirty="0" smtClean="0">
                  <a:solidFill>
                    <a:schemeClr val="tx1"/>
                  </a:solidFill>
                  <a:latin typeface="Bebas Neue" panose="020B0506020202020201" pitchFamily="34" charset="0"/>
                </a:rPr>
                <a:t>PLACEHOLDER</a:t>
              </a:r>
              <a:endParaRPr lang="en-US" sz="2400" dirty="0">
                <a:solidFill>
                  <a:schemeClr val="tx1"/>
                </a:solidFill>
                <a:latin typeface="Bebas Neue" panose="020B0506020202020201" pitchFamily="34" charset="0"/>
              </a:endParaRPr>
            </a:p>
          </p:txBody>
        </p:sp>
      </p:grpSp>
    </p:spTree>
    <p:extLst>
      <p:ext uri="{BB962C8B-B14F-4D97-AF65-F5344CB8AC3E}">
        <p14:creationId xmlns:p14="http://schemas.microsoft.com/office/powerpoint/2010/main" val="226717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hteck 9"/>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sp>
        <p:nvSpPr>
          <p:cNvPr id="6" name="Inhaltsplatzhalter 19"/>
          <p:cNvSpPr txBox="1">
            <a:spLocks/>
          </p:cNvSpPr>
          <p:nvPr/>
        </p:nvSpPr>
        <p:spPr bwMode="gray">
          <a:xfrm>
            <a:off x="549276" y="3341192"/>
            <a:ext cx="1946274" cy="1671088"/>
          </a:xfrm>
          <a:prstGeom prst="rect">
            <a:avLst/>
          </a:prstGeom>
        </p:spPr>
        <p:txBody>
          <a:bodyPr lIns="0" tIns="0" rIns="144000" bIns="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800" dirty="0" smtClean="0">
                <a:solidFill>
                  <a:schemeClr val="bg1"/>
                </a:solidFill>
                <a:latin typeface="Bebas Neue" panose="020B0506020202020201" pitchFamily="34" charset="0"/>
              </a:rPr>
              <a:t>Placeholder</a:t>
            </a:r>
            <a:endParaRPr lang="en-US" sz="3200" dirty="0" smtClean="0">
              <a:solidFill>
                <a:schemeClr val="bg1"/>
              </a:solidFill>
              <a:latin typeface="Bebas Neue" panose="020B0506020202020201" pitchFamily="34" charset="0"/>
            </a:endParaRPr>
          </a:p>
          <a:p>
            <a:pPr marL="0" indent="0" algn="r">
              <a:buNone/>
            </a:pPr>
            <a:r>
              <a:rPr lang="en-US" sz="1800" dirty="0" smtClean="0">
                <a:solidFill>
                  <a:schemeClr val="bg1"/>
                </a:solidFill>
              </a:rPr>
              <a:t>This text can be replaced with your own text. This is a placeholder text. </a:t>
            </a:r>
            <a:endParaRPr lang="en-US" sz="1800" dirty="0">
              <a:solidFill>
                <a:schemeClr val="bg1"/>
              </a:solidFill>
            </a:endParaRPr>
          </a:p>
        </p:txBody>
      </p:sp>
      <p:grpSp>
        <p:nvGrpSpPr>
          <p:cNvPr id="9" name="Gruppieren 8"/>
          <p:cNvGrpSpPr/>
          <p:nvPr/>
        </p:nvGrpSpPr>
        <p:grpSpPr bwMode="gray">
          <a:xfrm>
            <a:off x="2562226" y="1642352"/>
            <a:ext cx="6713521" cy="3994533"/>
            <a:chOff x="2562226" y="1642352"/>
            <a:chExt cx="6713521" cy="3994533"/>
          </a:xfrm>
        </p:grpSpPr>
        <p:sp>
          <p:nvSpPr>
            <p:cNvPr id="4" name="Ovale Legende 3"/>
            <p:cNvSpPr/>
            <p:nvPr/>
          </p:nvSpPr>
          <p:spPr bwMode="gray">
            <a:xfrm flipH="1">
              <a:off x="3915031" y="3508321"/>
              <a:ext cx="2871053" cy="2128564"/>
            </a:xfrm>
            <a:prstGeom prst="wedgeEllipseCallout">
              <a:avLst>
                <a:gd name="adj1" fmla="val -52517"/>
                <a:gd name="adj2" fmla="val 43492"/>
              </a:avLst>
            </a:prstGeom>
            <a:solidFill>
              <a:schemeClr val="tx2">
                <a:lumMod val="60000"/>
                <a:lumOff val="40000"/>
                <a:alpha val="8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7200" dirty="0" smtClean="0">
                  <a:solidFill>
                    <a:schemeClr val="bg1"/>
                  </a:solidFill>
                  <a:latin typeface="Bebas Neue" panose="020B0506020202020201" pitchFamily="34" charset="0"/>
                </a:rPr>
                <a:t>32%</a:t>
              </a:r>
              <a:endParaRPr lang="en-US" sz="7200" dirty="0">
                <a:solidFill>
                  <a:schemeClr val="bg1"/>
                </a:solidFill>
                <a:latin typeface="Bebas Neue" panose="020B0506020202020201" pitchFamily="34" charset="0"/>
              </a:endParaRPr>
            </a:p>
          </p:txBody>
        </p:sp>
        <p:sp>
          <p:nvSpPr>
            <p:cNvPr id="5" name="Ovale Legende 4"/>
            <p:cNvSpPr/>
            <p:nvPr/>
          </p:nvSpPr>
          <p:spPr bwMode="gray">
            <a:xfrm flipH="1">
              <a:off x="5620005" y="1642352"/>
              <a:ext cx="3655742" cy="2710323"/>
            </a:xfrm>
            <a:prstGeom prst="wedgeEllipseCallout">
              <a:avLst>
                <a:gd name="adj1" fmla="val -52517"/>
                <a:gd name="adj2" fmla="val 43492"/>
              </a:avLst>
            </a:prstGeom>
            <a:solidFill>
              <a:schemeClr val="tx2">
                <a:lumMod val="60000"/>
                <a:lumOff val="40000"/>
                <a:alpha val="8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7200" dirty="0" smtClean="0">
                  <a:solidFill>
                    <a:schemeClr val="bg1"/>
                  </a:solidFill>
                  <a:latin typeface="Bebas Neue" panose="020B0506020202020201" pitchFamily="34" charset="0"/>
                </a:rPr>
                <a:t>81%</a:t>
              </a:r>
              <a:endParaRPr lang="en-US" sz="7200" dirty="0">
                <a:solidFill>
                  <a:schemeClr val="bg1"/>
                </a:solidFill>
                <a:latin typeface="Bebas Neue" panose="020B0506020202020201" pitchFamily="34" charset="0"/>
              </a:endParaRPr>
            </a:p>
          </p:txBody>
        </p:sp>
        <p:sp>
          <p:nvSpPr>
            <p:cNvPr id="3" name="Ovale Legende 2"/>
            <p:cNvSpPr/>
            <p:nvPr/>
          </p:nvSpPr>
          <p:spPr bwMode="gray">
            <a:xfrm>
              <a:off x="2562226" y="1808045"/>
              <a:ext cx="3464339" cy="2568419"/>
            </a:xfrm>
            <a:prstGeom prst="wedgeEllipseCallout">
              <a:avLst>
                <a:gd name="adj1" fmla="val -52517"/>
                <a:gd name="adj2" fmla="val 43492"/>
              </a:avLst>
            </a:prstGeom>
            <a:solidFill>
              <a:schemeClr val="tx2">
                <a:lumMod val="60000"/>
                <a:lumOff val="40000"/>
                <a:alpha val="8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8800" dirty="0" smtClean="0">
                  <a:solidFill>
                    <a:schemeClr val="bg1"/>
                  </a:solidFill>
                  <a:latin typeface="Bebas Neue" panose="020B0506020202020201" pitchFamily="34" charset="0"/>
                </a:rPr>
                <a:t>55%</a:t>
              </a:r>
              <a:endParaRPr lang="en-US" sz="8800" dirty="0">
                <a:solidFill>
                  <a:schemeClr val="bg1"/>
                </a:solidFill>
                <a:latin typeface="Bebas Neue" panose="020B0506020202020201" pitchFamily="34" charset="0"/>
              </a:endParaRPr>
            </a:p>
          </p:txBody>
        </p:sp>
      </p:grpSp>
      <p:sp>
        <p:nvSpPr>
          <p:cNvPr id="7" name="Inhaltsplatzhalter 19"/>
          <p:cNvSpPr txBox="1">
            <a:spLocks/>
          </p:cNvSpPr>
          <p:nvPr/>
        </p:nvSpPr>
        <p:spPr bwMode="gray">
          <a:xfrm>
            <a:off x="9380523" y="3330034"/>
            <a:ext cx="2269078" cy="1672722"/>
          </a:xfrm>
          <a:prstGeom prst="rect">
            <a:avLst/>
          </a:prstGeom>
        </p:spPr>
        <p:txBody>
          <a:bodyPr lIns="180000" tIns="0" rIns="180000" bIns="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800" dirty="0" smtClean="0">
                <a:solidFill>
                  <a:schemeClr val="bg1"/>
                </a:solidFill>
                <a:latin typeface="Bebas Neue" panose="020B0506020202020201" pitchFamily="34" charset="0"/>
              </a:rPr>
              <a:t>Placeholder</a:t>
            </a:r>
            <a:endParaRPr lang="en-US" sz="3200" dirty="0" smtClean="0">
              <a:solidFill>
                <a:schemeClr val="bg1"/>
              </a:solidFill>
              <a:latin typeface="Bebas Neue" panose="020B0506020202020201" pitchFamily="34" charset="0"/>
            </a:endParaRPr>
          </a:p>
          <a:p>
            <a:pPr marL="0" indent="0">
              <a:buNone/>
            </a:pP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8" name="Inhaltsplatzhalter 19"/>
          <p:cNvSpPr txBox="1">
            <a:spLocks/>
          </p:cNvSpPr>
          <p:nvPr/>
        </p:nvSpPr>
        <p:spPr bwMode="gray">
          <a:xfrm>
            <a:off x="6843988" y="5033461"/>
            <a:ext cx="4863517" cy="891172"/>
          </a:xfrm>
          <a:prstGeom prst="rect">
            <a:avLst/>
          </a:prstGeom>
        </p:spPr>
        <p:txBody>
          <a:bodyPr lIns="180000" tIns="0" rIns="180000" bIns="0"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800" dirty="0" smtClean="0">
                <a:solidFill>
                  <a:schemeClr val="bg1"/>
                </a:solidFill>
                <a:latin typeface="Bebas Neue" panose="020B0506020202020201" pitchFamily="34" charset="0"/>
              </a:rPr>
              <a:t>Placeholder</a:t>
            </a:r>
            <a:endParaRPr lang="en-US" sz="3200" dirty="0" smtClean="0">
              <a:solidFill>
                <a:schemeClr val="bg1"/>
              </a:solidFill>
              <a:latin typeface="Bebas Neue" panose="020B0506020202020201" pitchFamily="34" charset="0"/>
            </a:endParaRPr>
          </a:p>
          <a:p>
            <a:pPr marL="0" indent="0">
              <a:buNone/>
            </a:pPr>
            <a:r>
              <a:rPr lang="en-US" sz="1800" dirty="0" smtClean="0">
                <a:solidFill>
                  <a:schemeClr val="bg1"/>
                </a:solidFill>
              </a:rPr>
              <a:t>This text can be replaced with your </a:t>
            </a:r>
            <a:br>
              <a:rPr lang="en-US" sz="1800" dirty="0" smtClean="0">
                <a:solidFill>
                  <a:schemeClr val="bg1"/>
                </a:solidFill>
              </a:rPr>
            </a:br>
            <a:r>
              <a:rPr lang="en-US" sz="1800" dirty="0" smtClean="0">
                <a:solidFill>
                  <a:schemeClr val="bg1"/>
                </a:solidFill>
              </a:rPr>
              <a:t>own text. This is a placeholder text. </a:t>
            </a:r>
            <a:endParaRPr lang="en-US" sz="1800" dirty="0">
              <a:solidFill>
                <a:schemeClr val="bg1"/>
              </a:solidFill>
            </a:endParaRPr>
          </a:p>
        </p:txBody>
      </p:sp>
    </p:spTree>
    <p:extLst>
      <p:ext uri="{BB962C8B-B14F-4D97-AF65-F5344CB8AC3E}">
        <p14:creationId xmlns:p14="http://schemas.microsoft.com/office/powerpoint/2010/main" val="1018774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hteck 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pic>
        <p:nvPicPr>
          <p:cNvPr id="33"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uppieren 2"/>
          <p:cNvGrpSpPr/>
          <p:nvPr/>
        </p:nvGrpSpPr>
        <p:grpSpPr bwMode="gray">
          <a:xfrm>
            <a:off x="5994543" y="1522414"/>
            <a:ext cx="4652114" cy="4297362"/>
            <a:chOff x="2552038" y="1522413"/>
            <a:chExt cx="4838587" cy="4469615"/>
          </a:xfrm>
        </p:grpSpPr>
        <p:sp>
          <p:nvSpPr>
            <p:cNvPr id="34" name="Diagonal liegende Ecken des Rechtecks abrunden 33"/>
            <p:cNvSpPr/>
            <p:nvPr/>
          </p:nvSpPr>
          <p:spPr bwMode="gray">
            <a:xfrm flipH="1">
              <a:off x="4807184" y="4243435"/>
              <a:ext cx="1660181" cy="1748593"/>
            </a:xfrm>
            <a:prstGeom prst="round2DiagRect">
              <a:avLst>
                <a:gd name="adj1" fmla="val 27421"/>
                <a:gd name="adj2" fmla="val 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600" dirty="0" smtClean="0">
                  <a:latin typeface="Bebas Neue" panose="020B0506020202020201" pitchFamily="34" charset="0"/>
                </a:rPr>
                <a:t>52</a:t>
              </a:r>
              <a:r>
                <a:rPr lang="en-US" sz="4000" dirty="0" smtClean="0">
                  <a:latin typeface="Bebas Neue" panose="020B0506020202020201" pitchFamily="34" charset="0"/>
                </a:rPr>
                <a:t>%</a:t>
              </a:r>
              <a:br>
                <a:rPr lang="en-US" sz="4000" dirty="0" smtClean="0">
                  <a:latin typeface="Bebas Neue" panose="020B0506020202020201" pitchFamily="34" charset="0"/>
                </a:rPr>
              </a:br>
              <a:r>
                <a:rPr lang="en-US" sz="1600" noProof="1" smtClean="0">
                  <a:latin typeface="+mj-lt"/>
                </a:rPr>
                <a:t>INFO TEXT</a:t>
              </a:r>
              <a:endParaRPr lang="en-US" sz="1600" noProof="1" smtClean="0">
                <a:latin typeface="+mj-lt"/>
              </a:endParaRPr>
            </a:p>
          </p:txBody>
        </p:sp>
        <p:sp>
          <p:nvSpPr>
            <p:cNvPr id="35" name="Diagonal liegende Ecken des Rechtecks abrunden 34"/>
            <p:cNvSpPr/>
            <p:nvPr/>
          </p:nvSpPr>
          <p:spPr bwMode="gray">
            <a:xfrm flipH="1">
              <a:off x="2552038" y="1868191"/>
              <a:ext cx="2255146" cy="2375244"/>
            </a:xfrm>
            <a:prstGeom prst="round2DiagRect">
              <a:avLst>
                <a:gd name="adj1" fmla="val 27421"/>
                <a:gd name="adj2"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8000" dirty="0" smtClean="0">
                  <a:latin typeface="Bebas Neue" panose="020B0506020202020201" pitchFamily="34" charset="0"/>
                </a:rPr>
                <a:t>84</a:t>
              </a:r>
              <a:r>
                <a:rPr lang="en-US" sz="4800" dirty="0" smtClean="0">
                  <a:latin typeface="Bebas Neue" panose="020B0506020202020201" pitchFamily="34" charset="0"/>
                </a:rPr>
                <a:t>%</a:t>
              </a:r>
              <a:br>
                <a:rPr lang="en-US" sz="4800" dirty="0" smtClean="0">
                  <a:latin typeface="Bebas Neue" panose="020B0506020202020201" pitchFamily="34" charset="0"/>
                </a:rPr>
              </a:br>
              <a:r>
                <a:rPr lang="en-US" sz="2000" noProof="1" smtClean="0">
                  <a:latin typeface="+mj-lt"/>
                </a:rPr>
                <a:t>INFO TEXT</a:t>
              </a:r>
              <a:endParaRPr lang="en-US" sz="2000" noProof="1" smtClean="0">
                <a:latin typeface="+mj-lt"/>
              </a:endParaRPr>
            </a:p>
          </p:txBody>
        </p:sp>
        <p:sp>
          <p:nvSpPr>
            <p:cNvPr id="36" name="Diagonal liegende Ecken des Rechtecks abrunden 35"/>
            <p:cNvSpPr/>
            <p:nvPr/>
          </p:nvSpPr>
          <p:spPr bwMode="gray">
            <a:xfrm>
              <a:off x="4807184" y="1522413"/>
              <a:ext cx="2583441" cy="2721022"/>
            </a:xfrm>
            <a:prstGeom prst="round2DiagRect">
              <a:avLst>
                <a:gd name="adj1" fmla="val 27421"/>
                <a:gd name="adj2" fmla="val 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9600" dirty="0" smtClean="0">
                  <a:latin typeface="Bebas Neue" panose="020B0506020202020201" pitchFamily="34" charset="0"/>
                </a:rPr>
                <a:t>97</a:t>
              </a:r>
              <a:r>
                <a:rPr lang="en-US" sz="6000" dirty="0" smtClean="0">
                  <a:latin typeface="Bebas Neue" panose="020B0506020202020201" pitchFamily="34" charset="0"/>
                </a:rPr>
                <a:t>%</a:t>
              </a:r>
              <a:br>
                <a:rPr lang="en-US" sz="6000" dirty="0" smtClean="0">
                  <a:latin typeface="Bebas Neue" panose="020B0506020202020201" pitchFamily="34" charset="0"/>
                </a:rPr>
              </a:br>
              <a:r>
                <a:rPr lang="en-US" sz="2800" noProof="1" smtClean="0">
                  <a:latin typeface="+mj-lt"/>
                </a:rPr>
                <a:t>INFO TEXT</a:t>
              </a:r>
              <a:endParaRPr lang="en-US" sz="2800" noProof="1" smtClean="0">
                <a:latin typeface="+mj-lt"/>
              </a:endParaRPr>
            </a:p>
          </p:txBody>
        </p:sp>
        <p:sp>
          <p:nvSpPr>
            <p:cNvPr id="7" name="Diagonal liegende Ecken des Rechtecks abrunden 6"/>
            <p:cNvSpPr/>
            <p:nvPr/>
          </p:nvSpPr>
          <p:spPr bwMode="gray">
            <a:xfrm>
              <a:off x="3381555" y="4243436"/>
              <a:ext cx="1425629" cy="1501550"/>
            </a:xfrm>
            <a:prstGeom prst="round2DiagRect">
              <a:avLst>
                <a:gd name="adj1" fmla="val 27421"/>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600" dirty="0" smtClean="0">
                  <a:latin typeface="Bebas Neue" panose="020B0506020202020201" pitchFamily="34" charset="0"/>
                </a:rPr>
                <a:t>45</a:t>
              </a:r>
              <a:r>
                <a:rPr lang="en-US" sz="4000" dirty="0" smtClean="0">
                  <a:latin typeface="Bebas Neue" panose="020B0506020202020201" pitchFamily="34" charset="0"/>
                </a:rPr>
                <a:t>%</a:t>
              </a:r>
              <a:br>
                <a:rPr lang="en-US" sz="4000" dirty="0" smtClean="0">
                  <a:latin typeface="Bebas Neue" panose="020B0506020202020201" pitchFamily="34" charset="0"/>
                </a:rPr>
              </a:br>
              <a:r>
                <a:rPr lang="en-US" sz="1600" noProof="1" smtClean="0">
                  <a:latin typeface="+mj-lt"/>
                </a:rPr>
                <a:t>INFO TEXT</a:t>
              </a:r>
              <a:endParaRPr lang="en-US" sz="1600" noProof="1" smtClean="0">
                <a:latin typeface="+mj-lt"/>
              </a:endParaRPr>
            </a:p>
          </p:txBody>
        </p:sp>
      </p:grpSp>
      <p:sp>
        <p:nvSpPr>
          <p:cNvPr id="9" name="Rechteck 8"/>
          <p:cNvSpPr/>
          <p:nvPr/>
        </p:nvSpPr>
        <p:spPr bwMode="gray">
          <a:xfrm>
            <a:off x="540000" y="1523112"/>
            <a:ext cx="4336323"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accent1"/>
                </a:solidFill>
                <a:latin typeface="Bebas Neue" panose="020B0506020202020201" pitchFamily="34" charset="0"/>
              </a:rPr>
              <a:t>DESCRIPTION TEXT</a:t>
            </a:r>
            <a:br>
              <a:rPr lang="en-US" sz="3600" dirty="0" smtClean="0">
                <a:solidFill>
                  <a:schemeClr val="accent1"/>
                </a:solidFill>
                <a:latin typeface="Bebas Neue" panose="020B0506020202020201" pitchFamily="34" charset="0"/>
              </a:rPr>
            </a:br>
            <a:r>
              <a:rPr lang="en-US" sz="3600" dirty="0" smtClean="0">
                <a:solidFill>
                  <a:schemeClr val="accent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t>
            </a:r>
            <a:br>
              <a:rPr lang="en-US" sz="2000" dirty="0" smtClean="0">
                <a:solidFill>
                  <a:schemeClr val="tx1"/>
                </a:solidFill>
              </a:rPr>
            </a:br>
            <a:r>
              <a:rPr lang="en-US" sz="2000" dirty="0" smtClean="0">
                <a:solidFill>
                  <a:schemeClr val="tx1"/>
                </a:solidFill>
              </a:rPr>
              <a:t>and size of the fonts as used in this placeholder it is possible to replace </a:t>
            </a:r>
            <a:br>
              <a:rPr lang="en-US" sz="2000" dirty="0" smtClean="0">
                <a:solidFill>
                  <a:schemeClr val="tx1"/>
                </a:solidFill>
              </a:rPr>
            </a:br>
            <a:r>
              <a:rPr lang="en-US" sz="2000" dirty="0" smtClean="0">
                <a:solidFill>
                  <a:schemeClr val="tx1"/>
                </a:solidFill>
              </a:rPr>
              <a:t>it by selecting different options.</a:t>
            </a:r>
            <a:endParaRPr lang="en-US" sz="2000" dirty="0">
              <a:solidFill>
                <a:schemeClr val="tx1"/>
              </a:solidFill>
            </a:endParaRPr>
          </a:p>
        </p:txBody>
      </p:sp>
    </p:spTree>
    <p:extLst>
      <p:ext uri="{BB962C8B-B14F-4D97-AF65-F5344CB8AC3E}">
        <p14:creationId xmlns:p14="http://schemas.microsoft.com/office/powerpoint/2010/main" val="3825221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1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13" name="Gruppieren 12"/>
          <p:cNvGrpSpPr/>
          <p:nvPr/>
        </p:nvGrpSpPr>
        <p:grpSpPr bwMode="gray">
          <a:xfrm>
            <a:off x="549824" y="1512000"/>
            <a:ext cx="11090766" cy="3559655"/>
            <a:chOff x="549824" y="2260120"/>
            <a:chExt cx="11090766" cy="3559655"/>
          </a:xfrm>
        </p:grpSpPr>
        <p:sp>
          <p:nvSpPr>
            <p:cNvPr id="4" name="Diagonal liegende Ecken des Rechtecks abrunden 3"/>
            <p:cNvSpPr/>
            <p:nvPr/>
          </p:nvSpPr>
          <p:spPr bwMode="gray">
            <a:xfrm>
              <a:off x="1920511" y="2694888"/>
              <a:ext cx="1596200" cy="1681205"/>
            </a:xfrm>
            <a:prstGeom prst="round2DiagRect">
              <a:avLst>
                <a:gd name="adj1" fmla="val 27421"/>
                <a:gd name="adj2" fmla="val 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600" dirty="0" smtClean="0">
                  <a:latin typeface="Bebas Neue" panose="020B0506020202020201" pitchFamily="34" charset="0"/>
                </a:rPr>
                <a:t>66</a:t>
              </a:r>
              <a:r>
                <a:rPr lang="en-US" sz="4000" dirty="0" smtClean="0">
                  <a:latin typeface="Bebas Neue" panose="020B0506020202020201" pitchFamily="34" charset="0"/>
                </a:rPr>
                <a:t>%</a:t>
              </a:r>
              <a:br>
                <a:rPr lang="en-US" sz="4000" dirty="0" smtClean="0">
                  <a:latin typeface="Bebas Neue" panose="020B0506020202020201" pitchFamily="34" charset="0"/>
                </a:rPr>
              </a:br>
              <a:r>
                <a:rPr lang="en-US" sz="1600" noProof="1" smtClean="0">
                  <a:latin typeface="+mj-lt"/>
                </a:rPr>
                <a:t>INFO TEXT</a:t>
              </a:r>
              <a:endParaRPr lang="en-US" sz="1600" noProof="1" smtClean="0">
                <a:latin typeface="+mj-lt"/>
              </a:endParaRPr>
            </a:p>
          </p:txBody>
        </p:sp>
        <p:sp>
          <p:nvSpPr>
            <p:cNvPr id="5" name="Diagonal liegende Ecken des Rechtecks abrunden 4"/>
            <p:cNvSpPr/>
            <p:nvPr/>
          </p:nvSpPr>
          <p:spPr bwMode="gray">
            <a:xfrm flipH="1">
              <a:off x="3516711" y="2694888"/>
              <a:ext cx="2168236" cy="2283705"/>
            </a:xfrm>
            <a:prstGeom prst="round2DiagRect">
              <a:avLst>
                <a:gd name="adj1" fmla="val 27421"/>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8000" dirty="0" smtClean="0">
                  <a:latin typeface="Bebas Neue" panose="020B0506020202020201" pitchFamily="34" charset="0"/>
                </a:rPr>
                <a:t>84</a:t>
              </a:r>
              <a:r>
                <a:rPr lang="en-US" sz="4800" dirty="0" smtClean="0">
                  <a:latin typeface="Bebas Neue" panose="020B0506020202020201" pitchFamily="34" charset="0"/>
                </a:rPr>
                <a:t>%</a:t>
              </a:r>
              <a:br>
                <a:rPr lang="en-US" sz="4800" dirty="0" smtClean="0">
                  <a:latin typeface="Bebas Neue" panose="020B0506020202020201" pitchFamily="34" charset="0"/>
                </a:rPr>
              </a:br>
              <a:r>
                <a:rPr lang="en-US" sz="2000" noProof="1" smtClean="0">
                  <a:latin typeface="+mj-lt"/>
                </a:rPr>
                <a:t>INFO TEXT</a:t>
              </a:r>
              <a:endParaRPr lang="en-US" sz="2000" noProof="1" smtClean="0">
                <a:latin typeface="+mj-lt"/>
              </a:endParaRPr>
            </a:p>
          </p:txBody>
        </p:sp>
        <p:sp>
          <p:nvSpPr>
            <p:cNvPr id="7" name="Diagonal liegende Ecken des Rechtecks abrunden 6"/>
            <p:cNvSpPr/>
            <p:nvPr/>
          </p:nvSpPr>
          <p:spPr bwMode="gray">
            <a:xfrm>
              <a:off x="549824" y="4376093"/>
              <a:ext cx="1370687" cy="1443682"/>
            </a:xfrm>
            <a:prstGeom prst="round2DiagRect">
              <a:avLst>
                <a:gd name="adj1" fmla="val 27421"/>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600" dirty="0" smtClean="0">
                  <a:latin typeface="Bebas Neue" panose="020B0506020202020201" pitchFamily="34" charset="0"/>
                </a:rPr>
                <a:t>52</a:t>
              </a:r>
              <a:r>
                <a:rPr lang="en-US" sz="4000" dirty="0" smtClean="0">
                  <a:latin typeface="Bebas Neue" panose="020B0506020202020201" pitchFamily="34" charset="0"/>
                </a:rPr>
                <a:t>%</a:t>
              </a:r>
              <a:br>
                <a:rPr lang="en-US" sz="4000" dirty="0" smtClean="0">
                  <a:latin typeface="Bebas Neue" panose="020B0506020202020201" pitchFamily="34" charset="0"/>
                </a:rPr>
              </a:br>
              <a:r>
                <a:rPr lang="en-US" sz="1600" noProof="1" smtClean="0">
                  <a:latin typeface="+mj-lt"/>
                </a:rPr>
                <a:t>INFO TEXT</a:t>
              </a:r>
              <a:endParaRPr lang="en-US" sz="1600" noProof="1" smtClean="0">
                <a:latin typeface="+mj-lt"/>
              </a:endParaRPr>
            </a:p>
          </p:txBody>
        </p:sp>
        <p:sp>
          <p:nvSpPr>
            <p:cNvPr id="6" name="Diagonal liegende Ecken des Rechtecks abrunden 5"/>
            <p:cNvSpPr/>
            <p:nvPr/>
          </p:nvSpPr>
          <p:spPr bwMode="gray">
            <a:xfrm>
              <a:off x="5684946" y="2260120"/>
              <a:ext cx="2575977" cy="2713161"/>
            </a:xfrm>
            <a:prstGeom prst="round2DiagRect">
              <a:avLst>
                <a:gd name="adj1" fmla="val 27421"/>
                <a:gd name="adj2"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9600" dirty="0" smtClean="0">
                  <a:latin typeface="Bebas Neue" panose="020B0506020202020201" pitchFamily="34" charset="0"/>
                </a:rPr>
                <a:t>98</a:t>
              </a:r>
              <a:r>
                <a:rPr lang="en-US" sz="6000" dirty="0" smtClean="0">
                  <a:latin typeface="Bebas Neue" panose="020B0506020202020201" pitchFamily="34" charset="0"/>
                </a:rPr>
                <a:t>%</a:t>
              </a:r>
              <a:br>
                <a:rPr lang="en-US" sz="6000" dirty="0" smtClean="0">
                  <a:latin typeface="Bebas Neue" panose="020B0506020202020201" pitchFamily="34" charset="0"/>
                </a:rPr>
              </a:br>
              <a:r>
                <a:rPr lang="en-US" sz="2800" noProof="1" smtClean="0">
                  <a:latin typeface="+mj-lt"/>
                </a:rPr>
                <a:t>INFO TEXT</a:t>
              </a:r>
              <a:endParaRPr lang="en-US" sz="2800" noProof="1" smtClean="0">
                <a:latin typeface="+mj-lt"/>
              </a:endParaRPr>
            </a:p>
          </p:txBody>
        </p:sp>
        <p:sp>
          <p:nvSpPr>
            <p:cNvPr id="8" name="Diagonal liegende Ecken des Rechtecks abrunden 7"/>
            <p:cNvSpPr/>
            <p:nvPr/>
          </p:nvSpPr>
          <p:spPr bwMode="gray">
            <a:xfrm flipH="1">
              <a:off x="8260922" y="2260120"/>
              <a:ext cx="2232402" cy="2351289"/>
            </a:xfrm>
            <a:prstGeom prst="round2DiagRect">
              <a:avLst>
                <a:gd name="adj1" fmla="val 27421"/>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8000" dirty="0" smtClean="0">
                  <a:latin typeface="Bebas Neue" panose="020B0506020202020201" pitchFamily="34" charset="0"/>
                </a:rPr>
                <a:t>81</a:t>
              </a:r>
              <a:r>
                <a:rPr lang="en-US" sz="4800" dirty="0" smtClean="0">
                  <a:latin typeface="Bebas Neue" panose="020B0506020202020201" pitchFamily="34" charset="0"/>
                </a:rPr>
                <a:t>%</a:t>
              </a:r>
              <a:br>
                <a:rPr lang="en-US" sz="4800" dirty="0" smtClean="0">
                  <a:latin typeface="Bebas Neue" panose="020B0506020202020201" pitchFamily="34" charset="0"/>
                </a:rPr>
              </a:br>
              <a:r>
                <a:rPr lang="en-US" sz="2000" noProof="1" smtClean="0">
                  <a:latin typeface="+mj-lt"/>
                </a:rPr>
                <a:t>INFO TEXT</a:t>
              </a:r>
              <a:endParaRPr lang="en-US" sz="2000" noProof="1" smtClean="0">
                <a:latin typeface="+mj-lt"/>
              </a:endParaRPr>
            </a:p>
          </p:txBody>
        </p:sp>
        <p:sp>
          <p:nvSpPr>
            <p:cNvPr id="9" name="Diagonal liegende Ecken des Rechtecks abrunden 8"/>
            <p:cNvSpPr/>
            <p:nvPr/>
          </p:nvSpPr>
          <p:spPr bwMode="gray">
            <a:xfrm flipH="1">
              <a:off x="10493321" y="4611409"/>
              <a:ext cx="1147269" cy="1208366"/>
            </a:xfrm>
            <a:prstGeom prst="round2DiagRect">
              <a:avLst>
                <a:gd name="adj1" fmla="val 27421"/>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000" dirty="0" smtClean="0">
                  <a:latin typeface="Bebas Neue" panose="020B0506020202020201" pitchFamily="34" charset="0"/>
                </a:rPr>
                <a:t>42</a:t>
              </a:r>
              <a:r>
                <a:rPr lang="en-US" sz="3600" dirty="0" smtClean="0">
                  <a:latin typeface="Bebas Neue" panose="020B0506020202020201" pitchFamily="34" charset="0"/>
                </a:rPr>
                <a:t>%</a:t>
              </a:r>
              <a:br>
                <a:rPr lang="en-US" sz="3600" dirty="0" smtClean="0">
                  <a:latin typeface="Bebas Neue" panose="020B0506020202020201" pitchFamily="34" charset="0"/>
                </a:rPr>
              </a:br>
              <a:r>
                <a:rPr lang="en-US" sz="1400" noProof="1" smtClean="0">
                  <a:latin typeface="+mj-lt"/>
                </a:rPr>
                <a:t>INFO TEXT</a:t>
              </a:r>
              <a:endParaRPr lang="en-US" sz="1400" noProof="1" smtClean="0">
                <a:latin typeface="+mj-lt"/>
              </a:endParaRPr>
            </a:p>
          </p:txBody>
        </p:sp>
      </p:grpSp>
      <p:sp>
        <p:nvSpPr>
          <p:cNvPr id="14" name="Inhaltsplatzhalter 19"/>
          <p:cNvSpPr txBox="1">
            <a:spLocks/>
          </p:cNvSpPr>
          <p:nvPr/>
        </p:nvSpPr>
        <p:spPr>
          <a:xfrm>
            <a:off x="540000" y="4920132"/>
            <a:ext cx="11109600" cy="885356"/>
          </a:xfrm>
          <a:prstGeom prst="rect">
            <a:avLst/>
          </a:prstGeom>
        </p:spPr>
        <p:txBody>
          <a:bodyP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latin typeface="Bebas Neue" panose="020B0506020202020201" pitchFamily="34" charset="0"/>
              </a:rPr>
              <a:t>placeholder</a:t>
            </a:r>
            <a:endParaRPr lang="en-US" sz="1500" dirty="0" smtClean="0">
              <a:latin typeface="Bebas Neue" panose="020B0506020202020201" pitchFamily="34" charset="0"/>
            </a:endParaRPr>
          </a:p>
          <a:p>
            <a:pPr marL="0" indent="0" algn="ctr">
              <a:buNone/>
            </a:pPr>
            <a:r>
              <a:rPr lang="en-US" sz="1800" dirty="0" smtClean="0"/>
              <a:t>If you don’t want to use the style and size of the fonts as used in this placeholder </a:t>
            </a:r>
            <a:br>
              <a:rPr lang="en-US" sz="1800" dirty="0" smtClean="0"/>
            </a:br>
            <a:r>
              <a:rPr lang="en-US" sz="1800" dirty="0" smtClean="0"/>
              <a:t>it is possible to replace it by selecting different options. </a:t>
            </a:r>
            <a:br>
              <a:rPr lang="en-US" sz="1800" dirty="0" smtClean="0"/>
            </a:br>
            <a:endParaRPr lang="en-US" sz="1800" dirty="0"/>
          </a:p>
        </p:txBody>
      </p:sp>
    </p:spTree>
    <p:extLst>
      <p:ext uri="{BB962C8B-B14F-4D97-AF65-F5344CB8AC3E}">
        <p14:creationId xmlns:p14="http://schemas.microsoft.com/office/powerpoint/2010/main" val="357900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gray">
          <a:xfrm>
            <a:off x="0" y="-1"/>
            <a:ext cx="12197808" cy="6861269"/>
          </a:xfrm>
          <a:prstGeom prst="rect">
            <a:avLst/>
          </a:prstGeom>
          <a:noFill/>
          <a:extLst>
            <a:ext uri="{909E8E84-426E-40DD-AFC4-6F175D3DCCD1}">
              <a14:hiddenFill xmlns:a14="http://schemas.microsoft.com/office/drawing/2010/main">
                <a:solidFill>
                  <a:srgbClr val="FFFFFF"/>
                </a:solidFill>
              </a14:hiddenFill>
            </a:ext>
          </a:extLst>
        </p:spPr>
      </p:pic>
      <p:sp>
        <p:nvSpPr>
          <p:cNvPr id="50" name="Rechteck 49"/>
          <p:cNvSpPr/>
          <p:nvPr/>
        </p:nvSpPr>
        <p:spPr bwMode="gray">
          <a:xfrm>
            <a:off x="1" y="0"/>
            <a:ext cx="12197808" cy="6858000"/>
          </a:xfrm>
          <a:prstGeom prst="rect">
            <a:avLst/>
          </a:prstGeom>
          <a:solidFill>
            <a:schemeClr val="accent1">
              <a:lumMod val="7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sp>
        <p:nvSpPr>
          <p:cNvPr id="11" name="Inhaltsplatzhalter 19"/>
          <p:cNvSpPr txBox="1">
            <a:spLocks/>
          </p:cNvSpPr>
          <p:nvPr/>
        </p:nvSpPr>
        <p:spPr bwMode="gray">
          <a:xfrm>
            <a:off x="1492318" y="4547983"/>
            <a:ext cx="2967094" cy="1257505"/>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800" dirty="0" smtClean="0">
                <a:solidFill>
                  <a:schemeClr val="bg1"/>
                </a:solidFill>
                <a:latin typeface="Bebas Neue" panose="020B0506020202020201" pitchFamily="34" charset="0"/>
              </a:rPr>
              <a:t>Placeholder</a:t>
            </a:r>
            <a:endParaRPr lang="en-US" sz="3200" dirty="0" smtClean="0">
              <a:solidFill>
                <a:schemeClr val="bg1"/>
              </a:solidFill>
              <a:latin typeface="Bebas Neue" panose="020B0506020202020201" pitchFamily="34" charset="0"/>
            </a:endParaRPr>
          </a:p>
          <a:p>
            <a:pPr marL="0" indent="0" algn="ctr">
              <a:buNone/>
            </a:pP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12" name="Inhaltsplatzhalter 19"/>
          <p:cNvSpPr txBox="1">
            <a:spLocks/>
          </p:cNvSpPr>
          <p:nvPr/>
        </p:nvSpPr>
        <p:spPr bwMode="gray">
          <a:xfrm>
            <a:off x="4609118" y="4547983"/>
            <a:ext cx="2967094" cy="1257505"/>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800" dirty="0" smtClean="0">
                <a:solidFill>
                  <a:schemeClr val="bg1"/>
                </a:solidFill>
                <a:latin typeface="Bebas Neue" panose="020B0506020202020201" pitchFamily="34" charset="0"/>
              </a:rPr>
              <a:t>Placeholder </a:t>
            </a:r>
            <a:endParaRPr lang="en-US" sz="3200" dirty="0" smtClean="0">
              <a:solidFill>
                <a:schemeClr val="bg1"/>
              </a:solidFill>
              <a:latin typeface="Bebas Neue" panose="020B0506020202020201" pitchFamily="34" charset="0"/>
            </a:endParaRPr>
          </a:p>
          <a:p>
            <a:pPr marL="0" indent="0" algn="ctr">
              <a:buNone/>
            </a:pP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13" name="Inhaltsplatzhalter 19"/>
          <p:cNvSpPr txBox="1">
            <a:spLocks/>
          </p:cNvSpPr>
          <p:nvPr/>
        </p:nvSpPr>
        <p:spPr bwMode="gray">
          <a:xfrm>
            <a:off x="7735604" y="4547983"/>
            <a:ext cx="2967094" cy="1257505"/>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800" dirty="0" smtClean="0">
                <a:solidFill>
                  <a:schemeClr val="bg1"/>
                </a:solidFill>
                <a:latin typeface="Bebas Neue" panose="020B0506020202020201" pitchFamily="34" charset="0"/>
              </a:rPr>
              <a:t>Placeholder </a:t>
            </a:r>
            <a:endParaRPr lang="en-US" sz="3200" dirty="0" smtClean="0">
              <a:solidFill>
                <a:schemeClr val="bg1"/>
              </a:solidFill>
              <a:latin typeface="Bebas Neue" panose="020B0506020202020201" pitchFamily="34" charset="0"/>
            </a:endParaRPr>
          </a:p>
          <a:p>
            <a:pPr marL="0" indent="0" algn="ctr">
              <a:buNone/>
            </a:pP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15" name="Diagonal liegende Ecken des Rechtecks abrunden 14"/>
          <p:cNvSpPr/>
          <p:nvPr/>
        </p:nvSpPr>
        <p:spPr bwMode="gray">
          <a:xfrm>
            <a:off x="2145774" y="2494842"/>
            <a:ext cx="1660181" cy="1748593"/>
          </a:xfrm>
          <a:prstGeom prst="round2DiagRect">
            <a:avLst>
              <a:gd name="adj1" fmla="val 27421"/>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600" dirty="0" smtClean="0">
                <a:latin typeface="Bebas Neue" panose="020B0506020202020201" pitchFamily="34" charset="0"/>
              </a:rPr>
              <a:t>68</a:t>
            </a:r>
            <a:r>
              <a:rPr lang="en-US" sz="4000" dirty="0" smtClean="0">
                <a:latin typeface="Bebas Neue" panose="020B0506020202020201" pitchFamily="34" charset="0"/>
              </a:rPr>
              <a:t>%</a:t>
            </a:r>
            <a:br>
              <a:rPr lang="en-US" sz="4000" dirty="0" smtClean="0">
                <a:latin typeface="Bebas Neue" panose="020B0506020202020201" pitchFamily="34" charset="0"/>
              </a:rPr>
            </a:br>
            <a:r>
              <a:rPr lang="en-US" sz="1600" noProof="1" smtClean="0">
                <a:latin typeface="+mj-lt"/>
              </a:rPr>
              <a:t>INFO TEXT</a:t>
            </a:r>
            <a:endParaRPr lang="en-US" sz="1600" noProof="1" smtClean="0">
              <a:latin typeface="+mj-lt"/>
            </a:endParaRPr>
          </a:p>
        </p:txBody>
      </p:sp>
      <p:sp>
        <p:nvSpPr>
          <p:cNvPr id="35" name="Diagonal liegende Ecken des Rechtecks abrunden 34"/>
          <p:cNvSpPr/>
          <p:nvPr/>
        </p:nvSpPr>
        <p:spPr bwMode="gray">
          <a:xfrm>
            <a:off x="8091578" y="1868191"/>
            <a:ext cx="2255146" cy="2375244"/>
          </a:xfrm>
          <a:prstGeom prst="round2DiagRect">
            <a:avLst>
              <a:gd name="adj1" fmla="val 27421"/>
              <a:gd name="adj2" fmla="val 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8000" dirty="0" smtClean="0">
                <a:latin typeface="Bebas Neue" panose="020B0506020202020201" pitchFamily="34" charset="0"/>
              </a:rPr>
              <a:t>93</a:t>
            </a:r>
            <a:r>
              <a:rPr lang="en-US" sz="4800" dirty="0" smtClean="0">
                <a:latin typeface="Bebas Neue" panose="020B0506020202020201" pitchFamily="34" charset="0"/>
              </a:rPr>
              <a:t>%</a:t>
            </a:r>
            <a:br>
              <a:rPr lang="en-US" sz="4800" dirty="0" smtClean="0">
                <a:latin typeface="Bebas Neue" panose="020B0506020202020201" pitchFamily="34" charset="0"/>
              </a:rPr>
            </a:br>
            <a:r>
              <a:rPr lang="en-US" sz="2000" noProof="1" smtClean="0">
                <a:latin typeface="+mj-lt"/>
              </a:rPr>
              <a:t>INFO TEXT</a:t>
            </a:r>
            <a:endParaRPr lang="en-US" sz="2000" noProof="1" smtClean="0">
              <a:latin typeface="+mj-lt"/>
            </a:endParaRPr>
          </a:p>
        </p:txBody>
      </p:sp>
      <p:sp>
        <p:nvSpPr>
          <p:cNvPr id="16" name="Diagonal liegende Ecken des Rechtecks abrunden 15"/>
          <p:cNvSpPr/>
          <p:nvPr/>
        </p:nvSpPr>
        <p:spPr bwMode="gray">
          <a:xfrm>
            <a:off x="4784656" y="1522413"/>
            <a:ext cx="2583441" cy="2721022"/>
          </a:xfrm>
          <a:prstGeom prst="round2DiagRect">
            <a:avLst>
              <a:gd name="adj1" fmla="val 27421"/>
              <a:gd name="adj2" fmla="val 0"/>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9600" dirty="0" smtClean="0">
                <a:latin typeface="Bebas Neue" panose="020B0506020202020201" pitchFamily="34" charset="0"/>
              </a:rPr>
              <a:t>100</a:t>
            </a:r>
            <a:r>
              <a:rPr lang="en-US" sz="6000" dirty="0" smtClean="0">
                <a:latin typeface="Bebas Neue" panose="020B0506020202020201" pitchFamily="34" charset="0"/>
              </a:rPr>
              <a:t>%</a:t>
            </a:r>
            <a:br>
              <a:rPr lang="en-US" sz="6000" dirty="0" smtClean="0">
                <a:latin typeface="Bebas Neue" panose="020B0506020202020201" pitchFamily="34" charset="0"/>
              </a:rPr>
            </a:br>
            <a:r>
              <a:rPr lang="en-US" sz="2800" noProof="1" smtClean="0">
                <a:latin typeface="+mj-lt"/>
              </a:rPr>
              <a:t>INFO TEXT</a:t>
            </a:r>
            <a:endParaRPr lang="en-US" sz="2800" noProof="1" smtClean="0">
              <a:latin typeface="+mj-lt"/>
            </a:endParaRPr>
          </a:p>
        </p:txBody>
      </p:sp>
    </p:spTree>
    <p:extLst>
      <p:ext uri="{BB962C8B-B14F-4D97-AF65-F5344CB8AC3E}">
        <p14:creationId xmlns:p14="http://schemas.microsoft.com/office/powerpoint/2010/main" val="3727504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hteck 15"/>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cxnSp>
        <p:nvCxnSpPr>
          <p:cNvPr id="12" name="Gerade Verbindung 11"/>
          <p:cNvCxnSpPr/>
          <p:nvPr/>
        </p:nvCxnSpPr>
        <p:spPr bwMode="gray">
          <a:xfrm>
            <a:off x="6090489"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17" name="Inhaltsplatzhalter 19"/>
          <p:cNvSpPr txBox="1">
            <a:spLocks/>
          </p:cNvSpPr>
          <p:nvPr/>
        </p:nvSpPr>
        <p:spPr bwMode="gray">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solidFill>
                  <a:schemeClr val="bg1"/>
                </a:solidFill>
                <a:latin typeface="Bebas Neue" panose="020B0506020202020201" pitchFamily="34" charset="0"/>
              </a:rPr>
              <a:t>If you don’t want to use the style and size of the fonts as used in this placeholder it is possible to replace it by selecting different options.</a:t>
            </a:r>
            <a:endParaRPr lang="en-US" sz="2000" dirty="0">
              <a:solidFill>
                <a:schemeClr val="bg1"/>
              </a:solidFill>
              <a:latin typeface="Bebas Neue" panose="020B0506020202020201" pitchFamily="34" charset="0"/>
            </a:endParaRPr>
          </a:p>
        </p:txBody>
      </p:sp>
      <p:sp>
        <p:nvSpPr>
          <p:cNvPr id="18"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solidFill>
                  <a:schemeClr val="bg1"/>
                </a:solidFill>
              </a:rPr>
              <a:t>If you don’t want to use the style and size of the fonts as used in this placeholder it is possible to replace it by selecting different options. </a:t>
            </a:r>
            <a:endParaRPr lang="en-US" sz="1800" dirty="0">
              <a:solidFill>
                <a:schemeClr val="bg1"/>
              </a:solidFill>
            </a:endParaRPr>
          </a:p>
        </p:txBody>
      </p:sp>
      <p:grpSp>
        <p:nvGrpSpPr>
          <p:cNvPr id="3" name="Gruppieren 2"/>
          <p:cNvGrpSpPr/>
          <p:nvPr/>
        </p:nvGrpSpPr>
        <p:grpSpPr bwMode="gray">
          <a:xfrm>
            <a:off x="1176544" y="1522413"/>
            <a:ext cx="9837325" cy="2721022"/>
            <a:chOff x="1176544" y="1522413"/>
            <a:chExt cx="9837325" cy="2721022"/>
          </a:xfrm>
        </p:grpSpPr>
        <p:sp>
          <p:nvSpPr>
            <p:cNvPr id="13" name="Diagonal liegende Ecken des Rechtecks abrunden 12"/>
            <p:cNvSpPr/>
            <p:nvPr/>
          </p:nvSpPr>
          <p:spPr bwMode="gray">
            <a:xfrm>
              <a:off x="3124475" y="2494842"/>
              <a:ext cx="1660181" cy="1748593"/>
            </a:xfrm>
            <a:prstGeom prst="round2DiagRect">
              <a:avLst>
                <a:gd name="adj1" fmla="val 27421"/>
                <a:gd name="adj2" fmla="val 0"/>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600" dirty="0" smtClean="0">
                  <a:latin typeface="Bebas Neue" panose="020B0506020202020201" pitchFamily="34" charset="0"/>
                </a:rPr>
                <a:t>62</a:t>
              </a:r>
              <a:r>
                <a:rPr lang="en-US" sz="4000" dirty="0" smtClean="0">
                  <a:latin typeface="Bebas Neue" panose="020B0506020202020201" pitchFamily="34" charset="0"/>
                </a:rPr>
                <a:t>%</a:t>
              </a:r>
              <a:br>
                <a:rPr lang="en-US" sz="4000" dirty="0" smtClean="0">
                  <a:latin typeface="Bebas Neue" panose="020B0506020202020201" pitchFamily="34" charset="0"/>
                </a:rPr>
              </a:br>
              <a:r>
                <a:rPr lang="en-US" sz="1600" noProof="1" smtClean="0">
                  <a:latin typeface="+mj-lt"/>
                </a:rPr>
                <a:t>INFO TEXT</a:t>
              </a:r>
              <a:endParaRPr lang="en-US" sz="1600" noProof="1" smtClean="0">
                <a:latin typeface="+mj-lt"/>
              </a:endParaRPr>
            </a:p>
          </p:txBody>
        </p:sp>
        <p:sp>
          <p:nvSpPr>
            <p:cNvPr id="14" name="Diagonal liegende Ecken des Rechtecks abrunden 13"/>
            <p:cNvSpPr/>
            <p:nvPr/>
          </p:nvSpPr>
          <p:spPr bwMode="gray">
            <a:xfrm flipH="1">
              <a:off x="7368097" y="1868191"/>
              <a:ext cx="2255146" cy="2375244"/>
            </a:xfrm>
            <a:prstGeom prst="round2DiagRect">
              <a:avLst>
                <a:gd name="adj1" fmla="val 27421"/>
                <a:gd name="adj2" fmla="val 0"/>
              </a:avLst>
            </a:prstGeom>
            <a:solidFill>
              <a:schemeClr val="accent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8000" dirty="0" smtClean="0">
                  <a:latin typeface="Bebas Neue" panose="020B0506020202020201" pitchFamily="34" charset="0"/>
                </a:rPr>
                <a:t>81</a:t>
              </a:r>
              <a:r>
                <a:rPr lang="en-US" sz="4800" dirty="0" smtClean="0">
                  <a:latin typeface="Bebas Neue" panose="020B0506020202020201" pitchFamily="34" charset="0"/>
                </a:rPr>
                <a:t>%</a:t>
              </a:r>
              <a:br>
                <a:rPr lang="en-US" sz="4800" dirty="0" smtClean="0">
                  <a:latin typeface="Bebas Neue" panose="020B0506020202020201" pitchFamily="34" charset="0"/>
                </a:rPr>
              </a:br>
              <a:r>
                <a:rPr lang="en-US" sz="2000" noProof="1" smtClean="0">
                  <a:latin typeface="+mj-lt"/>
                </a:rPr>
                <a:t>INFO TEXT</a:t>
              </a:r>
              <a:endParaRPr lang="en-US" sz="2000" noProof="1" smtClean="0">
                <a:latin typeface="+mj-lt"/>
              </a:endParaRPr>
            </a:p>
          </p:txBody>
        </p:sp>
        <p:sp>
          <p:nvSpPr>
            <p:cNvPr id="15" name="Diagonal liegende Ecken des Rechtecks abrunden 14"/>
            <p:cNvSpPr/>
            <p:nvPr/>
          </p:nvSpPr>
          <p:spPr bwMode="gray">
            <a:xfrm>
              <a:off x="4784656" y="1522413"/>
              <a:ext cx="2583441" cy="2721022"/>
            </a:xfrm>
            <a:prstGeom prst="round2DiagRect">
              <a:avLst>
                <a:gd name="adj1" fmla="val 27421"/>
                <a:gd name="adj2" fmla="val 0"/>
              </a:avLst>
            </a:pr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9600" dirty="0" smtClean="0">
                  <a:latin typeface="Bebas Neue" panose="020B0506020202020201" pitchFamily="34" charset="0"/>
                </a:rPr>
                <a:t>95</a:t>
              </a:r>
              <a:r>
                <a:rPr lang="en-US" sz="6000" dirty="0" smtClean="0">
                  <a:latin typeface="Bebas Neue" panose="020B0506020202020201" pitchFamily="34" charset="0"/>
                </a:rPr>
                <a:t>%</a:t>
              </a:r>
              <a:br>
                <a:rPr lang="en-US" sz="6000" dirty="0" smtClean="0">
                  <a:latin typeface="Bebas Neue" panose="020B0506020202020201" pitchFamily="34" charset="0"/>
                </a:rPr>
              </a:br>
              <a:r>
                <a:rPr lang="en-US" sz="2800" noProof="1" smtClean="0">
                  <a:latin typeface="+mj-lt"/>
                </a:rPr>
                <a:t>INFO TEXT</a:t>
              </a:r>
              <a:endParaRPr lang="en-US" sz="2800" noProof="1" smtClean="0">
                <a:latin typeface="+mj-lt"/>
              </a:endParaRPr>
            </a:p>
          </p:txBody>
        </p:sp>
        <p:sp>
          <p:nvSpPr>
            <p:cNvPr id="9" name="Diagonal liegende Ecken des Rechtecks abrunden 8"/>
            <p:cNvSpPr/>
            <p:nvPr/>
          </p:nvSpPr>
          <p:spPr bwMode="gray">
            <a:xfrm>
              <a:off x="1176544" y="2191768"/>
              <a:ext cx="1947931" cy="2051667"/>
            </a:xfrm>
            <a:prstGeom prst="round2DiagRect">
              <a:avLst>
                <a:gd name="adj1" fmla="val 27421"/>
                <a:gd name="adj2" fmla="val 0"/>
              </a:avLst>
            </a:prstGeom>
            <a:solidFill>
              <a:schemeClr val="accent3">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600" dirty="0" smtClean="0">
                  <a:latin typeface="Bebas Neue" panose="020B0506020202020201" pitchFamily="34" charset="0"/>
                </a:rPr>
                <a:t>74</a:t>
              </a:r>
              <a:r>
                <a:rPr lang="en-US" sz="4000" dirty="0" smtClean="0">
                  <a:latin typeface="Bebas Neue" panose="020B0506020202020201" pitchFamily="34" charset="0"/>
                </a:rPr>
                <a:t>%</a:t>
              </a:r>
              <a:br>
                <a:rPr lang="en-US" sz="4000" dirty="0" smtClean="0">
                  <a:latin typeface="Bebas Neue" panose="020B0506020202020201" pitchFamily="34" charset="0"/>
                </a:rPr>
              </a:br>
              <a:r>
                <a:rPr lang="en-US" sz="1600" noProof="1" smtClean="0">
                  <a:latin typeface="+mj-lt"/>
                </a:rPr>
                <a:t>INFO TEXT</a:t>
              </a:r>
              <a:endParaRPr lang="en-US" sz="1600" noProof="1" smtClean="0">
                <a:latin typeface="+mj-lt"/>
              </a:endParaRPr>
            </a:p>
          </p:txBody>
        </p:sp>
        <p:sp>
          <p:nvSpPr>
            <p:cNvPr id="10" name="Diagonal liegende Ecken des Rechtecks abrunden 9"/>
            <p:cNvSpPr/>
            <p:nvPr/>
          </p:nvSpPr>
          <p:spPr bwMode="gray">
            <a:xfrm>
              <a:off x="9623243" y="2778752"/>
              <a:ext cx="1390626" cy="1464683"/>
            </a:xfrm>
            <a:prstGeom prst="round2DiagRect">
              <a:avLst>
                <a:gd name="adj1" fmla="val 27421"/>
                <a:gd name="adj2" fmla="val 0"/>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0000"/>
                </a:lnSpc>
                <a:spcAft>
                  <a:spcPts val="1000"/>
                </a:spcAft>
              </a:pPr>
              <a:r>
                <a:rPr lang="en-US" sz="6600" dirty="0" smtClean="0">
                  <a:latin typeface="Bebas Neue" panose="020B0506020202020201" pitchFamily="34" charset="0"/>
                </a:rPr>
                <a:t>56</a:t>
              </a:r>
              <a:r>
                <a:rPr lang="en-US" sz="4000" dirty="0" smtClean="0">
                  <a:latin typeface="Bebas Neue" panose="020B0506020202020201" pitchFamily="34" charset="0"/>
                </a:rPr>
                <a:t>%</a:t>
              </a:r>
              <a:br>
                <a:rPr lang="en-US" sz="4000" dirty="0" smtClean="0">
                  <a:latin typeface="Bebas Neue" panose="020B0506020202020201" pitchFamily="34" charset="0"/>
                </a:rPr>
              </a:br>
              <a:r>
                <a:rPr lang="en-US" sz="1600" noProof="1" smtClean="0">
                  <a:latin typeface="+mj-lt"/>
                </a:rPr>
                <a:t>INFO TEXT</a:t>
              </a:r>
              <a:endParaRPr lang="en-US" sz="1600" noProof="1" smtClean="0">
                <a:latin typeface="+mj-lt"/>
              </a:endParaRPr>
            </a:p>
          </p:txBody>
        </p:sp>
      </p:grpSp>
    </p:spTree>
    <p:extLst>
      <p:ext uri="{BB962C8B-B14F-4D97-AF65-F5344CB8AC3E}">
        <p14:creationId xmlns:p14="http://schemas.microsoft.com/office/powerpoint/2010/main" val="9691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hteck 4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cxnSp>
        <p:nvCxnSpPr>
          <p:cNvPr id="52" name="Gerade Verbindung 51"/>
          <p:cNvCxnSpPr/>
          <p:nvPr/>
        </p:nvCxnSpPr>
        <p:spPr bwMode="gray">
          <a:xfrm>
            <a:off x="542925" y="4398711"/>
            <a:ext cx="11104563"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uppieren 5"/>
          <p:cNvGrpSpPr/>
          <p:nvPr/>
        </p:nvGrpSpPr>
        <p:grpSpPr bwMode="gray">
          <a:xfrm>
            <a:off x="1758408" y="1500027"/>
            <a:ext cx="3018728" cy="2898684"/>
            <a:chOff x="1758408" y="1500027"/>
            <a:chExt cx="3018728" cy="2898684"/>
          </a:xfrm>
        </p:grpSpPr>
        <p:grpSp>
          <p:nvGrpSpPr>
            <p:cNvPr id="76" name="Gruppieren 75"/>
            <p:cNvGrpSpPr/>
            <p:nvPr/>
          </p:nvGrpSpPr>
          <p:grpSpPr bwMode="gray">
            <a:xfrm>
              <a:off x="1758408" y="1500027"/>
              <a:ext cx="3018728" cy="2898684"/>
              <a:chOff x="4106691" y="2785651"/>
              <a:chExt cx="1679862" cy="1613060"/>
            </a:xfrm>
            <a:solidFill>
              <a:schemeClr val="accent3">
                <a:lumMod val="50000"/>
                <a:alpha val="80000"/>
              </a:schemeClr>
            </a:solidFill>
          </p:grpSpPr>
          <p:sp>
            <p:nvSpPr>
              <p:cNvPr id="77" name="Freeform 18"/>
              <p:cNvSpPr>
                <a:spLocks/>
              </p:cNvSpPr>
              <p:nvPr/>
            </p:nvSpPr>
            <p:spPr bwMode="gray">
              <a:xfrm>
                <a:off x="4585415" y="2978624"/>
                <a:ext cx="719941" cy="163284"/>
              </a:xfrm>
              <a:custGeom>
                <a:avLst/>
                <a:gdLst>
                  <a:gd name="T0" fmla="*/ 245 w 246"/>
                  <a:gd name="T1" fmla="*/ 38 h 56"/>
                  <a:gd name="T2" fmla="*/ 239 w 246"/>
                  <a:gd name="T3" fmla="*/ 0 h 56"/>
                  <a:gd name="T4" fmla="*/ 8 w 246"/>
                  <a:gd name="T5" fmla="*/ 0 h 56"/>
                  <a:gd name="T6" fmla="*/ 1 w 246"/>
                  <a:gd name="T7" fmla="*/ 38 h 56"/>
                  <a:gd name="T8" fmla="*/ 3 w 246"/>
                  <a:gd name="T9" fmla="*/ 56 h 56"/>
                  <a:gd name="T10" fmla="*/ 243 w 246"/>
                  <a:gd name="T11" fmla="*/ 56 h 56"/>
                  <a:gd name="T12" fmla="*/ 245 w 246"/>
                  <a:gd name="T13" fmla="*/ 38 h 56"/>
                </a:gdLst>
                <a:ahLst/>
                <a:cxnLst>
                  <a:cxn ang="0">
                    <a:pos x="T0" y="T1"/>
                  </a:cxn>
                  <a:cxn ang="0">
                    <a:pos x="T2" y="T3"/>
                  </a:cxn>
                  <a:cxn ang="0">
                    <a:pos x="T4" y="T5"/>
                  </a:cxn>
                  <a:cxn ang="0">
                    <a:pos x="T6" y="T7"/>
                  </a:cxn>
                  <a:cxn ang="0">
                    <a:pos x="T8" y="T9"/>
                  </a:cxn>
                  <a:cxn ang="0">
                    <a:pos x="T10" y="T11"/>
                  </a:cxn>
                  <a:cxn ang="0">
                    <a:pos x="T12" y="T13"/>
                  </a:cxn>
                </a:cxnLst>
                <a:rect l="0" t="0" r="r" b="b"/>
                <a:pathLst>
                  <a:path w="246" h="56">
                    <a:moveTo>
                      <a:pt x="245" y="38"/>
                    </a:moveTo>
                    <a:cubicBezTo>
                      <a:pt x="246" y="29"/>
                      <a:pt x="245" y="15"/>
                      <a:pt x="239" y="0"/>
                    </a:cubicBezTo>
                    <a:cubicBezTo>
                      <a:pt x="8" y="0"/>
                      <a:pt x="8" y="0"/>
                      <a:pt x="8" y="0"/>
                    </a:cubicBezTo>
                    <a:cubicBezTo>
                      <a:pt x="2" y="15"/>
                      <a:pt x="0" y="29"/>
                      <a:pt x="1" y="38"/>
                    </a:cubicBezTo>
                    <a:cubicBezTo>
                      <a:pt x="2" y="44"/>
                      <a:pt x="2" y="50"/>
                      <a:pt x="3" y="56"/>
                    </a:cubicBezTo>
                    <a:cubicBezTo>
                      <a:pt x="243" y="56"/>
                      <a:pt x="243" y="56"/>
                      <a:pt x="243" y="56"/>
                    </a:cubicBezTo>
                    <a:cubicBezTo>
                      <a:pt x="243" y="50"/>
                      <a:pt x="244" y="44"/>
                      <a:pt x="245" y="3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19"/>
              <p:cNvSpPr>
                <a:spLocks/>
              </p:cNvSpPr>
              <p:nvPr/>
            </p:nvSpPr>
            <p:spPr bwMode="gray">
              <a:xfrm>
                <a:off x="4585415" y="3141910"/>
                <a:ext cx="719941" cy="139781"/>
              </a:xfrm>
              <a:custGeom>
                <a:avLst/>
                <a:gdLst>
                  <a:gd name="T0" fmla="*/ 237 w 246"/>
                  <a:gd name="T1" fmla="*/ 38 h 48"/>
                  <a:gd name="T2" fmla="*/ 243 w 246"/>
                  <a:gd name="T3" fmla="*/ 0 h 48"/>
                  <a:gd name="T4" fmla="*/ 3 w 246"/>
                  <a:gd name="T5" fmla="*/ 0 h 48"/>
                  <a:gd name="T6" fmla="*/ 10 w 246"/>
                  <a:gd name="T7" fmla="*/ 38 h 48"/>
                  <a:gd name="T8" fmla="*/ 0 w 246"/>
                  <a:gd name="T9" fmla="*/ 48 h 48"/>
                  <a:gd name="T10" fmla="*/ 246 w 246"/>
                  <a:gd name="T11" fmla="*/ 48 h 48"/>
                  <a:gd name="T12" fmla="*/ 237 w 246"/>
                  <a:gd name="T13" fmla="*/ 38 h 48"/>
                </a:gdLst>
                <a:ahLst/>
                <a:cxnLst>
                  <a:cxn ang="0">
                    <a:pos x="T0" y="T1"/>
                  </a:cxn>
                  <a:cxn ang="0">
                    <a:pos x="T2" y="T3"/>
                  </a:cxn>
                  <a:cxn ang="0">
                    <a:pos x="T4" y="T5"/>
                  </a:cxn>
                  <a:cxn ang="0">
                    <a:pos x="T6" y="T7"/>
                  </a:cxn>
                  <a:cxn ang="0">
                    <a:pos x="T8" y="T9"/>
                  </a:cxn>
                  <a:cxn ang="0">
                    <a:pos x="T10" y="T11"/>
                  </a:cxn>
                  <a:cxn ang="0">
                    <a:pos x="T12" y="T13"/>
                  </a:cxn>
                </a:cxnLst>
                <a:rect l="0" t="0" r="r" b="b"/>
                <a:pathLst>
                  <a:path w="246" h="48">
                    <a:moveTo>
                      <a:pt x="237" y="38"/>
                    </a:moveTo>
                    <a:cubicBezTo>
                      <a:pt x="237" y="38"/>
                      <a:pt x="240" y="20"/>
                      <a:pt x="243" y="0"/>
                    </a:cubicBezTo>
                    <a:cubicBezTo>
                      <a:pt x="3" y="0"/>
                      <a:pt x="3" y="0"/>
                      <a:pt x="3" y="0"/>
                    </a:cubicBezTo>
                    <a:cubicBezTo>
                      <a:pt x="6" y="20"/>
                      <a:pt x="10" y="38"/>
                      <a:pt x="10" y="38"/>
                    </a:cubicBezTo>
                    <a:cubicBezTo>
                      <a:pt x="10" y="38"/>
                      <a:pt x="4" y="40"/>
                      <a:pt x="0" y="48"/>
                    </a:cubicBezTo>
                    <a:cubicBezTo>
                      <a:pt x="246" y="48"/>
                      <a:pt x="246" y="48"/>
                      <a:pt x="246" y="48"/>
                    </a:cubicBezTo>
                    <a:cubicBezTo>
                      <a:pt x="243" y="40"/>
                      <a:pt x="237" y="38"/>
                      <a:pt x="237" y="3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20"/>
              <p:cNvSpPr>
                <a:spLocks/>
              </p:cNvSpPr>
              <p:nvPr/>
            </p:nvSpPr>
            <p:spPr bwMode="gray">
              <a:xfrm>
                <a:off x="4810551" y="2785651"/>
                <a:ext cx="272142" cy="17317"/>
              </a:xfrm>
              <a:custGeom>
                <a:avLst/>
                <a:gdLst>
                  <a:gd name="T0" fmla="*/ 46 w 93"/>
                  <a:gd name="T1" fmla="*/ 0 h 6"/>
                  <a:gd name="T2" fmla="*/ 0 w 93"/>
                  <a:gd name="T3" fmla="*/ 6 h 6"/>
                  <a:gd name="T4" fmla="*/ 93 w 93"/>
                  <a:gd name="T5" fmla="*/ 6 h 6"/>
                  <a:gd name="T6" fmla="*/ 46 w 93"/>
                  <a:gd name="T7" fmla="*/ 0 h 6"/>
                </a:gdLst>
                <a:ahLst/>
                <a:cxnLst>
                  <a:cxn ang="0">
                    <a:pos x="T0" y="T1"/>
                  </a:cxn>
                  <a:cxn ang="0">
                    <a:pos x="T2" y="T3"/>
                  </a:cxn>
                  <a:cxn ang="0">
                    <a:pos x="T4" y="T5"/>
                  </a:cxn>
                  <a:cxn ang="0">
                    <a:pos x="T6" y="T7"/>
                  </a:cxn>
                </a:cxnLst>
                <a:rect l="0" t="0" r="r" b="b"/>
                <a:pathLst>
                  <a:path w="93" h="6">
                    <a:moveTo>
                      <a:pt x="46" y="0"/>
                    </a:moveTo>
                    <a:cubicBezTo>
                      <a:pt x="28" y="0"/>
                      <a:pt x="13" y="3"/>
                      <a:pt x="0" y="6"/>
                    </a:cubicBezTo>
                    <a:cubicBezTo>
                      <a:pt x="93" y="6"/>
                      <a:pt x="93" y="6"/>
                      <a:pt x="93" y="6"/>
                    </a:cubicBezTo>
                    <a:cubicBezTo>
                      <a:pt x="79" y="3"/>
                      <a:pt x="64" y="0"/>
                      <a:pt x="46"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80" name="Freeform 21"/>
              <p:cNvSpPr>
                <a:spLocks/>
              </p:cNvSpPr>
              <p:nvPr/>
            </p:nvSpPr>
            <p:spPr bwMode="gray">
              <a:xfrm>
                <a:off x="4580467" y="3281691"/>
                <a:ext cx="729837" cy="175656"/>
              </a:xfrm>
              <a:custGeom>
                <a:avLst/>
                <a:gdLst>
                  <a:gd name="T0" fmla="*/ 250 w 250"/>
                  <a:gd name="T1" fmla="*/ 16 h 60"/>
                  <a:gd name="T2" fmla="*/ 248 w 250"/>
                  <a:gd name="T3" fmla="*/ 0 h 60"/>
                  <a:gd name="T4" fmla="*/ 2 w 250"/>
                  <a:gd name="T5" fmla="*/ 0 h 60"/>
                  <a:gd name="T6" fmla="*/ 0 w 250"/>
                  <a:gd name="T7" fmla="*/ 16 h 60"/>
                  <a:gd name="T8" fmla="*/ 26 w 250"/>
                  <a:gd name="T9" fmla="*/ 60 h 60"/>
                  <a:gd name="T10" fmla="*/ 224 w 250"/>
                  <a:gd name="T11" fmla="*/ 60 h 60"/>
                  <a:gd name="T12" fmla="*/ 250 w 250"/>
                  <a:gd name="T13" fmla="*/ 16 h 60"/>
                </a:gdLst>
                <a:ahLst/>
                <a:cxnLst>
                  <a:cxn ang="0">
                    <a:pos x="T0" y="T1"/>
                  </a:cxn>
                  <a:cxn ang="0">
                    <a:pos x="T2" y="T3"/>
                  </a:cxn>
                  <a:cxn ang="0">
                    <a:pos x="T4" y="T5"/>
                  </a:cxn>
                  <a:cxn ang="0">
                    <a:pos x="T6" y="T7"/>
                  </a:cxn>
                  <a:cxn ang="0">
                    <a:pos x="T8" y="T9"/>
                  </a:cxn>
                  <a:cxn ang="0">
                    <a:pos x="T10" y="T11"/>
                  </a:cxn>
                  <a:cxn ang="0">
                    <a:pos x="T12" y="T13"/>
                  </a:cxn>
                </a:cxnLst>
                <a:rect l="0" t="0" r="r" b="b"/>
                <a:pathLst>
                  <a:path w="250" h="60">
                    <a:moveTo>
                      <a:pt x="250" y="16"/>
                    </a:moveTo>
                    <a:cubicBezTo>
                      <a:pt x="250" y="9"/>
                      <a:pt x="249" y="4"/>
                      <a:pt x="248" y="0"/>
                    </a:cubicBezTo>
                    <a:cubicBezTo>
                      <a:pt x="2" y="0"/>
                      <a:pt x="2" y="0"/>
                      <a:pt x="2" y="0"/>
                    </a:cubicBezTo>
                    <a:cubicBezTo>
                      <a:pt x="1" y="4"/>
                      <a:pt x="0" y="9"/>
                      <a:pt x="0" y="16"/>
                    </a:cubicBezTo>
                    <a:cubicBezTo>
                      <a:pt x="4" y="59"/>
                      <a:pt x="19" y="49"/>
                      <a:pt x="26" y="60"/>
                    </a:cubicBezTo>
                    <a:cubicBezTo>
                      <a:pt x="224" y="60"/>
                      <a:pt x="224" y="60"/>
                      <a:pt x="224" y="60"/>
                    </a:cubicBezTo>
                    <a:cubicBezTo>
                      <a:pt x="231" y="49"/>
                      <a:pt x="246" y="59"/>
                      <a:pt x="250" y="1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22"/>
              <p:cNvSpPr>
                <a:spLocks noEditPoints="1"/>
              </p:cNvSpPr>
              <p:nvPr/>
            </p:nvSpPr>
            <p:spPr bwMode="gray">
              <a:xfrm>
                <a:off x="4106691" y="4064719"/>
                <a:ext cx="1679862" cy="333992"/>
              </a:xfrm>
              <a:custGeom>
                <a:avLst/>
                <a:gdLst>
                  <a:gd name="T0" fmla="*/ 514 w 575"/>
                  <a:gd name="T1" fmla="*/ 0 h 114"/>
                  <a:gd name="T2" fmla="*/ 60 w 575"/>
                  <a:gd name="T3" fmla="*/ 0 h 114"/>
                  <a:gd name="T4" fmla="*/ 0 w 575"/>
                  <a:gd name="T5" fmla="*/ 49 h 114"/>
                  <a:gd name="T6" fmla="*/ 0 w 575"/>
                  <a:gd name="T7" fmla="*/ 114 h 114"/>
                  <a:gd name="T8" fmla="*/ 575 w 575"/>
                  <a:gd name="T9" fmla="*/ 114 h 114"/>
                  <a:gd name="T10" fmla="*/ 575 w 575"/>
                  <a:gd name="T11" fmla="*/ 49 h 114"/>
                  <a:gd name="T12" fmla="*/ 514 w 575"/>
                  <a:gd name="T13" fmla="*/ 0 h 114"/>
                  <a:gd name="T14" fmla="*/ 2 w 575"/>
                  <a:gd name="T15" fmla="*/ 108 h 114"/>
                  <a:gd name="T16" fmla="*/ 551 w 575"/>
                  <a:gd name="T17" fmla="*/ 108 h 114"/>
                  <a:gd name="T18" fmla="*/ 2 w 575"/>
                  <a:gd name="T19" fmla="*/ 108 h 114"/>
                  <a:gd name="T20" fmla="*/ 2 w 575"/>
                  <a:gd name="T21" fmla="*/ 52 h 114"/>
                  <a:gd name="T22" fmla="*/ 551 w 575"/>
                  <a:gd name="T23" fmla="*/ 52 h 114"/>
                  <a:gd name="T24" fmla="*/ 2 w 575"/>
                  <a:gd name="T25"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5" h="114">
                    <a:moveTo>
                      <a:pt x="514" y="0"/>
                    </a:moveTo>
                    <a:cubicBezTo>
                      <a:pt x="60" y="0"/>
                      <a:pt x="60" y="0"/>
                      <a:pt x="60" y="0"/>
                    </a:cubicBezTo>
                    <a:cubicBezTo>
                      <a:pt x="22" y="19"/>
                      <a:pt x="0" y="36"/>
                      <a:pt x="0" y="49"/>
                    </a:cubicBezTo>
                    <a:cubicBezTo>
                      <a:pt x="0" y="69"/>
                      <a:pt x="0" y="114"/>
                      <a:pt x="0" y="114"/>
                    </a:cubicBezTo>
                    <a:cubicBezTo>
                      <a:pt x="575" y="114"/>
                      <a:pt x="575" y="114"/>
                      <a:pt x="575" y="114"/>
                    </a:cubicBezTo>
                    <a:cubicBezTo>
                      <a:pt x="575" y="114"/>
                      <a:pt x="575" y="69"/>
                      <a:pt x="575" y="49"/>
                    </a:cubicBezTo>
                    <a:cubicBezTo>
                      <a:pt x="575" y="36"/>
                      <a:pt x="552" y="19"/>
                      <a:pt x="514" y="0"/>
                    </a:cubicBezTo>
                    <a:close/>
                    <a:moveTo>
                      <a:pt x="2" y="108"/>
                    </a:moveTo>
                    <a:cubicBezTo>
                      <a:pt x="551" y="108"/>
                      <a:pt x="551" y="108"/>
                      <a:pt x="551" y="108"/>
                    </a:cubicBezTo>
                    <a:lnTo>
                      <a:pt x="2" y="108"/>
                    </a:lnTo>
                    <a:close/>
                    <a:moveTo>
                      <a:pt x="2" y="52"/>
                    </a:moveTo>
                    <a:cubicBezTo>
                      <a:pt x="551" y="52"/>
                      <a:pt x="551" y="52"/>
                      <a:pt x="551" y="52"/>
                    </a:cubicBezTo>
                    <a:lnTo>
                      <a:pt x="2" y="52"/>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23"/>
              <p:cNvSpPr>
                <a:spLocks/>
              </p:cNvSpPr>
              <p:nvPr/>
            </p:nvSpPr>
            <p:spPr bwMode="gray">
              <a:xfrm>
                <a:off x="4608917" y="2802968"/>
                <a:ext cx="675410" cy="175656"/>
              </a:xfrm>
              <a:custGeom>
                <a:avLst/>
                <a:gdLst>
                  <a:gd name="T0" fmla="*/ 162 w 231"/>
                  <a:gd name="T1" fmla="*/ 0 h 60"/>
                  <a:gd name="T2" fmla="*/ 69 w 231"/>
                  <a:gd name="T3" fmla="*/ 0 h 60"/>
                  <a:gd name="T4" fmla="*/ 0 w 231"/>
                  <a:gd name="T5" fmla="*/ 60 h 60"/>
                  <a:gd name="T6" fmla="*/ 231 w 231"/>
                  <a:gd name="T7" fmla="*/ 60 h 60"/>
                  <a:gd name="T8" fmla="*/ 162 w 231"/>
                  <a:gd name="T9" fmla="*/ 0 h 60"/>
                </a:gdLst>
                <a:ahLst/>
                <a:cxnLst>
                  <a:cxn ang="0">
                    <a:pos x="T0" y="T1"/>
                  </a:cxn>
                  <a:cxn ang="0">
                    <a:pos x="T2" y="T3"/>
                  </a:cxn>
                  <a:cxn ang="0">
                    <a:pos x="T4" y="T5"/>
                  </a:cxn>
                  <a:cxn ang="0">
                    <a:pos x="T6" y="T7"/>
                  </a:cxn>
                  <a:cxn ang="0">
                    <a:pos x="T8" y="T9"/>
                  </a:cxn>
                </a:cxnLst>
                <a:rect l="0" t="0" r="r" b="b"/>
                <a:pathLst>
                  <a:path w="231" h="60">
                    <a:moveTo>
                      <a:pt x="162" y="0"/>
                    </a:moveTo>
                    <a:cubicBezTo>
                      <a:pt x="69" y="0"/>
                      <a:pt x="69" y="0"/>
                      <a:pt x="69" y="0"/>
                    </a:cubicBezTo>
                    <a:cubicBezTo>
                      <a:pt x="30" y="12"/>
                      <a:pt x="9" y="37"/>
                      <a:pt x="0" y="60"/>
                    </a:cubicBezTo>
                    <a:cubicBezTo>
                      <a:pt x="231" y="60"/>
                      <a:pt x="231" y="60"/>
                      <a:pt x="231" y="60"/>
                    </a:cubicBezTo>
                    <a:cubicBezTo>
                      <a:pt x="222" y="37"/>
                      <a:pt x="201" y="12"/>
                      <a:pt x="16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24"/>
              <p:cNvSpPr>
                <a:spLocks/>
              </p:cNvSpPr>
              <p:nvPr/>
            </p:nvSpPr>
            <p:spPr bwMode="gray">
              <a:xfrm>
                <a:off x="4655926" y="3457348"/>
                <a:ext cx="578920" cy="128650"/>
              </a:xfrm>
              <a:custGeom>
                <a:avLst/>
                <a:gdLst>
                  <a:gd name="T0" fmla="*/ 195 w 198"/>
                  <a:gd name="T1" fmla="*/ 8 h 44"/>
                  <a:gd name="T2" fmla="*/ 198 w 198"/>
                  <a:gd name="T3" fmla="*/ 0 h 44"/>
                  <a:gd name="T4" fmla="*/ 0 w 198"/>
                  <a:gd name="T5" fmla="*/ 0 h 44"/>
                  <a:gd name="T6" fmla="*/ 3 w 198"/>
                  <a:gd name="T7" fmla="*/ 8 h 44"/>
                  <a:gd name="T8" fmla="*/ 16 w 198"/>
                  <a:gd name="T9" fmla="*/ 44 h 44"/>
                  <a:gd name="T10" fmla="*/ 183 w 198"/>
                  <a:gd name="T11" fmla="*/ 44 h 44"/>
                  <a:gd name="T12" fmla="*/ 195 w 198"/>
                  <a:gd name="T13" fmla="*/ 8 h 44"/>
                </a:gdLst>
                <a:ahLst/>
                <a:cxnLst>
                  <a:cxn ang="0">
                    <a:pos x="T0" y="T1"/>
                  </a:cxn>
                  <a:cxn ang="0">
                    <a:pos x="T2" y="T3"/>
                  </a:cxn>
                  <a:cxn ang="0">
                    <a:pos x="T4" y="T5"/>
                  </a:cxn>
                  <a:cxn ang="0">
                    <a:pos x="T6" y="T7"/>
                  </a:cxn>
                  <a:cxn ang="0">
                    <a:pos x="T8" y="T9"/>
                  </a:cxn>
                  <a:cxn ang="0">
                    <a:pos x="T10" y="T11"/>
                  </a:cxn>
                  <a:cxn ang="0">
                    <a:pos x="T12" y="T13"/>
                  </a:cxn>
                </a:cxnLst>
                <a:rect l="0" t="0" r="r" b="b"/>
                <a:pathLst>
                  <a:path w="198" h="44">
                    <a:moveTo>
                      <a:pt x="195" y="8"/>
                    </a:moveTo>
                    <a:cubicBezTo>
                      <a:pt x="196" y="5"/>
                      <a:pt x="197" y="2"/>
                      <a:pt x="198" y="0"/>
                    </a:cubicBezTo>
                    <a:cubicBezTo>
                      <a:pt x="0" y="0"/>
                      <a:pt x="0" y="0"/>
                      <a:pt x="0" y="0"/>
                    </a:cubicBezTo>
                    <a:cubicBezTo>
                      <a:pt x="1" y="2"/>
                      <a:pt x="2" y="5"/>
                      <a:pt x="3" y="8"/>
                    </a:cubicBezTo>
                    <a:cubicBezTo>
                      <a:pt x="6" y="26"/>
                      <a:pt x="11" y="37"/>
                      <a:pt x="16" y="44"/>
                    </a:cubicBezTo>
                    <a:cubicBezTo>
                      <a:pt x="183" y="44"/>
                      <a:pt x="183" y="44"/>
                      <a:pt x="183" y="44"/>
                    </a:cubicBezTo>
                    <a:cubicBezTo>
                      <a:pt x="188" y="37"/>
                      <a:pt x="192" y="26"/>
                      <a:pt x="195" y="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25"/>
              <p:cNvSpPr>
                <a:spLocks/>
              </p:cNvSpPr>
              <p:nvPr/>
            </p:nvSpPr>
            <p:spPr bwMode="gray">
              <a:xfrm>
                <a:off x="4282346" y="3901431"/>
                <a:ext cx="1326076" cy="163284"/>
              </a:xfrm>
              <a:custGeom>
                <a:avLst/>
                <a:gdLst>
                  <a:gd name="T0" fmla="*/ 390 w 454"/>
                  <a:gd name="T1" fmla="*/ 30 h 56"/>
                  <a:gd name="T2" fmla="*/ 327 w 454"/>
                  <a:gd name="T3" fmla="*/ 0 h 56"/>
                  <a:gd name="T4" fmla="*/ 127 w 454"/>
                  <a:gd name="T5" fmla="*/ 0 h 56"/>
                  <a:gd name="T6" fmla="*/ 63 w 454"/>
                  <a:gd name="T7" fmla="*/ 30 h 56"/>
                  <a:gd name="T8" fmla="*/ 0 w 454"/>
                  <a:gd name="T9" fmla="*/ 56 h 56"/>
                  <a:gd name="T10" fmla="*/ 454 w 454"/>
                  <a:gd name="T11" fmla="*/ 56 h 56"/>
                  <a:gd name="T12" fmla="*/ 390 w 454"/>
                  <a:gd name="T13" fmla="*/ 30 h 56"/>
                </a:gdLst>
                <a:ahLst/>
                <a:cxnLst>
                  <a:cxn ang="0">
                    <a:pos x="T0" y="T1"/>
                  </a:cxn>
                  <a:cxn ang="0">
                    <a:pos x="T2" y="T3"/>
                  </a:cxn>
                  <a:cxn ang="0">
                    <a:pos x="T4" y="T5"/>
                  </a:cxn>
                  <a:cxn ang="0">
                    <a:pos x="T6" y="T7"/>
                  </a:cxn>
                  <a:cxn ang="0">
                    <a:pos x="T8" y="T9"/>
                  </a:cxn>
                  <a:cxn ang="0">
                    <a:pos x="T10" y="T11"/>
                  </a:cxn>
                  <a:cxn ang="0">
                    <a:pos x="T12" y="T13"/>
                  </a:cxn>
                </a:cxnLst>
                <a:rect l="0" t="0" r="r" b="b"/>
                <a:pathLst>
                  <a:path w="454" h="56">
                    <a:moveTo>
                      <a:pt x="390" y="30"/>
                    </a:moveTo>
                    <a:cubicBezTo>
                      <a:pt x="363" y="20"/>
                      <a:pt x="342" y="11"/>
                      <a:pt x="327" y="0"/>
                    </a:cubicBezTo>
                    <a:cubicBezTo>
                      <a:pt x="127" y="0"/>
                      <a:pt x="127" y="0"/>
                      <a:pt x="127" y="0"/>
                    </a:cubicBezTo>
                    <a:cubicBezTo>
                      <a:pt x="112" y="11"/>
                      <a:pt x="91" y="20"/>
                      <a:pt x="63" y="30"/>
                    </a:cubicBezTo>
                    <a:cubicBezTo>
                      <a:pt x="39" y="39"/>
                      <a:pt x="18" y="48"/>
                      <a:pt x="0" y="56"/>
                    </a:cubicBezTo>
                    <a:cubicBezTo>
                      <a:pt x="454" y="56"/>
                      <a:pt x="454" y="56"/>
                      <a:pt x="454" y="56"/>
                    </a:cubicBezTo>
                    <a:cubicBezTo>
                      <a:pt x="436" y="48"/>
                      <a:pt x="414" y="39"/>
                      <a:pt x="390" y="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26"/>
              <p:cNvSpPr>
                <a:spLocks/>
              </p:cNvSpPr>
              <p:nvPr/>
            </p:nvSpPr>
            <p:spPr bwMode="gray">
              <a:xfrm>
                <a:off x="4653451" y="3738148"/>
                <a:ext cx="583870" cy="163284"/>
              </a:xfrm>
              <a:custGeom>
                <a:avLst/>
                <a:gdLst>
                  <a:gd name="T0" fmla="*/ 165 w 200"/>
                  <a:gd name="T1" fmla="*/ 0 h 56"/>
                  <a:gd name="T2" fmla="*/ 37 w 200"/>
                  <a:gd name="T3" fmla="*/ 0 h 56"/>
                  <a:gd name="T4" fmla="*/ 0 w 200"/>
                  <a:gd name="T5" fmla="*/ 56 h 56"/>
                  <a:gd name="T6" fmla="*/ 200 w 200"/>
                  <a:gd name="T7" fmla="*/ 56 h 56"/>
                  <a:gd name="T8" fmla="*/ 165 w 200"/>
                  <a:gd name="T9" fmla="*/ 0 h 56"/>
                </a:gdLst>
                <a:ahLst/>
                <a:cxnLst>
                  <a:cxn ang="0">
                    <a:pos x="T0" y="T1"/>
                  </a:cxn>
                  <a:cxn ang="0">
                    <a:pos x="T2" y="T3"/>
                  </a:cxn>
                  <a:cxn ang="0">
                    <a:pos x="T4" y="T5"/>
                  </a:cxn>
                  <a:cxn ang="0">
                    <a:pos x="T6" y="T7"/>
                  </a:cxn>
                  <a:cxn ang="0">
                    <a:pos x="T8" y="T9"/>
                  </a:cxn>
                </a:cxnLst>
                <a:rect l="0" t="0" r="r" b="b"/>
                <a:pathLst>
                  <a:path w="200" h="56">
                    <a:moveTo>
                      <a:pt x="165" y="0"/>
                    </a:moveTo>
                    <a:cubicBezTo>
                      <a:pt x="37" y="0"/>
                      <a:pt x="37" y="0"/>
                      <a:pt x="37" y="0"/>
                    </a:cubicBezTo>
                    <a:cubicBezTo>
                      <a:pt x="34" y="24"/>
                      <a:pt x="23" y="41"/>
                      <a:pt x="0" y="56"/>
                    </a:cubicBezTo>
                    <a:cubicBezTo>
                      <a:pt x="200" y="56"/>
                      <a:pt x="200" y="56"/>
                      <a:pt x="200" y="56"/>
                    </a:cubicBezTo>
                    <a:cubicBezTo>
                      <a:pt x="178" y="41"/>
                      <a:pt x="167" y="24"/>
                      <a:pt x="16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27"/>
              <p:cNvSpPr>
                <a:spLocks/>
              </p:cNvSpPr>
              <p:nvPr/>
            </p:nvSpPr>
            <p:spPr bwMode="gray">
              <a:xfrm>
                <a:off x="4702930" y="3585996"/>
                <a:ext cx="487382" cy="152150"/>
              </a:xfrm>
              <a:custGeom>
                <a:avLst/>
                <a:gdLst>
                  <a:gd name="T0" fmla="*/ 147 w 167"/>
                  <a:gd name="T1" fmla="*/ 38 h 52"/>
                  <a:gd name="T2" fmla="*/ 167 w 167"/>
                  <a:gd name="T3" fmla="*/ 0 h 52"/>
                  <a:gd name="T4" fmla="*/ 0 w 167"/>
                  <a:gd name="T5" fmla="*/ 0 h 52"/>
                  <a:gd name="T6" fmla="*/ 20 w 167"/>
                  <a:gd name="T7" fmla="*/ 38 h 52"/>
                  <a:gd name="T8" fmla="*/ 20 w 167"/>
                  <a:gd name="T9" fmla="*/ 52 h 52"/>
                  <a:gd name="T10" fmla="*/ 148 w 167"/>
                  <a:gd name="T11" fmla="*/ 52 h 52"/>
                  <a:gd name="T12" fmla="*/ 147 w 167"/>
                  <a:gd name="T13" fmla="*/ 38 h 52"/>
                </a:gdLst>
                <a:ahLst/>
                <a:cxnLst>
                  <a:cxn ang="0">
                    <a:pos x="T0" y="T1"/>
                  </a:cxn>
                  <a:cxn ang="0">
                    <a:pos x="T2" y="T3"/>
                  </a:cxn>
                  <a:cxn ang="0">
                    <a:pos x="T4" y="T5"/>
                  </a:cxn>
                  <a:cxn ang="0">
                    <a:pos x="T6" y="T7"/>
                  </a:cxn>
                  <a:cxn ang="0">
                    <a:pos x="T8" y="T9"/>
                  </a:cxn>
                  <a:cxn ang="0">
                    <a:pos x="T10" y="T11"/>
                  </a:cxn>
                  <a:cxn ang="0">
                    <a:pos x="T12" y="T13"/>
                  </a:cxn>
                </a:cxnLst>
                <a:rect l="0" t="0" r="r" b="b"/>
                <a:pathLst>
                  <a:path w="167" h="52">
                    <a:moveTo>
                      <a:pt x="147" y="38"/>
                    </a:moveTo>
                    <a:cubicBezTo>
                      <a:pt x="147" y="18"/>
                      <a:pt x="157" y="16"/>
                      <a:pt x="167" y="0"/>
                    </a:cubicBezTo>
                    <a:cubicBezTo>
                      <a:pt x="0" y="0"/>
                      <a:pt x="0" y="0"/>
                      <a:pt x="0" y="0"/>
                    </a:cubicBezTo>
                    <a:cubicBezTo>
                      <a:pt x="10" y="16"/>
                      <a:pt x="20" y="18"/>
                      <a:pt x="20" y="38"/>
                    </a:cubicBezTo>
                    <a:cubicBezTo>
                      <a:pt x="20" y="43"/>
                      <a:pt x="20" y="48"/>
                      <a:pt x="20" y="52"/>
                    </a:cubicBezTo>
                    <a:cubicBezTo>
                      <a:pt x="148" y="52"/>
                      <a:pt x="148" y="52"/>
                      <a:pt x="148" y="52"/>
                    </a:cubicBezTo>
                    <a:cubicBezTo>
                      <a:pt x="147" y="48"/>
                      <a:pt x="147" y="43"/>
                      <a:pt x="147" y="3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87" name="Rechteck 86"/>
            <p:cNvSpPr/>
            <p:nvPr/>
          </p:nvSpPr>
          <p:spPr bwMode="gray">
            <a:xfrm>
              <a:off x="2618680" y="1807227"/>
              <a:ext cx="1255951"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21</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grpSp>
      <p:grpSp>
        <p:nvGrpSpPr>
          <p:cNvPr id="5" name="Gruppieren 4"/>
          <p:cNvGrpSpPr/>
          <p:nvPr/>
        </p:nvGrpSpPr>
        <p:grpSpPr bwMode="gray">
          <a:xfrm>
            <a:off x="4585842" y="1500027"/>
            <a:ext cx="3018728" cy="2898684"/>
            <a:chOff x="4585842" y="1500027"/>
            <a:chExt cx="3018728" cy="2898684"/>
          </a:xfrm>
        </p:grpSpPr>
        <p:grpSp>
          <p:nvGrpSpPr>
            <p:cNvPr id="53" name="Gruppieren 52"/>
            <p:cNvGrpSpPr/>
            <p:nvPr/>
          </p:nvGrpSpPr>
          <p:grpSpPr bwMode="gray">
            <a:xfrm>
              <a:off x="4585842" y="1500027"/>
              <a:ext cx="3018728" cy="2898684"/>
              <a:chOff x="4106691" y="2785651"/>
              <a:chExt cx="1679862" cy="1613060"/>
            </a:xfrm>
            <a:solidFill>
              <a:schemeClr val="accent3">
                <a:alpha val="80000"/>
              </a:schemeClr>
            </a:solidFill>
          </p:grpSpPr>
          <p:sp>
            <p:nvSpPr>
              <p:cNvPr id="55" name="Freeform 18"/>
              <p:cNvSpPr>
                <a:spLocks/>
              </p:cNvSpPr>
              <p:nvPr/>
            </p:nvSpPr>
            <p:spPr bwMode="gray">
              <a:xfrm>
                <a:off x="4585415" y="2978624"/>
                <a:ext cx="719941" cy="163284"/>
              </a:xfrm>
              <a:custGeom>
                <a:avLst/>
                <a:gdLst>
                  <a:gd name="T0" fmla="*/ 245 w 246"/>
                  <a:gd name="T1" fmla="*/ 38 h 56"/>
                  <a:gd name="T2" fmla="*/ 239 w 246"/>
                  <a:gd name="T3" fmla="*/ 0 h 56"/>
                  <a:gd name="T4" fmla="*/ 8 w 246"/>
                  <a:gd name="T5" fmla="*/ 0 h 56"/>
                  <a:gd name="T6" fmla="*/ 1 w 246"/>
                  <a:gd name="T7" fmla="*/ 38 h 56"/>
                  <a:gd name="T8" fmla="*/ 3 w 246"/>
                  <a:gd name="T9" fmla="*/ 56 h 56"/>
                  <a:gd name="T10" fmla="*/ 243 w 246"/>
                  <a:gd name="T11" fmla="*/ 56 h 56"/>
                  <a:gd name="T12" fmla="*/ 245 w 246"/>
                  <a:gd name="T13" fmla="*/ 38 h 56"/>
                </a:gdLst>
                <a:ahLst/>
                <a:cxnLst>
                  <a:cxn ang="0">
                    <a:pos x="T0" y="T1"/>
                  </a:cxn>
                  <a:cxn ang="0">
                    <a:pos x="T2" y="T3"/>
                  </a:cxn>
                  <a:cxn ang="0">
                    <a:pos x="T4" y="T5"/>
                  </a:cxn>
                  <a:cxn ang="0">
                    <a:pos x="T6" y="T7"/>
                  </a:cxn>
                  <a:cxn ang="0">
                    <a:pos x="T8" y="T9"/>
                  </a:cxn>
                  <a:cxn ang="0">
                    <a:pos x="T10" y="T11"/>
                  </a:cxn>
                  <a:cxn ang="0">
                    <a:pos x="T12" y="T13"/>
                  </a:cxn>
                </a:cxnLst>
                <a:rect l="0" t="0" r="r" b="b"/>
                <a:pathLst>
                  <a:path w="246" h="56">
                    <a:moveTo>
                      <a:pt x="245" y="38"/>
                    </a:moveTo>
                    <a:cubicBezTo>
                      <a:pt x="246" y="29"/>
                      <a:pt x="245" y="15"/>
                      <a:pt x="239" y="0"/>
                    </a:cubicBezTo>
                    <a:cubicBezTo>
                      <a:pt x="8" y="0"/>
                      <a:pt x="8" y="0"/>
                      <a:pt x="8" y="0"/>
                    </a:cubicBezTo>
                    <a:cubicBezTo>
                      <a:pt x="2" y="15"/>
                      <a:pt x="0" y="29"/>
                      <a:pt x="1" y="38"/>
                    </a:cubicBezTo>
                    <a:cubicBezTo>
                      <a:pt x="2" y="44"/>
                      <a:pt x="2" y="50"/>
                      <a:pt x="3" y="56"/>
                    </a:cubicBezTo>
                    <a:cubicBezTo>
                      <a:pt x="243" y="56"/>
                      <a:pt x="243" y="56"/>
                      <a:pt x="243" y="56"/>
                    </a:cubicBezTo>
                    <a:cubicBezTo>
                      <a:pt x="243" y="50"/>
                      <a:pt x="244" y="44"/>
                      <a:pt x="245" y="3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56" name="Freeform 19"/>
              <p:cNvSpPr>
                <a:spLocks/>
              </p:cNvSpPr>
              <p:nvPr/>
            </p:nvSpPr>
            <p:spPr bwMode="gray">
              <a:xfrm>
                <a:off x="4585415" y="3141910"/>
                <a:ext cx="719941" cy="139781"/>
              </a:xfrm>
              <a:custGeom>
                <a:avLst/>
                <a:gdLst>
                  <a:gd name="T0" fmla="*/ 237 w 246"/>
                  <a:gd name="T1" fmla="*/ 38 h 48"/>
                  <a:gd name="T2" fmla="*/ 243 w 246"/>
                  <a:gd name="T3" fmla="*/ 0 h 48"/>
                  <a:gd name="T4" fmla="*/ 3 w 246"/>
                  <a:gd name="T5" fmla="*/ 0 h 48"/>
                  <a:gd name="T6" fmla="*/ 10 w 246"/>
                  <a:gd name="T7" fmla="*/ 38 h 48"/>
                  <a:gd name="T8" fmla="*/ 0 w 246"/>
                  <a:gd name="T9" fmla="*/ 48 h 48"/>
                  <a:gd name="T10" fmla="*/ 246 w 246"/>
                  <a:gd name="T11" fmla="*/ 48 h 48"/>
                  <a:gd name="T12" fmla="*/ 237 w 246"/>
                  <a:gd name="T13" fmla="*/ 38 h 48"/>
                </a:gdLst>
                <a:ahLst/>
                <a:cxnLst>
                  <a:cxn ang="0">
                    <a:pos x="T0" y="T1"/>
                  </a:cxn>
                  <a:cxn ang="0">
                    <a:pos x="T2" y="T3"/>
                  </a:cxn>
                  <a:cxn ang="0">
                    <a:pos x="T4" y="T5"/>
                  </a:cxn>
                  <a:cxn ang="0">
                    <a:pos x="T6" y="T7"/>
                  </a:cxn>
                  <a:cxn ang="0">
                    <a:pos x="T8" y="T9"/>
                  </a:cxn>
                  <a:cxn ang="0">
                    <a:pos x="T10" y="T11"/>
                  </a:cxn>
                  <a:cxn ang="0">
                    <a:pos x="T12" y="T13"/>
                  </a:cxn>
                </a:cxnLst>
                <a:rect l="0" t="0" r="r" b="b"/>
                <a:pathLst>
                  <a:path w="246" h="48">
                    <a:moveTo>
                      <a:pt x="237" y="38"/>
                    </a:moveTo>
                    <a:cubicBezTo>
                      <a:pt x="237" y="38"/>
                      <a:pt x="240" y="20"/>
                      <a:pt x="243" y="0"/>
                    </a:cubicBezTo>
                    <a:cubicBezTo>
                      <a:pt x="3" y="0"/>
                      <a:pt x="3" y="0"/>
                      <a:pt x="3" y="0"/>
                    </a:cubicBezTo>
                    <a:cubicBezTo>
                      <a:pt x="6" y="20"/>
                      <a:pt x="10" y="38"/>
                      <a:pt x="10" y="38"/>
                    </a:cubicBezTo>
                    <a:cubicBezTo>
                      <a:pt x="10" y="38"/>
                      <a:pt x="4" y="40"/>
                      <a:pt x="0" y="48"/>
                    </a:cubicBezTo>
                    <a:cubicBezTo>
                      <a:pt x="246" y="48"/>
                      <a:pt x="246" y="48"/>
                      <a:pt x="246" y="48"/>
                    </a:cubicBezTo>
                    <a:cubicBezTo>
                      <a:pt x="243" y="40"/>
                      <a:pt x="237" y="38"/>
                      <a:pt x="237" y="3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20"/>
              <p:cNvSpPr>
                <a:spLocks/>
              </p:cNvSpPr>
              <p:nvPr/>
            </p:nvSpPr>
            <p:spPr bwMode="gray">
              <a:xfrm>
                <a:off x="4810551" y="2785651"/>
                <a:ext cx="272142" cy="17317"/>
              </a:xfrm>
              <a:custGeom>
                <a:avLst/>
                <a:gdLst>
                  <a:gd name="T0" fmla="*/ 46 w 93"/>
                  <a:gd name="T1" fmla="*/ 0 h 6"/>
                  <a:gd name="T2" fmla="*/ 0 w 93"/>
                  <a:gd name="T3" fmla="*/ 6 h 6"/>
                  <a:gd name="T4" fmla="*/ 93 w 93"/>
                  <a:gd name="T5" fmla="*/ 6 h 6"/>
                  <a:gd name="T6" fmla="*/ 46 w 93"/>
                  <a:gd name="T7" fmla="*/ 0 h 6"/>
                </a:gdLst>
                <a:ahLst/>
                <a:cxnLst>
                  <a:cxn ang="0">
                    <a:pos x="T0" y="T1"/>
                  </a:cxn>
                  <a:cxn ang="0">
                    <a:pos x="T2" y="T3"/>
                  </a:cxn>
                  <a:cxn ang="0">
                    <a:pos x="T4" y="T5"/>
                  </a:cxn>
                  <a:cxn ang="0">
                    <a:pos x="T6" y="T7"/>
                  </a:cxn>
                </a:cxnLst>
                <a:rect l="0" t="0" r="r" b="b"/>
                <a:pathLst>
                  <a:path w="93" h="6">
                    <a:moveTo>
                      <a:pt x="46" y="0"/>
                    </a:moveTo>
                    <a:cubicBezTo>
                      <a:pt x="28" y="0"/>
                      <a:pt x="13" y="3"/>
                      <a:pt x="0" y="6"/>
                    </a:cubicBezTo>
                    <a:cubicBezTo>
                      <a:pt x="93" y="6"/>
                      <a:pt x="93" y="6"/>
                      <a:pt x="93" y="6"/>
                    </a:cubicBezTo>
                    <a:cubicBezTo>
                      <a:pt x="79" y="3"/>
                      <a:pt x="64" y="0"/>
                      <a:pt x="46"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8" name="Freeform 21"/>
              <p:cNvSpPr>
                <a:spLocks/>
              </p:cNvSpPr>
              <p:nvPr/>
            </p:nvSpPr>
            <p:spPr bwMode="gray">
              <a:xfrm>
                <a:off x="4580467" y="3281691"/>
                <a:ext cx="729837" cy="175656"/>
              </a:xfrm>
              <a:custGeom>
                <a:avLst/>
                <a:gdLst>
                  <a:gd name="T0" fmla="*/ 250 w 250"/>
                  <a:gd name="T1" fmla="*/ 16 h 60"/>
                  <a:gd name="T2" fmla="*/ 248 w 250"/>
                  <a:gd name="T3" fmla="*/ 0 h 60"/>
                  <a:gd name="T4" fmla="*/ 2 w 250"/>
                  <a:gd name="T5" fmla="*/ 0 h 60"/>
                  <a:gd name="T6" fmla="*/ 0 w 250"/>
                  <a:gd name="T7" fmla="*/ 16 h 60"/>
                  <a:gd name="T8" fmla="*/ 26 w 250"/>
                  <a:gd name="T9" fmla="*/ 60 h 60"/>
                  <a:gd name="T10" fmla="*/ 224 w 250"/>
                  <a:gd name="T11" fmla="*/ 60 h 60"/>
                  <a:gd name="T12" fmla="*/ 250 w 250"/>
                  <a:gd name="T13" fmla="*/ 16 h 60"/>
                </a:gdLst>
                <a:ahLst/>
                <a:cxnLst>
                  <a:cxn ang="0">
                    <a:pos x="T0" y="T1"/>
                  </a:cxn>
                  <a:cxn ang="0">
                    <a:pos x="T2" y="T3"/>
                  </a:cxn>
                  <a:cxn ang="0">
                    <a:pos x="T4" y="T5"/>
                  </a:cxn>
                  <a:cxn ang="0">
                    <a:pos x="T6" y="T7"/>
                  </a:cxn>
                  <a:cxn ang="0">
                    <a:pos x="T8" y="T9"/>
                  </a:cxn>
                  <a:cxn ang="0">
                    <a:pos x="T10" y="T11"/>
                  </a:cxn>
                  <a:cxn ang="0">
                    <a:pos x="T12" y="T13"/>
                  </a:cxn>
                </a:cxnLst>
                <a:rect l="0" t="0" r="r" b="b"/>
                <a:pathLst>
                  <a:path w="250" h="60">
                    <a:moveTo>
                      <a:pt x="250" y="16"/>
                    </a:moveTo>
                    <a:cubicBezTo>
                      <a:pt x="250" y="9"/>
                      <a:pt x="249" y="4"/>
                      <a:pt x="248" y="0"/>
                    </a:cubicBezTo>
                    <a:cubicBezTo>
                      <a:pt x="2" y="0"/>
                      <a:pt x="2" y="0"/>
                      <a:pt x="2" y="0"/>
                    </a:cubicBezTo>
                    <a:cubicBezTo>
                      <a:pt x="1" y="4"/>
                      <a:pt x="0" y="9"/>
                      <a:pt x="0" y="16"/>
                    </a:cubicBezTo>
                    <a:cubicBezTo>
                      <a:pt x="4" y="59"/>
                      <a:pt x="19" y="49"/>
                      <a:pt x="26" y="60"/>
                    </a:cubicBezTo>
                    <a:cubicBezTo>
                      <a:pt x="224" y="60"/>
                      <a:pt x="224" y="60"/>
                      <a:pt x="224" y="60"/>
                    </a:cubicBezTo>
                    <a:cubicBezTo>
                      <a:pt x="231" y="49"/>
                      <a:pt x="246" y="59"/>
                      <a:pt x="250" y="1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59" name="Freeform 22"/>
              <p:cNvSpPr>
                <a:spLocks noEditPoints="1"/>
              </p:cNvSpPr>
              <p:nvPr/>
            </p:nvSpPr>
            <p:spPr bwMode="gray">
              <a:xfrm>
                <a:off x="4106691" y="4064719"/>
                <a:ext cx="1679862" cy="333992"/>
              </a:xfrm>
              <a:custGeom>
                <a:avLst/>
                <a:gdLst>
                  <a:gd name="T0" fmla="*/ 514 w 575"/>
                  <a:gd name="T1" fmla="*/ 0 h 114"/>
                  <a:gd name="T2" fmla="*/ 60 w 575"/>
                  <a:gd name="T3" fmla="*/ 0 h 114"/>
                  <a:gd name="T4" fmla="*/ 0 w 575"/>
                  <a:gd name="T5" fmla="*/ 49 h 114"/>
                  <a:gd name="T6" fmla="*/ 0 w 575"/>
                  <a:gd name="T7" fmla="*/ 114 h 114"/>
                  <a:gd name="T8" fmla="*/ 575 w 575"/>
                  <a:gd name="T9" fmla="*/ 114 h 114"/>
                  <a:gd name="T10" fmla="*/ 575 w 575"/>
                  <a:gd name="T11" fmla="*/ 49 h 114"/>
                  <a:gd name="T12" fmla="*/ 514 w 575"/>
                  <a:gd name="T13" fmla="*/ 0 h 114"/>
                  <a:gd name="T14" fmla="*/ 2 w 575"/>
                  <a:gd name="T15" fmla="*/ 108 h 114"/>
                  <a:gd name="T16" fmla="*/ 551 w 575"/>
                  <a:gd name="T17" fmla="*/ 108 h 114"/>
                  <a:gd name="T18" fmla="*/ 2 w 575"/>
                  <a:gd name="T19" fmla="*/ 108 h 114"/>
                  <a:gd name="T20" fmla="*/ 2 w 575"/>
                  <a:gd name="T21" fmla="*/ 52 h 114"/>
                  <a:gd name="T22" fmla="*/ 551 w 575"/>
                  <a:gd name="T23" fmla="*/ 52 h 114"/>
                  <a:gd name="T24" fmla="*/ 2 w 575"/>
                  <a:gd name="T25"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5" h="114">
                    <a:moveTo>
                      <a:pt x="514" y="0"/>
                    </a:moveTo>
                    <a:cubicBezTo>
                      <a:pt x="60" y="0"/>
                      <a:pt x="60" y="0"/>
                      <a:pt x="60" y="0"/>
                    </a:cubicBezTo>
                    <a:cubicBezTo>
                      <a:pt x="22" y="19"/>
                      <a:pt x="0" y="36"/>
                      <a:pt x="0" y="49"/>
                    </a:cubicBezTo>
                    <a:cubicBezTo>
                      <a:pt x="0" y="69"/>
                      <a:pt x="0" y="114"/>
                      <a:pt x="0" y="114"/>
                    </a:cubicBezTo>
                    <a:cubicBezTo>
                      <a:pt x="575" y="114"/>
                      <a:pt x="575" y="114"/>
                      <a:pt x="575" y="114"/>
                    </a:cubicBezTo>
                    <a:cubicBezTo>
                      <a:pt x="575" y="114"/>
                      <a:pt x="575" y="69"/>
                      <a:pt x="575" y="49"/>
                    </a:cubicBezTo>
                    <a:cubicBezTo>
                      <a:pt x="575" y="36"/>
                      <a:pt x="552" y="19"/>
                      <a:pt x="514" y="0"/>
                    </a:cubicBezTo>
                    <a:close/>
                    <a:moveTo>
                      <a:pt x="2" y="108"/>
                    </a:moveTo>
                    <a:cubicBezTo>
                      <a:pt x="551" y="108"/>
                      <a:pt x="551" y="108"/>
                      <a:pt x="551" y="108"/>
                    </a:cubicBezTo>
                    <a:lnTo>
                      <a:pt x="2" y="108"/>
                    </a:lnTo>
                    <a:close/>
                    <a:moveTo>
                      <a:pt x="2" y="52"/>
                    </a:moveTo>
                    <a:cubicBezTo>
                      <a:pt x="551" y="52"/>
                      <a:pt x="551" y="52"/>
                      <a:pt x="551" y="52"/>
                    </a:cubicBezTo>
                    <a:lnTo>
                      <a:pt x="2" y="52"/>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60" name="Freeform 23"/>
              <p:cNvSpPr>
                <a:spLocks/>
              </p:cNvSpPr>
              <p:nvPr/>
            </p:nvSpPr>
            <p:spPr bwMode="gray">
              <a:xfrm>
                <a:off x="4608917" y="2802968"/>
                <a:ext cx="675410" cy="175656"/>
              </a:xfrm>
              <a:custGeom>
                <a:avLst/>
                <a:gdLst>
                  <a:gd name="T0" fmla="*/ 162 w 231"/>
                  <a:gd name="T1" fmla="*/ 0 h 60"/>
                  <a:gd name="T2" fmla="*/ 69 w 231"/>
                  <a:gd name="T3" fmla="*/ 0 h 60"/>
                  <a:gd name="T4" fmla="*/ 0 w 231"/>
                  <a:gd name="T5" fmla="*/ 60 h 60"/>
                  <a:gd name="T6" fmla="*/ 231 w 231"/>
                  <a:gd name="T7" fmla="*/ 60 h 60"/>
                  <a:gd name="T8" fmla="*/ 162 w 231"/>
                  <a:gd name="T9" fmla="*/ 0 h 60"/>
                </a:gdLst>
                <a:ahLst/>
                <a:cxnLst>
                  <a:cxn ang="0">
                    <a:pos x="T0" y="T1"/>
                  </a:cxn>
                  <a:cxn ang="0">
                    <a:pos x="T2" y="T3"/>
                  </a:cxn>
                  <a:cxn ang="0">
                    <a:pos x="T4" y="T5"/>
                  </a:cxn>
                  <a:cxn ang="0">
                    <a:pos x="T6" y="T7"/>
                  </a:cxn>
                  <a:cxn ang="0">
                    <a:pos x="T8" y="T9"/>
                  </a:cxn>
                </a:cxnLst>
                <a:rect l="0" t="0" r="r" b="b"/>
                <a:pathLst>
                  <a:path w="231" h="60">
                    <a:moveTo>
                      <a:pt x="162" y="0"/>
                    </a:moveTo>
                    <a:cubicBezTo>
                      <a:pt x="69" y="0"/>
                      <a:pt x="69" y="0"/>
                      <a:pt x="69" y="0"/>
                    </a:cubicBezTo>
                    <a:cubicBezTo>
                      <a:pt x="30" y="12"/>
                      <a:pt x="9" y="37"/>
                      <a:pt x="0" y="60"/>
                    </a:cubicBezTo>
                    <a:cubicBezTo>
                      <a:pt x="231" y="60"/>
                      <a:pt x="231" y="60"/>
                      <a:pt x="231" y="60"/>
                    </a:cubicBezTo>
                    <a:cubicBezTo>
                      <a:pt x="222" y="37"/>
                      <a:pt x="201" y="12"/>
                      <a:pt x="16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61" name="Freeform 24"/>
              <p:cNvSpPr>
                <a:spLocks/>
              </p:cNvSpPr>
              <p:nvPr/>
            </p:nvSpPr>
            <p:spPr bwMode="gray">
              <a:xfrm>
                <a:off x="4655926" y="3457348"/>
                <a:ext cx="578920" cy="128650"/>
              </a:xfrm>
              <a:custGeom>
                <a:avLst/>
                <a:gdLst>
                  <a:gd name="T0" fmla="*/ 195 w 198"/>
                  <a:gd name="T1" fmla="*/ 8 h 44"/>
                  <a:gd name="T2" fmla="*/ 198 w 198"/>
                  <a:gd name="T3" fmla="*/ 0 h 44"/>
                  <a:gd name="T4" fmla="*/ 0 w 198"/>
                  <a:gd name="T5" fmla="*/ 0 h 44"/>
                  <a:gd name="T6" fmla="*/ 3 w 198"/>
                  <a:gd name="T7" fmla="*/ 8 h 44"/>
                  <a:gd name="T8" fmla="*/ 16 w 198"/>
                  <a:gd name="T9" fmla="*/ 44 h 44"/>
                  <a:gd name="T10" fmla="*/ 183 w 198"/>
                  <a:gd name="T11" fmla="*/ 44 h 44"/>
                  <a:gd name="T12" fmla="*/ 195 w 198"/>
                  <a:gd name="T13" fmla="*/ 8 h 44"/>
                </a:gdLst>
                <a:ahLst/>
                <a:cxnLst>
                  <a:cxn ang="0">
                    <a:pos x="T0" y="T1"/>
                  </a:cxn>
                  <a:cxn ang="0">
                    <a:pos x="T2" y="T3"/>
                  </a:cxn>
                  <a:cxn ang="0">
                    <a:pos x="T4" y="T5"/>
                  </a:cxn>
                  <a:cxn ang="0">
                    <a:pos x="T6" y="T7"/>
                  </a:cxn>
                  <a:cxn ang="0">
                    <a:pos x="T8" y="T9"/>
                  </a:cxn>
                  <a:cxn ang="0">
                    <a:pos x="T10" y="T11"/>
                  </a:cxn>
                  <a:cxn ang="0">
                    <a:pos x="T12" y="T13"/>
                  </a:cxn>
                </a:cxnLst>
                <a:rect l="0" t="0" r="r" b="b"/>
                <a:pathLst>
                  <a:path w="198" h="44">
                    <a:moveTo>
                      <a:pt x="195" y="8"/>
                    </a:moveTo>
                    <a:cubicBezTo>
                      <a:pt x="196" y="5"/>
                      <a:pt x="197" y="2"/>
                      <a:pt x="198" y="0"/>
                    </a:cubicBezTo>
                    <a:cubicBezTo>
                      <a:pt x="0" y="0"/>
                      <a:pt x="0" y="0"/>
                      <a:pt x="0" y="0"/>
                    </a:cubicBezTo>
                    <a:cubicBezTo>
                      <a:pt x="1" y="2"/>
                      <a:pt x="2" y="5"/>
                      <a:pt x="3" y="8"/>
                    </a:cubicBezTo>
                    <a:cubicBezTo>
                      <a:pt x="6" y="26"/>
                      <a:pt x="11" y="37"/>
                      <a:pt x="16" y="44"/>
                    </a:cubicBezTo>
                    <a:cubicBezTo>
                      <a:pt x="183" y="44"/>
                      <a:pt x="183" y="44"/>
                      <a:pt x="183" y="44"/>
                    </a:cubicBezTo>
                    <a:cubicBezTo>
                      <a:pt x="188" y="37"/>
                      <a:pt x="192" y="26"/>
                      <a:pt x="195" y="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62" name="Freeform 25"/>
              <p:cNvSpPr>
                <a:spLocks/>
              </p:cNvSpPr>
              <p:nvPr/>
            </p:nvSpPr>
            <p:spPr bwMode="gray">
              <a:xfrm>
                <a:off x="4282346" y="3901431"/>
                <a:ext cx="1326076" cy="163284"/>
              </a:xfrm>
              <a:custGeom>
                <a:avLst/>
                <a:gdLst>
                  <a:gd name="T0" fmla="*/ 390 w 454"/>
                  <a:gd name="T1" fmla="*/ 30 h 56"/>
                  <a:gd name="T2" fmla="*/ 327 w 454"/>
                  <a:gd name="T3" fmla="*/ 0 h 56"/>
                  <a:gd name="T4" fmla="*/ 127 w 454"/>
                  <a:gd name="T5" fmla="*/ 0 h 56"/>
                  <a:gd name="T6" fmla="*/ 63 w 454"/>
                  <a:gd name="T7" fmla="*/ 30 h 56"/>
                  <a:gd name="T8" fmla="*/ 0 w 454"/>
                  <a:gd name="T9" fmla="*/ 56 h 56"/>
                  <a:gd name="T10" fmla="*/ 454 w 454"/>
                  <a:gd name="T11" fmla="*/ 56 h 56"/>
                  <a:gd name="T12" fmla="*/ 390 w 454"/>
                  <a:gd name="T13" fmla="*/ 30 h 56"/>
                </a:gdLst>
                <a:ahLst/>
                <a:cxnLst>
                  <a:cxn ang="0">
                    <a:pos x="T0" y="T1"/>
                  </a:cxn>
                  <a:cxn ang="0">
                    <a:pos x="T2" y="T3"/>
                  </a:cxn>
                  <a:cxn ang="0">
                    <a:pos x="T4" y="T5"/>
                  </a:cxn>
                  <a:cxn ang="0">
                    <a:pos x="T6" y="T7"/>
                  </a:cxn>
                  <a:cxn ang="0">
                    <a:pos x="T8" y="T9"/>
                  </a:cxn>
                  <a:cxn ang="0">
                    <a:pos x="T10" y="T11"/>
                  </a:cxn>
                  <a:cxn ang="0">
                    <a:pos x="T12" y="T13"/>
                  </a:cxn>
                </a:cxnLst>
                <a:rect l="0" t="0" r="r" b="b"/>
                <a:pathLst>
                  <a:path w="454" h="56">
                    <a:moveTo>
                      <a:pt x="390" y="30"/>
                    </a:moveTo>
                    <a:cubicBezTo>
                      <a:pt x="363" y="20"/>
                      <a:pt x="342" y="11"/>
                      <a:pt x="327" y="0"/>
                    </a:cubicBezTo>
                    <a:cubicBezTo>
                      <a:pt x="127" y="0"/>
                      <a:pt x="127" y="0"/>
                      <a:pt x="127" y="0"/>
                    </a:cubicBezTo>
                    <a:cubicBezTo>
                      <a:pt x="112" y="11"/>
                      <a:pt x="91" y="20"/>
                      <a:pt x="63" y="30"/>
                    </a:cubicBezTo>
                    <a:cubicBezTo>
                      <a:pt x="39" y="39"/>
                      <a:pt x="18" y="48"/>
                      <a:pt x="0" y="56"/>
                    </a:cubicBezTo>
                    <a:cubicBezTo>
                      <a:pt x="454" y="56"/>
                      <a:pt x="454" y="56"/>
                      <a:pt x="454" y="56"/>
                    </a:cubicBezTo>
                    <a:cubicBezTo>
                      <a:pt x="436" y="48"/>
                      <a:pt x="414" y="39"/>
                      <a:pt x="390" y="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63" name="Freeform 26"/>
              <p:cNvSpPr>
                <a:spLocks/>
              </p:cNvSpPr>
              <p:nvPr/>
            </p:nvSpPr>
            <p:spPr bwMode="gray">
              <a:xfrm>
                <a:off x="4653451" y="3738148"/>
                <a:ext cx="583870" cy="163284"/>
              </a:xfrm>
              <a:custGeom>
                <a:avLst/>
                <a:gdLst>
                  <a:gd name="T0" fmla="*/ 165 w 200"/>
                  <a:gd name="T1" fmla="*/ 0 h 56"/>
                  <a:gd name="T2" fmla="*/ 37 w 200"/>
                  <a:gd name="T3" fmla="*/ 0 h 56"/>
                  <a:gd name="T4" fmla="*/ 0 w 200"/>
                  <a:gd name="T5" fmla="*/ 56 h 56"/>
                  <a:gd name="T6" fmla="*/ 200 w 200"/>
                  <a:gd name="T7" fmla="*/ 56 h 56"/>
                  <a:gd name="T8" fmla="*/ 165 w 200"/>
                  <a:gd name="T9" fmla="*/ 0 h 56"/>
                </a:gdLst>
                <a:ahLst/>
                <a:cxnLst>
                  <a:cxn ang="0">
                    <a:pos x="T0" y="T1"/>
                  </a:cxn>
                  <a:cxn ang="0">
                    <a:pos x="T2" y="T3"/>
                  </a:cxn>
                  <a:cxn ang="0">
                    <a:pos x="T4" y="T5"/>
                  </a:cxn>
                  <a:cxn ang="0">
                    <a:pos x="T6" y="T7"/>
                  </a:cxn>
                  <a:cxn ang="0">
                    <a:pos x="T8" y="T9"/>
                  </a:cxn>
                </a:cxnLst>
                <a:rect l="0" t="0" r="r" b="b"/>
                <a:pathLst>
                  <a:path w="200" h="56">
                    <a:moveTo>
                      <a:pt x="165" y="0"/>
                    </a:moveTo>
                    <a:cubicBezTo>
                      <a:pt x="37" y="0"/>
                      <a:pt x="37" y="0"/>
                      <a:pt x="37" y="0"/>
                    </a:cubicBezTo>
                    <a:cubicBezTo>
                      <a:pt x="34" y="24"/>
                      <a:pt x="23" y="41"/>
                      <a:pt x="0" y="56"/>
                    </a:cubicBezTo>
                    <a:cubicBezTo>
                      <a:pt x="200" y="56"/>
                      <a:pt x="200" y="56"/>
                      <a:pt x="200" y="56"/>
                    </a:cubicBezTo>
                    <a:cubicBezTo>
                      <a:pt x="178" y="41"/>
                      <a:pt x="167" y="24"/>
                      <a:pt x="16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64" name="Freeform 27"/>
              <p:cNvSpPr>
                <a:spLocks/>
              </p:cNvSpPr>
              <p:nvPr/>
            </p:nvSpPr>
            <p:spPr bwMode="gray">
              <a:xfrm>
                <a:off x="4702930" y="3585996"/>
                <a:ext cx="487382" cy="152150"/>
              </a:xfrm>
              <a:custGeom>
                <a:avLst/>
                <a:gdLst>
                  <a:gd name="T0" fmla="*/ 147 w 167"/>
                  <a:gd name="T1" fmla="*/ 38 h 52"/>
                  <a:gd name="T2" fmla="*/ 167 w 167"/>
                  <a:gd name="T3" fmla="*/ 0 h 52"/>
                  <a:gd name="T4" fmla="*/ 0 w 167"/>
                  <a:gd name="T5" fmla="*/ 0 h 52"/>
                  <a:gd name="T6" fmla="*/ 20 w 167"/>
                  <a:gd name="T7" fmla="*/ 38 h 52"/>
                  <a:gd name="T8" fmla="*/ 20 w 167"/>
                  <a:gd name="T9" fmla="*/ 52 h 52"/>
                  <a:gd name="T10" fmla="*/ 148 w 167"/>
                  <a:gd name="T11" fmla="*/ 52 h 52"/>
                  <a:gd name="T12" fmla="*/ 147 w 167"/>
                  <a:gd name="T13" fmla="*/ 38 h 52"/>
                </a:gdLst>
                <a:ahLst/>
                <a:cxnLst>
                  <a:cxn ang="0">
                    <a:pos x="T0" y="T1"/>
                  </a:cxn>
                  <a:cxn ang="0">
                    <a:pos x="T2" y="T3"/>
                  </a:cxn>
                  <a:cxn ang="0">
                    <a:pos x="T4" y="T5"/>
                  </a:cxn>
                  <a:cxn ang="0">
                    <a:pos x="T6" y="T7"/>
                  </a:cxn>
                  <a:cxn ang="0">
                    <a:pos x="T8" y="T9"/>
                  </a:cxn>
                  <a:cxn ang="0">
                    <a:pos x="T10" y="T11"/>
                  </a:cxn>
                  <a:cxn ang="0">
                    <a:pos x="T12" y="T13"/>
                  </a:cxn>
                </a:cxnLst>
                <a:rect l="0" t="0" r="r" b="b"/>
                <a:pathLst>
                  <a:path w="167" h="52">
                    <a:moveTo>
                      <a:pt x="147" y="38"/>
                    </a:moveTo>
                    <a:cubicBezTo>
                      <a:pt x="147" y="18"/>
                      <a:pt x="157" y="16"/>
                      <a:pt x="167" y="0"/>
                    </a:cubicBezTo>
                    <a:cubicBezTo>
                      <a:pt x="0" y="0"/>
                      <a:pt x="0" y="0"/>
                      <a:pt x="0" y="0"/>
                    </a:cubicBezTo>
                    <a:cubicBezTo>
                      <a:pt x="10" y="16"/>
                      <a:pt x="20" y="18"/>
                      <a:pt x="20" y="38"/>
                    </a:cubicBezTo>
                    <a:cubicBezTo>
                      <a:pt x="20" y="43"/>
                      <a:pt x="20" y="48"/>
                      <a:pt x="20" y="52"/>
                    </a:cubicBezTo>
                    <a:cubicBezTo>
                      <a:pt x="148" y="52"/>
                      <a:pt x="148" y="52"/>
                      <a:pt x="148" y="52"/>
                    </a:cubicBezTo>
                    <a:cubicBezTo>
                      <a:pt x="147" y="48"/>
                      <a:pt x="147" y="43"/>
                      <a:pt x="147" y="3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9" name="Rechteck 98"/>
            <p:cNvSpPr/>
            <p:nvPr/>
          </p:nvSpPr>
          <p:spPr bwMode="gray">
            <a:xfrm>
              <a:off x="5465005" y="1807227"/>
              <a:ext cx="1255951"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52</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grpSp>
      <p:grpSp>
        <p:nvGrpSpPr>
          <p:cNvPr id="4" name="Gruppieren 3"/>
          <p:cNvGrpSpPr/>
          <p:nvPr/>
        </p:nvGrpSpPr>
        <p:grpSpPr bwMode="gray">
          <a:xfrm>
            <a:off x="7450169" y="1500027"/>
            <a:ext cx="3018728" cy="2898684"/>
            <a:chOff x="7450169" y="1500027"/>
            <a:chExt cx="3018728" cy="2898684"/>
          </a:xfrm>
        </p:grpSpPr>
        <p:grpSp>
          <p:nvGrpSpPr>
            <p:cNvPr id="65" name="Gruppieren 64"/>
            <p:cNvGrpSpPr/>
            <p:nvPr/>
          </p:nvGrpSpPr>
          <p:grpSpPr bwMode="gray">
            <a:xfrm>
              <a:off x="7450169" y="1500027"/>
              <a:ext cx="3018728" cy="2898684"/>
              <a:chOff x="4106691" y="2785651"/>
              <a:chExt cx="1679862" cy="1613060"/>
            </a:xfrm>
            <a:solidFill>
              <a:schemeClr val="accent6">
                <a:alpha val="80000"/>
              </a:schemeClr>
            </a:solidFill>
          </p:grpSpPr>
          <p:sp>
            <p:nvSpPr>
              <p:cNvPr id="66" name="Freeform 18"/>
              <p:cNvSpPr>
                <a:spLocks/>
              </p:cNvSpPr>
              <p:nvPr/>
            </p:nvSpPr>
            <p:spPr bwMode="gray">
              <a:xfrm>
                <a:off x="4585415" y="2978624"/>
                <a:ext cx="719941" cy="163284"/>
              </a:xfrm>
              <a:custGeom>
                <a:avLst/>
                <a:gdLst>
                  <a:gd name="T0" fmla="*/ 245 w 246"/>
                  <a:gd name="T1" fmla="*/ 38 h 56"/>
                  <a:gd name="T2" fmla="*/ 239 w 246"/>
                  <a:gd name="T3" fmla="*/ 0 h 56"/>
                  <a:gd name="T4" fmla="*/ 8 w 246"/>
                  <a:gd name="T5" fmla="*/ 0 h 56"/>
                  <a:gd name="T6" fmla="*/ 1 w 246"/>
                  <a:gd name="T7" fmla="*/ 38 h 56"/>
                  <a:gd name="T8" fmla="*/ 3 w 246"/>
                  <a:gd name="T9" fmla="*/ 56 h 56"/>
                  <a:gd name="T10" fmla="*/ 243 w 246"/>
                  <a:gd name="T11" fmla="*/ 56 h 56"/>
                  <a:gd name="T12" fmla="*/ 245 w 246"/>
                  <a:gd name="T13" fmla="*/ 38 h 56"/>
                </a:gdLst>
                <a:ahLst/>
                <a:cxnLst>
                  <a:cxn ang="0">
                    <a:pos x="T0" y="T1"/>
                  </a:cxn>
                  <a:cxn ang="0">
                    <a:pos x="T2" y="T3"/>
                  </a:cxn>
                  <a:cxn ang="0">
                    <a:pos x="T4" y="T5"/>
                  </a:cxn>
                  <a:cxn ang="0">
                    <a:pos x="T6" y="T7"/>
                  </a:cxn>
                  <a:cxn ang="0">
                    <a:pos x="T8" y="T9"/>
                  </a:cxn>
                  <a:cxn ang="0">
                    <a:pos x="T10" y="T11"/>
                  </a:cxn>
                  <a:cxn ang="0">
                    <a:pos x="T12" y="T13"/>
                  </a:cxn>
                </a:cxnLst>
                <a:rect l="0" t="0" r="r" b="b"/>
                <a:pathLst>
                  <a:path w="246" h="56">
                    <a:moveTo>
                      <a:pt x="245" y="38"/>
                    </a:moveTo>
                    <a:cubicBezTo>
                      <a:pt x="246" y="29"/>
                      <a:pt x="245" y="15"/>
                      <a:pt x="239" y="0"/>
                    </a:cubicBezTo>
                    <a:cubicBezTo>
                      <a:pt x="8" y="0"/>
                      <a:pt x="8" y="0"/>
                      <a:pt x="8" y="0"/>
                    </a:cubicBezTo>
                    <a:cubicBezTo>
                      <a:pt x="2" y="15"/>
                      <a:pt x="0" y="29"/>
                      <a:pt x="1" y="38"/>
                    </a:cubicBezTo>
                    <a:cubicBezTo>
                      <a:pt x="2" y="44"/>
                      <a:pt x="2" y="50"/>
                      <a:pt x="3" y="56"/>
                    </a:cubicBezTo>
                    <a:cubicBezTo>
                      <a:pt x="243" y="56"/>
                      <a:pt x="243" y="56"/>
                      <a:pt x="243" y="56"/>
                    </a:cubicBezTo>
                    <a:cubicBezTo>
                      <a:pt x="243" y="50"/>
                      <a:pt x="244" y="44"/>
                      <a:pt x="245" y="3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19"/>
              <p:cNvSpPr>
                <a:spLocks/>
              </p:cNvSpPr>
              <p:nvPr/>
            </p:nvSpPr>
            <p:spPr bwMode="gray">
              <a:xfrm>
                <a:off x="4585415" y="3141910"/>
                <a:ext cx="719941" cy="139781"/>
              </a:xfrm>
              <a:custGeom>
                <a:avLst/>
                <a:gdLst>
                  <a:gd name="T0" fmla="*/ 237 w 246"/>
                  <a:gd name="T1" fmla="*/ 38 h 48"/>
                  <a:gd name="T2" fmla="*/ 243 w 246"/>
                  <a:gd name="T3" fmla="*/ 0 h 48"/>
                  <a:gd name="T4" fmla="*/ 3 w 246"/>
                  <a:gd name="T5" fmla="*/ 0 h 48"/>
                  <a:gd name="T6" fmla="*/ 10 w 246"/>
                  <a:gd name="T7" fmla="*/ 38 h 48"/>
                  <a:gd name="T8" fmla="*/ 0 w 246"/>
                  <a:gd name="T9" fmla="*/ 48 h 48"/>
                  <a:gd name="T10" fmla="*/ 246 w 246"/>
                  <a:gd name="T11" fmla="*/ 48 h 48"/>
                  <a:gd name="T12" fmla="*/ 237 w 246"/>
                  <a:gd name="T13" fmla="*/ 38 h 48"/>
                </a:gdLst>
                <a:ahLst/>
                <a:cxnLst>
                  <a:cxn ang="0">
                    <a:pos x="T0" y="T1"/>
                  </a:cxn>
                  <a:cxn ang="0">
                    <a:pos x="T2" y="T3"/>
                  </a:cxn>
                  <a:cxn ang="0">
                    <a:pos x="T4" y="T5"/>
                  </a:cxn>
                  <a:cxn ang="0">
                    <a:pos x="T6" y="T7"/>
                  </a:cxn>
                  <a:cxn ang="0">
                    <a:pos x="T8" y="T9"/>
                  </a:cxn>
                  <a:cxn ang="0">
                    <a:pos x="T10" y="T11"/>
                  </a:cxn>
                  <a:cxn ang="0">
                    <a:pos x="T12" y="T13"/>
                  </a:cxn>
                </a:cxnLst>
                <a:rect l="0" t="0" r="r" b="b"/>
                <a:pathLst>
                  <a:path w="246" h="48">
                    <a:moveTo>
                      <a:pt x="237" y="38"/>
                    </a:moveTo>
                    <a:cubicBezTo>
                      <a:pt x="237" y="38"/>
                      <a:pt x="240" y="20"/>
                      <a:pt x="243" y="0"/>
                    </a:cubicBezTo>
                    <a:cubicBezTo>
                      <a:pt x="3" y="0"/>
                      <a:pt x="3" y="0"/>
                      <a:pt x="3" y="0"/>
                    </a:cubicBezTo>
                    <a:cubicBezTo>
                      <a:pt x="6" y="20"/>
                      <a:pt x="10" y="38"/>
                      <a:pt x="10" y="38"/>
                    </a:cubicBezTo>
                    <a:cubicBezTo>
                      <a:pt x="10" y="38"/>
                      <a:pt x="4" y="40"/>
                      <a:pt x="0" y="48"/>
                    </a:cubicBezTo>
                    <a:cubicBezTo>
                      <a:pt x="246" y="48"/>
                      <a:pt x="246" y="48"/>
                      <a:pt x="246" y="48"/>
                    </a:cubicBezTo>
                    <a:cubicBezTo>
                      <a:pt x="243" y="40"/>
                      <a:pt x="237" y="38"/>
                      <a:pt x="237" y="3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20"/>
              <p:cNvSpPr>
                <a:spLocks/>
              </p:cNvSpPr>
              <p:nvPr/>
            </p:nvSpPr>
            <p:spPr bwMode="gray">
              <a:xfrm>
                <a:off x="4810551" y="2785651"/>
                <a:ext cx="272142" cy="17317"/>
              </a:xfrm>
              <a:custGeom>
                <a:avLst/>
                <a:gdLst>
                  <a:gd name="T0" fmla="*/ 46 w 93"/>
                  <a:gd name="T1" fmla="*/ 0 h 6"/>
                  <a:gd name="T2" fmla="*/ 0 w 93"/>
                  <a:gd name="T3" fmla="*/ 6 h 6"/>
                  <a:gd name="T4" fmla="*/ 93 w 93"/>
                  <a:gd name="T5" fmla="*/ 6 h 6"/>
                  <a:gd name="T6" fmla="*/ 46 w 93"/>
                  <a:gd name="T7" fmla="*/ 0 h 6"/>
                </a:gdLst>
                <a:ahLst/>
                <a:cxnLst>
                  <a:cxn ang="0">
                    <a:pos x="T0" y="T1"/>
                  </a:cxn>
                  <a:cxn ang="0">
                    <a:pos x="T2" y="T3"/>
                  </a:cxn>
                  <a:cxn ang="0">
                    <a:pos x="T4" y="T5"/>
                  </a:cxn>
                  <a:cxn ang="0">
                    <a:pos x="T6" y="T7"/>
                  </a:cxn>
                </a:cxnLst>
                <a:rect l="0" t="0" r="r" b="b"/>
                <a:pathLst>
                  <a:path w="93" h="6">
                    <a:moveTo>
                      <a:pt x="46" y="0"/>
                    </a:moveTo>
                    <a:cubicBezTo>
                      <a:pt x="28" y="0"/>
                      <a:pt x="13" y="3"/>
                      <a:pt x="0" y="6"/>
                    </a:cubicBezTo>
                    <a:cubicBezTo>
                      <a:pt x="93" y="6"/>
                      <a:pt x="93" y="6"/>
                      <a:pt x="93" y="6"/>
                    </a:cubicBezTo>
                    <a:cubicBezTo>
                      <a:pt x="79" y="3"/>
                      <a:pt x="64" y="0"/>
                      <a:pt x="46"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69" name="Freeform 21"/>
              <p:cNvSpPr>
                <a:spLocks/>
              </p:cNvSpPr>
              <p:nvPr/>
            </p:nvSpPr>
            <p:spPr bwMode="gray">
              <a:xfrm>
                <a:off x="4580467" y="3281691"/>
                <a:ext cx="729837" cy="175656"/>
              </a:xfrm>
              <a:custGeom>
                <a:avLst/>
                <a:gdLst>
                  <a:gd name="T0" fmla="*/ 250 w 250"/>
                  <a:gd name="T1" fmla="*/ 16 h 60"/>
                  <a:gd name="T2" fmla="*/ 248 w 250"/>
                  <a:gd name="T3" fmla="*/ 0 h 60"/>
                  <a:gd name="T4" fmla="*/ 2 w 250"/>
                  <a:gd name="T5" fmla="*/ 0 h 60"/>
                  <a:gd name="T6" fmla="*/ 0 w 250"/>
                  <a:gd name="T7" fmla="*/ 16 h 60"/>
                  <a:gd name="T8" fmla="*/ 26 w 250"/>
                  <a:gd name="T9" fmla="*/ 60 h 60"/>
                  <a:gd name="T10" fmla="*/ 224 w 250"/>
                  <a:gd name="T11" fmla="*/ 60 h 60"/>
                  <a:gd name="T12" fmla="*/ 250 w 250"/>
                  <a:gd name="T13" fmla="*/ 16 h 60"/>
                </a:gdLst>
                <a:ahLst/>
                <a:cxnLst>
                  <a:cxn ang="0">
                    <a:pos x="T0" y="T1"/>
                  </a:cxn>
                  <a:cxn ang="0">
                    <a:pos x="T2" y="T3"/>
                  </a:cxn>
                  <a:cxn ang="0">
                    <a:pos x="T4" y="T5"/>
                  </a:cxn>
                  <a:cxn ang="0">
                    <a:pos x="T6" y="T7"/>
                  </a:cxn>
                  <a:cxn ang="0">
                    <a:pos x="T8" y="T9"/>
                  </a:cxn>
                  <a:cxn ang="0">
                    <a:pos x="T10" y="T11"/>
                  </a:cxn>
                  <a:cxn ang="0">
                    <a:pos x="T12" y="T13"/>
                  </a:cxn>
                </a:cxnLst>
                <a:rect l="0" t="0" r="r" b="b"/>
                <a:pathLst>
                  <a:path w="250" h="60">
                    <a:moveTo>
                      <a:pt x="250" y="16"/>
                    </a:moveTo>
                    <a:cubicBezTo>
                      <a:pt x="250" y="9"/>
                      <a:pt x="249" y="4"/>
                      <a:pt x="248" y="0"/>
                    </a:cubicBezTo>
                    <a:cubicBezTo>
                      <a:pt x="2" y="0"/>
                      <a:pt x="2" y="0"/>
                      <a:pt x="2" y="0"/>
                    </a:cubicBezTo>
                    <a:cubicBezTo>
                      <a:pt x="1" y="4"/>
                      <a:pt x="0" y="9"/>
                      <a:pt x="0" y="16"/>
                    </a:cubicBezTo>
                    <a:cubicBezTo>
                      <a:pt x="4" y="59"/>
                      <a:pt x="19" y="49"/>
                      <a:pt x="26" y="60"/>
                    </a:cubicBezTo>
                    <a:cubicBezTo>
                      <a:pt x="224" y="60"/>
                      <a:pt x="224" y="60"/>
                      <a:pt x="224" y="60"/>
                    </a:cubicBezTo>
                    <a:cubicBezTo>
                      <a:pt x="231" y="49"/>
                      <a:pt x="246" y="59"/>
                      <a:pt x="250" y="1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22"/>
              <p:cNvSpPr>
                <a:spLocks noEditPoints="1"/>
              </p:cNvSpPr>
              <p:nvPr/>
            </p:nvSpPr>
            <p:spPr bwMode="gray">
              <a:xfrm>
                <a:off x="4106691" y="4064719"/>
                <a:ext cx="1679862" cy="333992"/>
              </a:xfrm>
              <a:custGeom>
                <a:avLst/>
                <a:gdLst>
                  <a:gd name="T0" fmla="*/ 514 w 575"/>
                  <a:gd name="T1" fmla="*/ 0 h 114"/>
                  <a:gd name="T2" fmla="*/ 60 w 575"/>
                  <a:gd name="T3" fmla="*/ 0 h 114"/>
                  <a:gd name="T4" fmla="*/ 0 w 575"/>
                  <a:gd name="T5" fmla="*/ 49 h 114"/>
                  <a:gd name="T6" fmla="*/ 0 w 575"/>
                  <a:gd name="T7" fmla="*/ 114 h 114"/>
                  <a:gd name="T8" fmla="*/ 575 w 575"/>
                  <a:gd name="T9" fmla="*/ 114 h 114"/>
                  <a:gd name="T10" fmla="*/ 575 w 575"/>
                  <a:gd name="T11" fmla="*/ 49 h 114"/>
                  <a:gd name="T12" fmla="*/ 514 w 575"/>
                  <a:gd name="T13" fmla="*/ 0 h 114"/>
                  <a:gd name="T14" fmla="*/ 2 w 575"/>
                  <a:gd name="T15" fmla="*/ 108 h 114"/>
                  <a:gd name="T16" fmla="*/ 551 w 575"/>
                  <a:gd name="T17" fmla="*/ 108 h 114"/>
                  <a:gd name="T18" fmla="*/ 2 w 575"/>
                  <a:gd name="T19" fmla="*/ 108 h 114"/>
                  <a:gd name="T20" fmla="*/ 2 w 575"/>
                  <a:gd name="T21" fmla="*/ 52 h 114"/>
                  <a:gd name="T22" fmla="*/ 551 w 575"/>
                  <a:gd name="T23" fmla="*/ 52 h 114"/>
                  <a:gd name="T24" fmla="*/ 2 w 575"/>
                  <a:gd name="T25"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5" h="114">
                    <a:moveTo>
                      <a:pt x="514" y="0"/>
                    </a:moveTo>
                    <a:cubicBezTo>
                      <a:pt x="60" y="0"/>
                      <a:pt x="60" y="0"/>
                      <a:pt x="60" y="0"/>
                    </a:cubicBezTo>
                    <a:cubicBezTo>
                      <a:pt x="22" y="19"/>
                      <a:pt x="0" y="36"/>
                      <a:pt x="0" y="49"/>
                    </a:cubicBezTo>
                    <a:cubicBezTo>
                      <a:pt x="0" y="69"/>
                      <a:pt x="0" y="114"/>
                      <a:pt x="0" y="114"/>
                    </a:cubicBezTo>
                    <a:cubicBezTo>
                      <a:pt x="575" y="114"/>
                      <a:pt x="575" y="114"/>
                      <a:pt x="575" y="114"/>
                    </a:cubicBezTo>
                    <a:cubicBezTo>
                      <a:pt x="575" y="114"/>
                      <a:pt x="575" y="69"/>
                      <a:pt x="575" y="49"/>
                    </a:cubicBezTo>
                    <a:cubicBezTo>
                      <a:pt x="575" y="36"/>
                      <a:pt x="552" y="19"/>
                      <a:pt x="514" y="0"/>
                    </a:cubicBezTo>
                    <a:close/>
                    <a:moveTo>
                      <a:pt x="2" y="108"/>
                    </a:moveTo>
                    <a:cubicBezTo>
                      <a:pt x="551" y="108"/>
                      <a:pt x="551" y="108"/>
                      <a:pt x="551" y="108"/>
                    </a:cubicBezTo>
                    <a:lnTo>
                      <a:pt x="2" y="108"/>
                    </a:lnTo>
                    <a:close/>
                    <a:moveTo>
                      <a:pt x="2" y="52"/>
                    </a:moveTo>
                    <a:cubicBezTo>
                      <a:pt x="551" y="52"/>
                      <a:pt x="551" y="52"/>
                      <a:pt x="551" y="52"/>
                    </a:cubicBezTo>
                    <a:lnTo>
                      <a:pt x="2" y="52"/>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23"/>
              <p:cNvSpPr>
                <a:spLocks/>
              </p:cNvSpPr>
              <p:nvPr/>
            </p:nvSpPr>
            <p:spPr bwMode="gray">
              <a:xfrm>
                <a:off x="4608917" y="2802968"/>
                <a:ext cx="675410" cy="175656"/>
              </a:xfrm>
              <a:custGeom>
                <a:avLst/>
                <a:gdLst>
                  <a:gd name="T0" fmla="*/ 162 w 231"/>
                  <a:gd name="T1" fmla="*/ 0 h 60"/>
                  <a:gd name="T2" fmla="*/ 69 w 231"/>
                  <a:gd name="T3" fmla="*/ 0 h 60"/>
                  <a:gd name="T4" fmla="*/ 0 w 231"/>
                  <a:gd name="T5" fmla="*/ 60 h 60"/>
                  <a:gd name="T6" fmla="*/ 231 w 231"/>
                  <a:gd name="T7" fmla="*/ 60 h 60"/>
                  <a:gd name="T8" fmla="*/ 162 w 231"/>
                  <a:gd name="T9" fmla="*/ 0 h 60"/>
                </a:gdLst>
                <a:ahLst/>
                <a:cxnLst>
                  <a:cxn ang="0">
                    <a:pos x="T0" y="T1"/>
                  </a:cxn>
                  <a:cxn ang="0">
                    <a:pos x="T2" y="T3"/>
                  </a:cxn>
                  <a:cxn ang="0">
                    <a:pos x="T4" y="T5"/>
                  </a:cxn>
                  <a:cxn ang="0">
                    <a:pos x="T6" y="T7"/>
                  </a:cxn>
                  <a:cxn ang="0">
                    <a:pos x="T8" y="T9"/>
                  </a:cxn>
                </a:cxnLst>
                <a:rect l="0" t="0" r="r" b="b"/>
                <a:pathLst>
                  <a:path w="231" h="60">
                    <a:moveTo>
                      <a:pt x="162" y="0"/>
                    </a:moveTo>
                    <a:cubicBezTo>
                      <a:pt x="69" y="0"/>
                      <a:pt x="69" y="0"/>
                      <a:pt x="69" y="0"/>
                    </a:cubicBezTo>
                    <a:cubicBezTo>
                      <a:pt x="30" y="12"/>
                      <a:pt x="9" y="37"/>
                      <a:pt x="0" y="60"/>
                    </a:cubicBezTo>
                    <a:cubicBezTo>
                      <a:pt x="231" y="60"/>
                      <a:pt x="231" y="60"/>
                      <a:pt x="231" y="60"/>
                    </a:cubicBezTo>
                    <a:cubicBezTo>
                      <a:pt x="222" y="37"/>
                      <a:pt x="201" y="12"/>
                      <a:pt x="16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24"/>
              <p:cNvSpPr>
                <a:spLocks/>
              </p:cNvSpPr>
              <p:nvPr/>
            </p:nvSpPr>
            <p:spPr bwMode="gray">
              <a:xfrm>
                <a:off x="4655926" y="3457348"/>
                <a:ext cx="578920" cy="128650"/>
              </a:xfrm>
              <a:custGeom>
                <a:avLst/>
                <a:gdLst>
                  <a:gd name="T0" fmla="*/ 195 w 198"/>
                  <a:gd name="T1" fmla="*/ 8 h 44"/>
                  <a:gd name="T2" fmla="*/ 198 w 198"/>
                  <a:gd name="T3" fmla="*/ 0 h 44"/>
                  <a:gd name="T4" fmla="*/ 0 w 198"/>
                  <a:gd name="T5" fmla="*/ 0 h 44"/>
                  <a:gd name="T6" fmla="*/ 3 w 198"/>
                  <a:gd name="T7" fmla="*/ 8 h 44"/>
                  <a:gd name="T8" fmla="*/ 16 w 198"/>
                  <a:gd name="T9" fmla="*/ 44 h 44"/>
                  <a:gd name="T10" fmla="*/ 183 w 198"/>
                  <a:gd name="T11" fmla="*/ 44 h 44"/>
                  <a:gd name="T12" fmla="*/ 195 w 198"/>
                  <a:gd name="T13" fmla="*/ 8 h 44"/>
                </a:gdLst>
                <a:ahLst/>
                <a:cxnLst>
                  <a:cxn ang="0">
                    <a:pos x="T0" y="T1"/>
                  </a:cxn>
                  <a:cxn ang="0">
                    <a:pos x="T2" y="T3"/>
                  </a:cxn>
                  <a:cxn ang="0">
                    <a:pos x="T4" y="T5"/>
                  </a:cxn>
                  <a:cxn ang="0">
                    <a:pos x="T6" y="T7"/>
                  </a:cxn>
                  <a:cxn ang="0">
                    <a:pos x="T8" y="T9"/>
                  </a:cxn>
                  <a:cxn ang="0">
                    <a:pos x="T10" y="T11"/>
                  </a:cxn>
                  <a:cxn ang="0">
                    <a:pos x="T12" y="T13"/>
                  </a:cxn>
                </a:cxnLst>
                <a:rect l="0" t="0" r="r" b="b"/>
                <a:pathLst>
                  <a:path w="198" h="44">
                    <a:moveTo>
                      <a:pt x="195" y="8"/>
                    </a:moveTo>
                    <a:cubicBezTo>
                      <a:pt x="196" y="5"/>
                      <a:pt x="197" y="2"/>
                      <a:pt x="198" y="0"/>
                    </a:cubicBezTo>
                    <a:cubicBezTo>
                      <a:pt x="0" y="0"/>
                      <a:pt x="0" y="0"/>
                      <a:pt x="0" y="0"/>
                    </a:cubicBezTo>
                    <a:cubicBezTo>
                      <a:pt x="1" y="2"/>
                      <a:pt x="2" y="5"/>
                      <a:pt x="3" y="8"/>
                    </a:cubicBezTo>
                    <a:cubicBezTo>
                      <a:pt x="6" y="26"/>
                      <a:pt x="11" y="37"/>
                      <a:pt x="16" y="44"/>
                    </a:cubicBezTo>
                    <a:cubicBezTo>
                      <a:pt x="183" y="44"/>
                      <a:pt x="183" y="44"/>
                      <a:pt x="183" y="44"/>
                    </a:cubicBezTo>
                    <a:cubicBezTo>
                      <a:pt x="188" y="37"/>
                      <a:pt x="192" y="26"/>
                      <a:pt x="195" y="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25"/>
              <p:cNvSpPr>
                <a:spLocks/>
              </p:cNvSpPr>
              <p:nvPr/>
            </p:nvSpPr>
            <p:spPr bwMode="gray">
              <a:xfrm>
                <a:off x="4282346" y="3901431"/>
                <a:ext cx="1326076" cy="163284"/>
              </a:xfrm>
              <a:custGeom>
                <a:avLst/>
                <a:gdLst>
                  <a:gd name="T0" fmla="*/ 390 w 454"/>
                  <a:gd name="T1" fmla="*/ 30 h 56"/>
                  <a:gd name="T2" fmla="*/ 327 w 454"/>
                  <a:gd name="T3" fmla="*/ 0 h 56"/>
                  <a:gd name="T4" fmla="*/ 127 w 454"/>
                  <a:gd name="T5" fmla="*/ 0 h 56"/>
                  <a:gd name="T6" fmla="*/ 63 w 454"/>
                  <a:gd name="T7" fmla="*/ 30 h 56"/>
                  <a:gd name="T8" fmla="*/ 0 w 454"/>
                  <a:gd name="T9" fmla="*/ 56 h 56"/>
                  <a:gd name="T10" fmla="*/ 454 w 454"/>
                  <a:gd name="T11" fmla="*/ 56 h 56"/>
                  <a:gd name="T12" fmla="*/ 390 w 454"/>
                  <a:gd name="T13" fmla="*/ 30 h 56"/>
                </a:gdLst>
                <a:ahLst/>
                <a:cxnLst>
                  <a:cxn ang="0">
                    <a:pos x="T0" y="T1"/>
                  </a:cxn>
                  <a:cxn ang="0">
                    <a:pos x="T2" y="T3"/>
                  </a:cxn>
                  <a:cxn ang="0">
                    <a:pos x="T4" y="T5"/>
                  </a:cxn>
                  <a:cxn ang="0">
                    <a:pos x="T6" y="T7"/>
                  </a:cxn>
                  <a:cxn ang="0">
                    <a:pos x="T8" y="T9"/>
                  </a:cxn>
                  <a:cxn ang="0">
                    <a:pos x="T10" y="T11"/>
                  </a:cxn>
                  <a:cxn ang="0">
                    <a:pos x="T12" y="T13"/>
                  </a:cxn>
                </a:cxnLst>
                <a:rect l="0" t="0" r="r" b="b"/>
                <a:pathLst>
                  <a:path w="454" h="56">
                    <a:moveTo>
                      <a:pt x="390" y="30"/>
                    </a:moveTo>
                    <a:cubicBezTo>
                      <a:pt x="363" y="20"/>
                      <a:pt x="342" y="11"/>
                      <a:pt x="327" y="0"/>
                    </a:cubicBezTo>
                    <a:cubicBezTo>
                      <a:pt x="127" y="0"/>
                      <a:pt x="127" y="0"/>
                      <a:pt x="127" y="0"/>
                    </a:cubicBezTo>
                    <a:cubicBezTo>
                      <a:pt x="112" y="11"/>
                      <a:pt x="91" y="20"/>
                      <a:pt x="63" y="30"/>
                    </a:cubicBezTo>
                    <a:cubicBezTo>
                      <a:pt x="39" y="39"/>
                      <a:pt x="18" y="48"/>
                      <a:pt x="0" y="56"/>
                    </a:cubicBezTo>
                    <a:cubicBezTo>
                      <a:pt x="454" y="56"/>
                      <a:pt x="454" y="56"/>
                      <a:pt x="454" y="56"/>
                    </a:cubicBezTo>
                    <a:cubicBezTo>
                      <a:pt x="436" y="48"/>
                      <a:pt x="414" y="39"/>
                      <a:pt x="390" y="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26"/>
              <p:cNvSpPr>
                <a:spLocks/>
              </p:cNvSpPr>
              <p:nvPr/>
            </p:nvSpPr>
            <p:spPr bwMode="gray">
              <a:xfrm>
                <a:off x="4653451" y="3738148"/>
                <a:ext cx="583870" cy="163284"/>
              </a:xfrm>
              <a:custGeom>
                <a:avLst/>
                <a:gdLst>
                  <a:gd name="T0" fmla="*/ 165 w 200"/>
                  <a:gd name="T1" fmla="*/ 0 h 56"/>
                  <a:gd name="T2" fmla="*/ 37 w 200"/>
                  <a:gd name="T3" fmla="*/ 0 h 56"/>
                  <a:gd name="T4" fmla="*/ 0 w 200"/>
                  <a:gd name="T5" fmla="*/ 56 h 56"/>
                  <a:gd name="T6" fmla="*/ 200 w 200"/>
                  <a:gd name="T7" fmla="*/ 56 h 56"/>
                  <a:gd name="T8" fmla="*/ 165 w 200"/>
                  <a:gd name="T9" fmla="*/ 0 h 56"/>
                </a:gdLst>
                <a:ahLst/>
                <a:cxnLst>
                  <a:cxn ang="0">
                    <a:pos x="T0" y="T1"/>
                  </a:cxn>
                  <a:cxn ang="0">
                    <a:pos x="T2" y="T3"/>
                  </a:cxn>
                  <a:cxn ang="0">
                    <a:pos x="T4" y="T5"/>
                  </a:cxn>
                  <a:cxn ang="0">
                    <a:pos x="T6" y="T7"/>
                  </a:cxn>
                  <a:cxn ang="0">
                    <a:pos x="T8" y="T9"/>
                  </a:cxn>
                </a:cxnLst>
                <a:rect l="0" t="0" r="r" b="b"/>
                <a:pathLst>
                  <a:path w="200" h="56">
                    <a:moveTo>
                      <a:pt x="165" y="0"/>
                    </a:moveTo>
                    <a:cubicBezTo>
                      <a:pt x="37" y="0"/>
                      <a:pt x="37" y="0"/>
                      <a:pt x="37" y="0"/>
                    </a:cubicBezTo>
                    <a:cubicBezTo>
                      <a:pt x="34" y="24"/>
                      <a:pt x="23" y="41"/>
                      <a:pt x="0" y="56"/>
                    </a:cubicBezTo>
                    <a:cubicBezTo>
                      <a:pt x="200" y="56"/>
                      <a:pt x="200" y="56"/>
                      <a:pt x="200" y="56"/>
                    </a:cubicBezTo>
                    <a:cubicBezTo>
                      <a:pt x="178" y="41"/>
                      <a:pt x="167" y="24"/>
                      <a:pt x="16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27"/>
              <p:cNvSpPr>
                <a:spLocks/>
              </p:cNvSpPr>
              <p:nvPr/>
            </p:nvSpPr>
            <p:spPr bwMode="gray">
              <a:xfrm>
                <a:off x="4702930" y="3585996"/>
                <a:ext cx="487382" cy="152150"/>
              </a:xfrm>
              <a:custGeom>
                <a:avLst/>
                <a:gdLst>
                  <a:gd name="T0" fmla="*/ 147 w 167"/>
                  <a:gd name="T1" fmla="*/ 38 h 52"/>
                  <a:gd name="T2" fmla="*/ 167 w 167"/>
                  <a:gd name="T3" fmla="*/ 0 h 52"/>
                  <a:gd name="T4" fmla="*/ 0 w 167"/>
                  <a:gd name="T5" fmla="*/ 0 h 52"/>
                  <a:gd name="T6" fmla="*/ 20 w 167"/>
                  <a:gd name="T7" fmla="*/ 38 h 52"/>
                  <a:gd name="T8" fmla="*/ 20 w 167"/>
                  <a:gd name="T9" fmla="*/ 52 h 52"/>
                  <a:gd name="T10" fmla="*/ 148 w 167"/>
                  <a:gd name="T11" fmla="*/ 52 h 52"/>
                  <a:gd name="T12" fmla="*/ 147 w 167"/>
                  <a:gd name="T13" fmla="*/ 38 h 52"/>
                </a:gdLst>
                <a:ahLst/>
                <a:cxnLst>
                  <a:cxn ang="0">
                    <a:pos x="T0" y="T1"/>
                  </a:cxn>
                  <a:cxn ang="0">
                    <a:pos x="T2" y="T3"/>
                  </a:cxn>
                  <a:cxn ang="0">
                    <a:pos x="T4" y="T5"/>
                  </a:cxn>
                  <a:cxn ang="0">
                    <a:pos x="T6" y="T7"/>
                  </a:cxn>
                  <a:cxn ang="0">
                    <a:pos x="T8" y="T9"/>
                  </a:cxn>
                  <a:cxn ang="0">
                    <a:pos x="T10" y="T11"/>
                  </a:cxn>
                  <a:cxn ang="0">
                    <a:pos x="T12" y="T13"/>
                  </a:cxn>
                </a:cxnLst>
                <a:rect l="0" t="0" r="r" b="b"/>
                <a:pathLst>
                  <a:path w="167" h="52">
                    <a:moveTo>
                      <a:pt x="147" y="38"/>
                    </a:moveTo>
                    <a:cubicBezTo>
                      <a:pt x="147" y="18"/>
                      <a:pt x="157" y="16"/>
                      <a:pt x="167" y="0"/>
                    </a:cubicBezTo>
                    <a:cubicBezTo>
                      <a:pt x="0" y="0"/>
                      <a:pt x="0" y="0"/>
                      <a:pt x="0" y="0"/>
                    </a:cubicBezTo>
                    <a:cubicBezTo>
                      <a:pt x="10" y="16"/>
                      <a:pt x="20" y="18"/>
                      <a:pt x="20" y="38"/>
                    </a:cubicBezTo>
                    <a:cubicBezTo>
                      <a:pt x="20" y="43"/>
                      <a:pt x="20" y="48"/>
                      <a:pt x="20" y="52"/>
                    </a:cubicBezTo>
                    <a:cubicBezTo>
                      <a:pt x="148" y="52"/>
                      <a:pt x="148" y="52"/>
                      <a:pt x="148" y="52"/>
                    </a:cubicBezTo>
                    <a:cubicBezTo>
                      <a:pt x="147" y="48"/>
                      <a:pt x="147" y="43"/>
                      <a:pt x="147" y="3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00" name="Rechteck 99"/>
            <p:cNvSpPr/>
            <p:nvPr/>
          </p:nvSpPr>
          <p:spPr bwMode="gray">
            <a:xfrm>
              <a:off x="8329332" y="1807227"/>
              <a:ext cx="1255951"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84</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grpSp>
      <p:sp>
        <p:nvSpPr>
          <p:cNvPr id="101" name="Rechteck 100"/>
          <p:cNvSpPr/>
          <p:nvPr/>
        </p:nvSpPr>
        <p:spPr bwMode="gray">
          <a:xfrm>
            <a:off x="7959731" y="4614366"/>
            <a:ext cx="1995152" cy="1144839"/>
          </a:xfrm>
          <a:prstGeom prst="rect">
            <a:avLst/>
          </a:prstGeom>
        </p:spPr>
        <p:txBody>
          <a:bodyPr wrap="square" lIns="0" tIns="0" rIns="0" bIns="0">
            <a:noAutofit/>
          </a:bodyP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104" name="Rechteck 103"/>
          <p:cNvSpPr/>
          <p:nvPr/>
        </p:nvSpPr>
        <p:spPr bwMode="gray">
          <a:xfrm>
            <a:off x="1758408" y="3651805"/>
            <a:ext cx="3018728" cy="758900"/>
          </a:xfrm>
          <a:prstGeom prst="rect">
            <a:avLst/>
          </a:prstGeom>
        </p:spPr>
        <p:txBody>
          <a:bodyPr wrap="square" lIns="0" tIns="0" rIns="0" bIns="0" anchor="ctr">
            <a:noAutofit/>
          </a:bodyPr>
          <a:lstStyle/>
          <a:p>
            <a:pPr algn="ctr">
              <a:lnSpc>
                <a:spcPct val="90000"/>
              </a:lnSpc>
              <a:spcAft>
                <a:spcPts val="1000"/>
              </a:spcAft>
            </a:pP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000" dirty="0">
              <a:solidFill>
                <a:schemeClr val="bg1"/>
              </a:solidFill>
              <a:ea typeface="Open Sans Light" panose="020B0306030504020204" pitchFamily="34" charset="0"/>
              <a:cs typeface="Open Sans Light" panose="020B0306030504020204" pitchFamily="34" charset="0"/>
            </a:endParaRPr>
          </a:p>
        </p:txBody>
      </p:sp>
      <p:sp>
        <p:nvSpPr>
          <p:cNvPr id="105" name="Rechteck 104"/>
          <p:cNvSpPr/>
          <p:nvPr/>
        </p:nvSpPr>
        <p:spPr bwMode="gray">
          <a:xfrm>
            <a:off x="4573542" y="3651805"/>
            <a:ext cx="3018728" cy="758900"/>
          </a:xfrm>
          <a:prstGeom prst="rect">
            <a:avLst/>
          </a:prstGeom>
        </p:spPr>
        <p:txBody>
          <a:bodyPr wrap="square" lIns="0" tIns="0" rIns="0" bIns="0" anchor="ctr">
            <a:noAutofit/>
          </a:bodyPr>
          <a:lstStyle/>
          <a:p>
            <a:pPr algn="ctr">
              <a:lnSpc>
                <a:spcPct val="90000"/>
              </a:lnSpc>
              <a:spcAft>
                <a:spcPts val="1000"/>
              </a:spcAft>
            </a:pP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000" dirty="0">
              <a:solidFill>
                <a:schemeClr val="bg1"/>
              </a:solidFill>
              <a:ea typeface="Open Sans Light" panose="020B0306030504020204" pitchFamily="34" charset="0"/>
              <a:cs typeface="Open Sans Light" panose="020B0306030504020204" pitchFamily="34" charset="0"/>
            </a:endParaRPr>
          </a:p>
        </p:txBody>
      </p:sp>
      <p:sp>
        <p:nvSpPr>
          <p:cNvPr id="106" name="Rechteck 105"/>
          <p:cNvSpPr/>
          <p:nvPr/>
        </p:nvSpPr>
        <p:spPr bwMode="gray">
          <a:xfrm>
            <a:off x="7447943" y="3651805"/>
            <a:ext cx="3018728" cy="758900"/>
          </a:xfrm>
          <a:prstGeom prst="rect">
            <a:avLst/>
          </a:prstGeom>
        </p:spPr>
        <p:txBody>
          <a:bodyPr wrap="square" lIns="0" tIns="0" rIns="0" bIns="0" anchor="ctr">
            <a:noAutofit/>
          </a:bodyPr>
          <a:lstStyle/>
          <a:p>
            <a:pPr algn="ctr">
              <a:lnSpc>
                <a:spcPct val="90000"/>
              </a:lnSpc>
              <a:spcAft>
                <a:spcPts val="1000"/>
              </a:spcAft>
            </a:pPr>
            <a:r>
              <a:rPr lang="en-US" sz="28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000" dirty="0">
              <a:solidFill>
                <a:schemeClr val="bg1"/>
              </a:solidFill>
              <a:ea typeface="Open Sans Light" panose="020B0306030504020204" pitchFamily="34" charset="0"/>
              <a:cs typeface="Open Sans Light" panose="020B0306030504020204" pitchFamily="34" charset="0"/>
            </a:endParaRPr>
          </a:p>
        </p:txBody>
      </p:sp>
      <p:sp>
        <p:nvSpPr>
          <p:cNvPr id="107" name="Rechteck 106"/>
          <p:cNvSpPr/>
          <p:nvPr/>
        </p:nvSpPr>
        <p:spPr bwMode="gray">
          <a:xfrm>
            <a:off x="5097630" y="4614366"/>
            <a:ext cx="1995152" cy="1144839"/>
          </a:xfrm>
          <a:prstGeom prst="rect">
            <a:avLst/>
          </a:prstGeom>
        </p:spPr>
        <p:txBody>
          <a:bodyPr wrap="square" lIns="0" tIns="0" rIns="0" bIns="0">
            <a:noAutofit/>
          </a:bodyP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108" name="Rechteck 107"/>
          <p:cNvSpPr/>
          <p:nvPr/>
        </p:nvSpPr>
        <p:spPr bwMode="gray">
          <a:xfrm>
            <a:off x="2270196" y="4614366"/>
            <a:ext cx="1995152" cy="1144839"/>
          </a:xfrm>
          <a:prstGeom prst="rect">
            <a:avLst/>
          </a:prstGeom>
        </p:spPr>
        <p:txBody>
          <a:bodyPr wrap="square" lIns="0" tIns="0" rIns="0" bIns="0">
            <a:noAutofit/>
          </a:bodyP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pic>
        <p:nvPicPr>
          <p:cNvPr id="109"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887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echteck 67"/>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cxnSp>
        <p:nvCxnSpPr>
          <p:cNvPr id="16" name="Gerade Verbindung 15"/>
          <p:cNvCxnSpPr/>
          <p:nvPr/>
        </p:nvCxnSpPr>
        <p:spPr bwMode="gray">
          <a:xfrm>
            <a:off x="542925" y="4398711"/>
            <a:ext cx="11104563"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039" name="Gruppieren 1038"/>
          <p:cNvGrpSpPr/>
          <p:nvPr/>
        </p:nvGrpSpPr>
        <p:grpSpPr bwMode="gray">
          <a:xfrm>
            <a:off x="549275" y="1522413"/>
            <a:ext cx="11109325" cy="2876298"/>
            <a:chOff x="549275" y="1522413"/>
            <a:chExt cx="11109325" cy="2876298"/>
          </a:xfrm>
          <a:solidFill>
            <a:schemeClr val="bg1">
              <a:lumMod val="85000"/>
            </a:schemeClr>
          </a:solidFill>
        </p:grpSpPr>
        <p:sp>
          <p:nvSpPr>
            <p:cNvPr id="153" name="Freeform 39"/>
            <p:cNvSpPr>
              <a:spLocks/>
            </p:cNvSpPr>
            <p:nvPr/>
          </p:nvSpPr>
          <p:spPr bwMode="gray">
            <a:xfrm>
              <a:off x="549275"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5" name="Freeform 39"/>
            <p:cNvSpPr>
              <a:spLocks/>
            </p:cNvSpPr>
            <p:nvPr/>
          </p:nvSpPr>
          <p:spPr bwMode="gray">
            <a:xfrm>
              <a:off x="549275"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7" name="Freeform 39"/>
            <p:cNvSpPr>
              <a:spLocks/>
            </p:cNvSpPr>
            <p:nvPr/>
          </p:nvSpPr>
          <p:spPr bwMode="gray">
            <a:xfrm>
              <a:off x="549275"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9" name="Freeform 39"/>
            <p:cNvSpPr>
              <a:spLocks/>
            </p:cNvSpPr>
            <p:nvPr/>
          </p:nvSpPr>
          <p:spPr bwMode="gray">
            <a:xfrm>
              <a:off x="549275"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54" name="Freeform 39"/>
            <p:cNvSpPr>
              <a:spLocks/>
            </p:cNvSpPr>
            <p:nvPr/>
          </p:nvSpPr>
          <p:spPr bwMode="gray">
            <a:xfrm>
              <a:off x="1302821"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6" name="Freeform 39"/>
            <p:cNvSpPr>
              <a:spLocks/>
            </p:cNvSpPr>
            <p:nvPr/>
          </p:nvSpPr>
          <p:spPr bwMode="gray">
            <a:xfrm>
              <a:off x="1302821"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8" name="Freeform 39"/>
            <p:cNvSpPr>
              <a:spLocks/>
            </p:cNvSpPr>
            <p:nvPr/>
          </p:nvSpPr>
          <p:spPr bwMode="gray">
            <a:xfrm>
              <a:off x="1302821"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0" name="Freeform 39"/>
            <p:cNvSpPr>
              <a:spLocks/>
            </p:cNvSpPr>
            <p:nvPr/>
          </p:nvSpPr>
          <p:spPr bwMode="gray">
            <a:xfrm>
              <a:off x="1302821"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55" name="Freeform 39"/>
            <p:cNvSpPr>
              <a:spLocks/>
            </p:cNvSpPr>
            <p:nvPr/>
          </p:nvSpPr>
          <p:spPr bwMode="gray">
            <a:xfrm>
              <a:off x="2056367"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7" name="Freeform 39"/>
            <p:cNvSpPr>
              <a:spLocks/>
            </p:cNvSpPr>
            <p:nvPr/>
          </p:nvSpPr>
          <p:spPr bwMode="gray">
            <a:xfrm>
              <a:off x="2056367"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9" name="Freeform 39"/>
            <p:cNvSpPr>
              <a:spLocks/>
            </p:cNvSpPr>
            <p:nvPr/>
          </p:nvSpPr>
          <p:spPr bwMode="gray">
            <a:xfrm>
              <a:off x="2056367"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1" name="Freeform 39"/>
            <p:cNvSpPr>
              <a:spLocks/>
            </p:cNvSpPr>
            <p:nvPr/>
          </p:nvSpPr>
          <p:spPr bwMode="gray">
            <a:xfrm>
              <a:off x="2056367"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56" name="Freeform 39"/>
            <p:cNvSpPr>
              <a:spLocks/>
            </p:cNvSpPr>
            <p:nvPr/>
          </p:nvSpPr>
          <p:spPr bwMode="gray">
            <a:xfrm>
              <a:off x="2809913"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8" name="Freeform 39"/>
            <p:cNvSpPr>
              <a:spLocks/>
            </p:cNvSpPr>
            <p:nvPr/>
          </p:nvSpPr>
          <p:spPr bwMode="gray">
            <a:xfrm>
              <a:off x="2809913"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0" name="Freeform 39"/>
            <p:cNvSpPr>
              <a:spLocks/>
            </p:cNvSpPr>
            <p:nvPr/>
          </p:nvSpPr>
          <p:spPr bwMode="gray">
            <a:xfrm>
              <a:off x="2809913"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2" name="Freeform 39"/>
            <p:cNvSpPr>
              <a:spLocks/>
            </p:cNvSpPr>
            <p:nvPr/>
          </p:nvSpPr>
          <p:spPr bwMode="gray">
            <a:xfrm>
              <a:off x="2809913"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57" name="Freeform 39"/>
            <p:cNvSpPr>
              <a:spLocks/>
            </p:cNvSpPr>
            <p:nvPr/>
          </p:nvSpPr>
          <p:spPr bwMode="gray">
            <a:xfrm>
              <a:off x="3563459"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9" name="Freeform 39"/>
            <p:cNvSpPr>
              <a:spLocks/>
            </p:cNvSpPr>
            <p:nvPr/>
          </p:nvSpPr>
          <p:spPr bwMode="gray">
            <a:xfrm>
              <a:off x="3563459"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1" name="Freeform 39"/>
            <p:cNvSpPr>
              <a:spLocks/>
            </p:cNvSpPr>
            <p:nvPr/>
          </p:nvSpPr>
          <p:spPr bwMode="gray">
            <a:xfrm>
              <a:off x="3563459"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3" name="Freeform 39"/>
            <p:cNvSpPr>
              <a:spLocks/>
            </p:cNvSpPr>
            <p:nvPr/>
          </p:nvSpPr>
          <p:spPr bwMode="gray">
            <a:xfrm>
              <a:off x="3563459"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58" name="Freeform 39"/>
            <p:cNvSpPr>
              <a:spLocks/>
            </p:cNvSpPr>
            <p:nvPr/>
          </p:nvSpPr>
          <p:spPr bwMode="gray">
            <a:xfrm>
              <a:off x="4317005"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0" name="Freeform 39"/>
            <p:cNvSpPr>
              <a:spLocks/>
            </p:cNvSpPr>
            <p:nvPr/>
          </p:nvSpPr>
          <p:spPr bwMode="gray">
            <a:xfrm>
              <a:off x="4317005"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2" name="Freeform 39"/>
            <p:cNvSpPr>
              <a:spLocks/>
            </p:cNvSpPr>
            <p:nvPr/>
          </p:nvSpPr>
          <p:spPr bwMode="gray">
            <a:xfrm>
              <a:off x="4317005"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4" name="Freeform 39"/>
            <p:cNvSpPr>
              <a:spLocks/>
            </p:cNvSpPr>
            <p:nvPr/>
          </p:nvSpPr>
          <p:spPr bwMode="gray">
            <a:xfrm>
              <a:off x="4317005"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59" name="Freeform 39"/>
            <p:cNvSpPr>
              <a:spLocks/>
            </p:cNvSpPr>
            <p:nvPr/>
          </p:nvSpPr>
          <p:spPr bwMode="gray">
            <a:xfrm>
              <a:off x="5070551"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1" name="Freeform 39"/>
            <p:cNvSpPr>
              <a:spLocks/>
            </p:cNvSpPr>
            <p:nvPr/>
          </p:nvSpPr>
          <p:spPr bwMode="gray">
            <a:xfrm>
              <a:off x="5070551"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3" name="Freeform 39"/>
            <p:cNvSpPr>
              <a:spLocks/>
            </p:cNvSpPr>
            <p:nvPr/>
          </p:nvSpPr>
          <p:spPr bwMode="gray">
            <a:xfrm>
              <a:off x="5070551"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5" name="Freeform 39"/>
            <p:cNvSpPr>
              <a:spLocks/>
            </p:cNvSpPr>
            <p:nvPr/>
          </p:nvSpPr>
          <p:spPr bwMode="gray">
            <a:xfrm>
              <a:off x="5070551"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0" name="Freeform 39"/>
            <p:cNvSpPr>
              <a:spLocks/>
            </p:cNvSpPr>
            <p:nvPr/>
          </p:nvSpPr>
          <p:spPr bwMode="gray">
            <a:xfrm>
              <a:off x="5824097"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2" name="Freeform 39"/>
            <p:cNvSpPr>
              <a:spLocks/>
            </p:cNvSpPr>
            <p:nvPr/>
          </p:nvSpPr>
          <p:spPr bwMode="gray">
            <a:xfrm>
              <a:off x="5824097"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4" name="Freeform 39"/>
            <p:cNvSpPr>
              <a:spLocks/>
            </p:cNvSpPr>
            <p:nvPr/>
          </p:nvSpPr>
          <p:spPr bwMode="gray">
            <a:xfrm>
              <a:off x="5824097"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6" name="Freeform 39"/>
            <p:cNvSpPr>
              <a:spLocks/>
            </p:cNvSpPr>
            <p:nvPr/>
          </p:nvSpPr>
          <p:spPr bwMode="gray">
            <a:xfrm>
              <a:off x="5824097"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1" name="Freeform 39"/>
            <p:cNvSpPr>
              <a:spLocks/>
            </p:cNvSpPr>
            <p:nvPr/>
          </p:nvSpPr>
          <p:spPr bwMode="gray">
            <a:xfrm>
              <a:off x="6577643"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3" name="Freeform 39"/>
            <p:cNvSpPr>
              <a:spLocks/>
            </p:cNvSpPr>
            <p:nvPr/>
          </p:nvSpPr>
          <p:spPr bwMode="gray">
            <a:xfrm>
              <a:off x="6577643"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5" name="Freeform 39"/>
            <p:cNvSpPr>
              <a:spLocks/>
            </p:cNvSpPr>
            <p:nvPr/>
          </p:nvSpPr>
          <p:spPr bwMode="gray">
            <a:xfrm>
              <a:off x="6577643"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7" name="Freeform 39"/>
            <p:cNvSpPr>
              <a:spLocks/>
            </p:cNvSpPr>
            <p:nvPr/>
          </p:nvSpPr>
          <p:spPr bwMode="gray">
            <a:xfrm>
              <a:off x="6577643"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2" name="Freeform 39"/>
            <p:cNvSpPr>
              <a:spLocks/>
            </p:cNvSpPr>
            <p:nvPr/>
          </p:nvSpPr>
          <p:spPr bwMode="gray">
            <a:xfrm>
              <a:off x="7331189"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4" name="Freeform 39"/>
            <p:cNvSpPr>
              <a:spLocks/>
            </p:cNvSpPr>
            <p:nvPr/>
          </p:nvSpPr>
          <p:spPr bwMode="gray">
            <a:xfrm>
              <a:off x="7331189"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6" name="Freeform 39"/>
            <p:cNvSpPr>
              <a:spLocks/>
            </p:cNvSpPr>
            <p:nvPr/>
          </p:nvSpPr>
          <p:spPr bwMode="gray">
            <a:xfrm>
              <a:off x="7331189"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8" name="Freeform 39"/>
            <p:cNvSpPr>
              <a:spLocks/>
            </p:cNvSpPr>
            <p:nvPr/>
          </p:nvSpPr>
          <p:spPr bwMode="gray">
            <a:xfrm>
              <a:off x="7331189"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3" name="Freeform 39"/>
            <p:cNvSpPr>
              <a:spLocks/>
            </p:cNvSpPr>
            <p:nvPr/>
          </p:nvSpPr>
          <p:spPr bwMode="gray">
            <a:xfrm>
              <a:off x="8084735"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5" name="Freeform 39"/>
            <p:cNvSpPr>
              <a:spLocks/>
            </p:cNvSpPr>
            <p:nvPr/>
          </p:nvSpPr>
          <p:spPr bwMode="gray">
            <a:xfrm>
              <a:off x="8084735"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7" name="Freeform 39"/>
            <p:cNvSpPr>
              <a:spLocks/>
            </p:cNvSpPr>
            <p:nvPr/>
          </p:nvSpPr>
          <p:spPr bwMode="gray">
            <a:xfrm>
              <a:off x="8084735"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39"/>
            <p:cNvSpPr>
              <a:spLocks/>
            </p:cNvSpPr>
            <p:nvPr/>
          </p:nvSpPr>
          <p:spPr bwMode="gray">
            <a:xfrm>
              <a:off x="8084735"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64" name="Freeform 39"/>
            <p:cNvSpPr>
              <a:spLocks/>
            </p:cNvSpPr>
            <p:nvPr/>
          </p:nvSpPr>
          <p:spPr bwMode="gray">
            <a:xfrm>
              <a:off x="8838281"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76" name="Freeform 39"/>
            <p:cNvSpPr>
              <a:spLocks/>
            </p:cNvSpPr>
            <p:nvPr/>
          </p:nvSpPr>
          <p:spPr bwMode="gray">
            <a:xfrm>
              <a:off x="8838281"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88" name="Freeform 39"/>
            <p:cNvSpPr>
              <a:spLocks/>
            </p:cNvSpPr>
            <p:nvPr/>
          </p:nvSpPr>
          <p:spPr bwMode="gray">
            <a:xfrm>
              <a:off x="8838281"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39"/>
            <p:cNvSpPr>
              <a:spLocks/>
            </p:cNvSpPr>
            <p:nvPr/>
          </p:nvSpPr>
          <p:spPr bwMode="gray">
            <a:xfrm>
              <a:off x="8838281"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03" name="Freeform 39"/>
            <p:cNvSpPr>
              <a:spLocks/>
            </p:cNvSpPr>
            <p:nvPr/>
          </p:nvSpPr>
          <p:spPr bwMode="gray">
            <a:xfrm>
              <a:off x="9591827"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04" name="Freeform 39"/>
            <p:cNvSpPr>
              <a:spLocks/>
            </p:cNvSpPr>
            <p:nvPr/>
          </p:nvSpPr>
          <p:spPr bwMode="gray">
            <a:xfrm>
              <a:off x="9591827"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05" name="Freeform 39"/>
            <p:cNvSpPr>
              <a:spLocks/>
            </p:cNvSpPr>
            <p:nvPr/>
          </p:nvSpPr>
          <p:spPr bwMode="gray">
            <a:xfrm>
              <a:off x="9591827"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06" name="Freeform 39"/>
            <p:cNvSpPr>
              <a:spLocks/>
            </p:cNvSpPr>
            <p:nvPr/>
          </p:nvSpPr>
          <p:spPr bwMode="gray">
            <a:xfrm>
              <a:off x="9591827"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07" name="Freeform 39"/>
            <p:cNvSpPr>
              <a:spLocks/>
            </p:cNvSpPr>
            <p:nvPr/>
          </p:nvSpPr>
          <p:spPr bwMode="gray">
            <a:xfrm>
              <a:off x="10345373"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08" name="Freeform 39"/>
            <p:cNvSpPr>
              <a:spLocks/>
            </p:cNvSpPr>
            <p:nvPr/>
          </p:nvSpPr>
          <p:spPr bwMode="gray">
            <a:xfrm>
              <a:off x="10345373"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09" name="Freeform 39"/>
            <p:cNvSpPr>
              <a:spLocks/>
            </p:cNvSpPr>
            <p:nvPr/>
          </p:nvSpPr>
          <p:spPr bwMode="gray">
            <a:xfrm>
              <a:off x="10345373"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10" name="Freeform 39"/>
            <p:cNvSpPr>
              <a:spLocks/>
            </p:cNvSpPr>
            <p:nvPr/>
          </p:nvSpPr>
          <p:spPr bwMode="gray">
            <a:xfrm>
              <a:off x="10345373"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11" name="Freeform 39"/>
            <p:cNvSpPr>
              <a:spLocks/>
            </p:cNvSpPr>
            <p:nvPr/>
          </p:nvSpPr>
          <p:spPr bwMode="gray">
            <a:xfrm>
              <a:off x="11098914" y="1522413"/>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12" name="Freeform 39"/>
            <p:cNvSpPr>
              <a:spLocks/>
            </p:cNvSpPr>
            <p:nvPr/>
          </p:nvSpPr>
          <p:spPr bwMode="gray">
            <a:xfrm>
              <a:off x="11098914" y="2308899"/>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13" name="Freeform 39"/>
            <p:cNvSpPr>
              <a:spLocks/>
            </p:cNvSpPr>
            <p:nvPr/>
          </p:nvSpPr>
          <p:spPr bwMode="gray">
            <a:xfrm>
              <a:off x="11098914" y="304364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14" name="Freeform 39"/>
            <p:cNvSpPr>
              <a:spLocks/>
            </p:cNvSpPr>
            <p:nvPr/>
          </p:nvSpPr>
          <p:spPr bwMode="gray">
            <a:xfrm>
              <a:off x="11098914" y="3861997"/>
              <a:ext cx="559686" cy="536714"/>
            </a:xfrm>
            <a:custGeom>
              <a:avLst/>
              <a:gdLst>
                <a:gd name="T0" fmla="*/ 295 w 377"/>
                <a:gd name="T1" fmla="*/ 269 h 361"/>
                <a:gd name="T2" fmla="*/ 230 w 377"/>
                <a:gd name="T3" fmla="*/ 204 h 361"/>
                <a:gd name="T4" fmla="*/ 251 w 377"/>
                <a:gd name="T5" fmla="*/ 155 h 361"/>
                <a:gd name="T6" fmla="*/ 270 w 377"/>
                <a:gd name="T7" fmla="*/ 121 h 361"/>
                <a:gd name="T8" fmla="*/ 263 w 377"/>
                <a:gd name="T9" fmla="*/ 104 h 361"/>
                <a:gd name="T10" fmla="*/ 268 w 377"/>
                <a:gd name="T11" fmla="*/ 68 h 361"/>
                <a:gd name="T12" fmla="*/ 188 w 377"/>
                <a:gd name="T13" fmla="*/ 0 h 361"/>
                <a:gd name="T14" fmla="*/ 108 w 377"/>
                <a:gd name="T15" fmla="*/ 68 h 361"/>
                <a:gd name="T16" fmla="*/ 114 w 377"/>
                <a:gd name="T17" fmla="*/ 104 h 361"/>
                <a:gd name="T18" fmla="*/ 106 w 377"/>
                <a:gd name="T19" fmla="*/ 121 h 361"/>
                <a:gd name="T20" fmla="*/ 125 w 377"/>
                <a:gd name="T21" fmla="*/ 155 h 361"/>
                <a:gd name="T22" fmla="*/ 147 w 377"/>
                <a:gd name="T23" fmla="*/ 204 h 361"/>
                <a:gd name="T24" fmla="*/ 81 w 377"/>
                <a:gd name="T25" fmla="*/ 269 h 361"/>
                <a:gd name="T26" fmla="*/ 0 w 377"/>
                <a:gd name="T27" fmla="*/ 318 h 361"/>
                <a:gd name="T28" fmla="*/ 0 w 377"/>
                <a:gd name="T29" fmla="*/ 361 h 361"/>
                <a:gd name="T30" fmla="*/ 377 w 377"/>
                <a:gd name="T31" fmla="*/ 361 h 361"/>
                <a:gd name="T32" fmla="*/ 377 w 377"/>
                <a:gd name="T33" fmla="*/ 318 h 361"/>
                <a:gd name="T34" fmla="*/ 295 w 377"/>
                <a:gd name="T35" fmla="*/ 269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7" h="361">
                  <a:moveTo>
                    <a:pt x="295" y="269"/>
                  </a:moveTo>
                  <a:cubicBezTo>
                    <a:pt x="245" y="251"/>
                    <a:pt x="230" y="236"/>
                    <a:pt x="230" y="204"/>
                  </a:cubicBezTo>
                  <a:cubicBezTo>
                    <a:pt x="230" y="184"/>
                    <a:pt x="245" y="191"/>
                    <a:pt x="251" y="155"/>
                  </a:cubicBezTo>
                  <a:cubicBezTo>
                    <a:pt x="254" y="140"/>
                    <a:pt x="267" y="154"/>
                    <a:pt x="270" y="121"/>
                  </a:cubicBezTo>
                  <a:cubicBezTo>
                    <a:pt x="270" y="107"/>
                    <a:pt x="263" y="104"/>
                    <a:pt x="263" y="104"/>
                  </a:cubicBezTo>
                  <a:cubicBezTo>
                    <a:pt x="263" y="104"/>
                    <a:pt x="266" y="84"/>
                    <a:pt x="268" y="68"/>
                  </a:cubicBezTo>
                  <a:cubicBezTo>
                    <a:pt x="270" y="49"/>
                    <a:pt x="257" y="0"/>
                    <a:pt x="188" y="0"/>
                  </a:cubicBezTo>
                  <a:cubicBezTo>
                    <a:pt x="120" y="0"/>
                    <a:pt x="107" y="49"/>
                    <a:pt x="108" y="68"/>
                  </a:cubicBezTo>
                  <a:cubicBezTo>
                    <a:pt x="110" y="84"/>
                    <a:pt x="114" y="104"/>
                    <a:pt x="114" y="104"/>
                  </a:cubicBezTo>
                  <a:cubicBezTo>
                    <a:pt x="114" y="104"/>
                    <a:pt x="106" y="107"/>
                    <a:pt x="106" y="121"/>
                  </a:cubicBezTo>
                  <a:cubicBezTo>
                    <a:pt x="109" y="154"/>
                    <a:pt x="122" y="140"/>
                    <a:pt x="125" y="155"/>
                  </a:cubicBezTo>
                  <a:cubicBezTo>
                    <a:pt x="132" y="191"/>
                    <a:pt x="147" y="184"/>
                    <a:pt x="147" y="204"/>
                  </a:cubicBezTo>
                  <a:cubicBezTo>
                    <a:pt x="147" y="236"/>
                    <a:pt x="131" y="251"/>
                    <a:pt x="81" y="269"/>
                  </a:cubicBezTo>
                  <a:cubicBezTo>
                    <a:pt x="32" y="287"/>
                    <a:pt x="0" y="306"/>
                    <a:pt x="0" y="318"/>
                  </a:cubicBezTo>
                  <a:cubicBezTo>
                    <a:pt x="0" y="331"/>
                    <a:pt x="0" y="361"/>
                    <a:pt x="0" y="361"/>
                  </a:cubicBezTo>
                  <a:cubicBezTo>
                    <a:pt x="377" y="361"/>
                    <a:pt x="377" y="361"/>
                    <a:pt x="377" y="361"/>
                  </a:cubicBezTo>
                  <a:cubicBezTo>
                    <a:pt x="377" y="361"/>
                    <a:pt x="377" y="331"/>
                    <a:pt x="377" y="318"/>
                  </a:cubicBezTo>
                  <a:cubicBezTo>
                    <a:pt x="377" y="306"/>
                    <a:pt x="344" y="287"/>
                    <a:pt x="295" y="26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grpSp>
      <p:sp>
        <p:nvSpPr>
          <p:cNvPr id="231" name="Inhaltsplatzhalter 19"/>
          <p:cNvSpPr txBox="1">
            <a:spLocks/>
          </p:cNvSpPr>
          <p:nvPr/>
        </p:nvSpPr>
        <p:spPr bwMode="gray">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t>The text demonstrates how your own text will look when you replace the placeholder with your own text.</a:t>
            </a:r>
            <a:endParaRPr lang="en-US" sz="1800" dirty="0"/>
          </a:p>
        </p:txBody>
      </p:sp>
      <p:cxnSp>
        <p:nvCxnSpPr>
          <p:cNvPr id="232" name="Gerade Verbindung 231"/>
          <p:cNvCxnSpPr/>
          <p:nvPr/>
        </p:nvCxnSpPr>
        <p:spPr bwMode="gray">
          <a:xfrm>
            <a:off x="6090489"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34" name="Rechteck 233"/>
          <p:cNvSpPr/>
          <p:nvPr/>
        </p:nvSpPr>
        <p:spPr bwMode="gray">
          <a:xfrm>
            <a:off x="549275" y="4842656"/>
            <a:ext cx="5454710" cy="9801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r">
              <a:spcAft>
                <a:spcPts val="800"/>
              </a:spcAft>
            </a:pPr>
            <a:r>
              <a:rPr lang="en-US" sz="7200" dirty="0" smtClean="0">
                <a:solidFill>
                  <a:schemeClr val="accent1"/>
                </a:solidFill>
                <a:latin typeface="Bebas Neue" panose="020B0506020202020201" pitchFamily="34" charset="0"/>
              </a:rPr>
              <a:t>60% Placeholder</a:t>
            </a:r>
            <a:endParaRPr lang="en-US" sz="7200" dirty="0">
              <a:solidFill>
                <a:schemeClr val="accent1"/>
              </a:solidFill>
              <a:latin typeface="Bebas Neue" panose="020B0506020202020201" pitchFamily="34" charset="0"/>
            </a:endParaRPr>
          </a:p>
        </p:txBody>
      </p:sp>
    </p:spTree>
    <p:extLst>
      <p:ext uri="{BB962C8B-B14F-4D97-AF65-F5344CB8AC3E}">
        <p14:creationId xmlns:p14="http://schemas.microsoft.com/office/powerpoint/2010/main" val="3220491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hteck 50"/>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sp>
        <p:nvSpPr>
          <p:cNvPr id="36" name="Rechteck 35"/>
          <p:cNvSpPr/>
          <p:nvPr/>
        </p:nvSpPr>
        <p:spPr bwMode="gray">
          <a:xfrm>
            <a:off x="8030018" y="4674936"/>
            <a:ext cx="2933990" cy="114483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37" name="Rechteck 36"/>
          <p:cNvSpPr/>
          <p:nvPr/>
        </p:nvSpPr>
        <p:spPr bwMode="gray">
          <a:xfrm>
            <a:off x="4618553" y="4674936"/>
            <a:ext cx="2933990" cy="114483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38" name="Rechteck 37"/>
          <p:cNvSpPr/>
          <p:nvPr/>
        </p:nvSpPr>
        <p:spPr bwMode="gray">
          <a:xfrm>
            <a:off x="1187288" y="4674936"/>
            <a:ext cx="2933990" cy="114483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This is a placeholder text. </a:t>
            </a:r>
            <a:endParaRPr lang="en-US" dirty="0">
              <a:solidFill>
                <a:schemeClr val="bg1"/>
              </a:solidFill>
              <a:ea typeface="Open Sans Light" panose="020B0306030504020204" pitchFamily="34" charset="0"/>
              <a:cs typeface="Open Sans Light" panose="020B0306030504020204" pitchFamily="34" charset="0"/>
            </a:endParaRPr>
          </a:p>
        </p:txBody>
      </p:sp>
      <p:grpSp>
        <p:nvGrpSpPr>
          <p:cNvPr id="4" name="Gruppieren 3"/>
          <p:cNvGrpSpPr/>
          <p:nvPr/>
        </p:nvGrpSpPr>
        <p:grpSpPr bwMode="gray">
          <a:xfrm>
            <a:off x="4874479" y="1301390"/>
            <a:ext cx="2422137" cy="3109610"/>
            <a:chOff x="4874479" y="1301390"/>
            <a:chExt cx="2422137" cy="3109610"/>
          </a:xfrm>
        </p:grpSpPr>
        <p:grpSp>
          <p:nvGrpSpPr>
            <p:cNvPr id="59" name="Gruppieren 58"/>
            <p:cNvGrpSpPr>
              <a:grpSpLocks noChangeAspect="1"/>
            </p:cNvGrpSpPr>
            <p:nvPr/>
          </p:nvGrpSpPr>
          <p:grpSpPr bwMode="gray">
            <a:xfrm flipH="1">
              <a:off x="4874479" y="2426737"/>
              <a:ext cx="2422137" cy="1984263"/>
              <a:chOff x="-5891213" y="1450975"/>
              <a:chExt cx="4724401" cy="3870326"/>
            </a:xfrm>
            <a:solidFill>
              <a:schemeClr val="tx2">
                <a:lumMod val="75000"/>
                <a:alpha val="90000"/>
              </a:schemeClr>
            </a:solidFill>
          </p:grpSpPr>
          <p:sp>
            <p:nvSpPr>
              <p:cNvPr id="75" name="Freeform 12"/>
              <p:cNvSpPr>
                <a:spLocks/>
              </p:cNvSpPr>
              <p:nvPr/>
            </p:nvSpPr>
            <p:spPr bwMode="gray">
              <a:xfrm>
                <a:off x="-3543300" y="4416425"/>
                <a:ext cx="14288" cy="15875"/>
              </a:xfrm>
              <a:custGeom>
                <a:avLst/>
                <a:gdLst>
                  <a:gd name="T0" fmla="*/ 5 w 9"/>
                  <a:gd name="T1" fmla="*/ 10 h 10"/>
                  <a:gd name="T2" fmla="*/ 9 w 9"/>
                  <a:gd name="T3" fmla="*/ 3 h 10"/>
                  <a:gd name="T4" fmla="*/ 5 w 9"/>
                  <a:gd name="T5" fmla="*/ 0 h 10"/>
                  <a:gd name="T6" fmla="*/ 0 w 9"/>
                  <a:gd name="T7" fmla="*/ 3 h 10"/>
                  <a:gd name="T8" fmla="*/ 5 w 9"/>
                  <a:gd name="T9" fmla="*/ 10 h 10"/>
                </a:gdLst>
                <a:ahLst/>
                <a:cxnLst>
                  <a:cxn ang="0">
                    <a:pos x="T0" y="T1"/>
                  </a:cxn>
                  <a:cxn ang="0">
                    <a:pos x="T2" y="T3"/>
                  </a:cxn>
                  <a:cxn ang="0">
                    <a:pos x="T4" y="T5"/>
                  </a:cxn>
                  <a:cxn ang="0">
                    <a:pos x="T6" y="T7"/>
                  </a:cxn>
                  <a:cxn ang="0">
                    <a:pos x="T8" y="T9"/>
                  </a:cxn>
                </a:cxnLst>
                <a:rect l="0" t="0" r="r" b="b"/>
                <a:pathLst>
                  <a:path w="9" h="10">
                    <a:moveTo>
                      <a:pt x="5" y="10"/>
                    </a:moveTo>
                    <a:lnTo>
                      <a:pt x="9" y="3"/>
                    </a:lnTo>
                    <a:lnTo>
                      <a:pt x="5" y="0"/>
                    </a:lnTo>
                    <a:lnTo>
                      <a:pt x="0" y="3"/>
                    </a:lnTo>
                    <a:lnTo>
                      <a:pt x="5"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13"/>
              <p:cNvSpPr>
                <a:spLocks/>
              </p:cNvSpPr>
              <p:nvPr/>
            </p:nvSpPr>
            <p:spPr bwMode="gray">
              <a:xfrm>
                <a:off x="-3727450" y="4440238"/>
                <a:ext cx="390525" cy="881063"/>
              </a:xfrm>
              <a:custGeom>
                <a:avLst/>
                <a:gdLst>
                  <a:gd name="T0" fmla="*/ 54 w 104"/>
                  <a:gd name="T1" fmla="*/ 0 h 235"/>
                  <a:gd name="T2" fmla="*/ 50 w 104"/>
                  <a:gd name="T3" fmla="*/ 0 h 235"/>
                  <a:gd name="T4" fmla="*/ 49 w 104"/>
                  <a:gd name="T5" fmla="*/ 0 h 235"/>
                  <a:gd name="T6" fmla="*/ 0 w 104"/>
                  <a:gd name="T7" fmla="*/ 66 h 235"/>
                  <a:gd name="T8" fmla="*/ 33 w 104"/>
                  <a:gd name="T9" fmla="*/ 134 h 235"/>
                  <a:gd name="T10" fmla="*/ 5 w 104"/>
                  <a:gd name="T11" fmla="*/ 235 h 235"/>
                  <a:gd name="T12" fmla="*/ 100 w 104"/>
                  <a:gd name="T13" fmla="*/ 235 h 235"/>
                  <a:gd name="T14" fmla="*/ 72 w 104"/>
                  <a:gd name="T15" fmla="*/ 134 h 235"/>
                  <a:gd name="T16" fmla="*/ 104 w 104"/>
                  <a:gd name="T17" fmla="*/ 68 h 235"/>
                  <a:gd name="T18" fmla="*/ 54 w 104"/>
                  <a:gd name="T1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235">
                    <a:moveTo>
                      <a:pt x="54" y="0"/>
                    </a:moveTo>
                    <a:cubicBezTo>
                      <a:pt x="50" y="0"/>
                      <a:pt x="50" y="0"/>
                      <a:pt x="50" y="0"/>
                    </a:cubicBezTo>
                    <a:cubicBezTo>
                      <a:pt x="49" y="0"/>
                      <a:pt x="49" y="0"/>
                      <a:pt x="49" y="0"/>
                    </a:cubicBezTo>
                    <a:cubicBezTo>
                      <a:pt x="0" y="66"/>
                      <a:pt x="0" y="66"/>
                      <a:pt x="0" y="66"/>
                    </a:cubicBezTo>
                    <a:cubicBezTo>
                      <a:pt x="33" y="134"/>
                      <a:pt x="33" y="134"/>
                      <a:pt x="33" y="134"/>
                    </a:cubicBezTo>
                    <a:cubicBezTo>
                      <a:pt x="33" y="134"/>
                      <a:pt x="14" y="181"/>
                      <a:pt x="5" y="235"/>
                    </a:cubicBezTo>
                    <a:cubicBezTo>
                      <a:pt x="100" y="235"/>
                      <a:pt x="100" y="235"/>
                      <a:pt x="100" y="235"/>
                    </a:cubicBezTo>
                    <a:cubicBezTo>
                      <a:pt x="92" y="181"/>
                      <a:pt x="72" y="134"/>
                      <a:pt x="72" y="134"/>
                    </a:cubicBezTo>
                    <a:cubicBezTo>
                      <a:pt x="104" y="68"/>
                      <a:pt x="104" y="68"/>
                      <a:pt x="104" y="68"/>
                    </a:cubicBezTo>
                    <a:lnTo>
                      <a:pt x="5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Line 14"/>
              <p:cNvSpPr>
                <a:spLocks noChangeShapeType="1"/>
              </p:cNvSpPr>
              <p:nvPr/>
            </p:nvSpPr>
            <p:spPr bwMode="gray">
              <a:xfrm>
                <a:off x="-3529013" y="4432300"/>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Line 15"/>
              <p:cNvSpPr>
                <a:spLocks noChangeShapeType="1"/>
              </p:cNvSpPr>
              <p:nvPr/>
            </p:nvSpPr>
            <p:spPr bwMode="gray">
              <a:xfrm>
                <a:off x="-3529013" y="4432300"/>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16"/>
              <p:cNvSpPr>
                <a:spLocks/>
              </p:cNvSpPr>
              <p:nvPr/>
            </p:nvSpPr>
            <p:spPr bwMode="gray">
              <a:xfrm>
                <a:off x="-4465638" y="1450975"/>
                <a:ext cx="1874838" cy="2965450"/>
              </a:xfrm>
              <a:custGeom>
                <a:avLst/>
                <a:gdLst>
                  <a:gd name="T0" fmla="*/ 417 w 500"/>
                  <a:gd name="T1" fmla="*/ 718 h 791"/>
                  <a:gd name="T2" fmla="*/ 386 w 500"/>
                  <a:gd name="T3" fmla="*/ 603 h 791"/>
                  <a:gd name="T4" fmla="*/ 407 w 500"/>
                  <a:gd name="T5" fmla="*/ 555 h 791"/>
                  <a:gd name="T6" fmla="*/ 413 w 500"/>
                  <a:gd name="T7" fmla="*/ 505 h 791"/>
                  <a:gd name="T8" fmla="*/ 438 w 500"/>
                  <a:gd name="T9" fmla="*/ 475 h 791"/>
                  <a:gd name="T10" fmla="*/ 450 w 500"/>
                  <a:gd name="T11" fmla="*/ 438 h 791"/>
                  <a:gd name="T12" fmla="*/ 467 w 500"/>
                  <a:gd name="T13" fmla="*/ 363 h 791"/>
                  <a:gd name="T14" fmla="*/ 446 w 500"/>
                  <a:gd name="T15" fmla="*/ 375 h 791"/>
                  <a:gd name="T16" fmla="*/ 455 w 500"/>
                  <a:gd name="T17" fmla="*/ 293 h 791"/>
                  <a:gd name="T18" fmla="*/ 448 w 500"/>
                  <a:gd name="T19" fmla="*/ 235 h 791"/>
                  <a:gd name="T20" fmla="*/ 438 w 500"/>
                  <a:gd name="T21" fmla="*/ 128 h 791"/>
                  <a:gd name="T22" fmla="*/ 351 w 500"/>
                  <a:gd name="T23" fmla="*/ 53 h 791"/>
                  <a:gd name="T24" fmla="*/ 250 w 500"/>
                  <a:gd name="T25" fmla="*/ 32 h 791"/>
                  <a:gd name="T26" fmla="*/ 149 w 500"/>
                  <a:gd name="T27" fmla="*/ 53 h 791"/>
                  <a:gd name="T28" fmla="*/ 62 w 500"/>
                  <a:gd name="T29" fmla="*/ 128 h 791"/>
                  <a:gd name="T30" fmla="*/ 52 w 500"/>
                  <a:gd name="T31" fmla="*/ 235 h 791"/>
                  <a:gd name="T32" fmla="*/ 44 w 500"/>
                  <a:gd name="T33" fmla="*/ 293 h 791"/>
                  <a:gd name="T34" fmla="*/ 54 w 500"/>
                  <a:gd name="T35" fmla="*/ 375 h 791"/>
                  <a:gd name="T36" fmla="*/ 33 w 500"/>
                  <a:gd name="T37" fmla="*/ 363 h 791"/>
                  <a:gd name="T38" fmla="*/ 50 w 500"/>
                  <a:gd name="T39" fmla="*/ 438 h 791"/>
                  <a:gd name="T40" fmla="*/ 62 w 500"/>
                  <a:gd name="T41" fmla="*/ 475 h 791"/>
                  <a:gd name="T42" fmla="*/ 87 w 500"/>
                  <a:gd name="T43" fmla="*/ 505 h 791"/>
                  <a:gd name="T44" fmla="*/ 93 w 500"/>
                  <a:gd name="T45" fmla="*/ 555 h 791"/>
                  <a:gd name="T46" fmla="*/ 114 w 500"/>
                  <a:gd name="T47" fmla="*/ 603 h 791"/>
                  <a:gd name="T48" fmla="*/ 82 w 500"/>
                  <a:gd name="T49" fmla="*/ 718 h 791"/>
                  <a:gd name="T50" fmla="*/ 250 w 500"/>
                  <a:gd name="T51" fmla="*/ 791 h 791"/>
                  <a:gd name="T52" fmla="*/ 417 w 500"/>
                  <a:gd name="T53" fmla="*/ 718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0" h="791">
                    <a:moveTo>
                      <a:pt x="417" y="718"/>
                    </a:moveTo>
                    <a:cubicBezTo>
                      <a:pt x="405" y="709"/>
                      <a:pt x="386" y="681"/>
                      <a:pt x="386" y="603"/>
                    </a:cubicBezTo>
                    <a:cubicBezTo>
                      <a:pt x="386" y="603"/>
                      <a:pt x="407" y="588"/>
                      <a:pt x="407" y="555"/>
                    </a:cubicBezTo>
                    <a:cubicBezTo>
                      <a:pt x="413" y="505"/>
                      <a:pt x="413" y="505"/>
                      <a:pt x="413" y="505"/>
                    </a:cubicBezTo>
                    <a:cubicBezTo>
                      <a:pt x="413" y="505"/>
                      <a:pt x="438" y="505"/>
                      <a:pt x="438" y="475"/>
                    </a:cubicBezTo>
                    <a:cubicBezTo>
                      <a:pt x="438" y="475"/>
                      <a:pt x="440" y="460"/>
                      <a:pt x="450" y="438"/>
                    </a:cubicBezTo>
                    <a:cubicBezTo>
                      <a:pt x="450" y="438"/>
                      <a:pt x="500" y="373"/>
                      <a:pt x="467" y="363"/>
                    </a:cubicBezTo>
                    <a:cubicBezTo>
                      <a:pt x="467" y="363"/>
                      <a:pt x="450" y="367"/>
                      <a:pt x="446" y="375"/>
                    </a:cubicBezTo>
                    <a:cubicBezTo>
                      <a:pt x="446" y="375"/>
                      <a:pt x="438" y="342"/>
                      <a:pt x="455" y="293"/>
                    </a:cubicBezTo>
                    <a:cubicBezTo>
                      <a:pt x="455" y="293"/>
                      <a:pt x="461" y="269"/>
                      <a:pt x="448" y="235"/>
                    </a:cubicBezTo>
                    <a:cubicBezTo>
                      <a:pt x="448" y="235"/>
                      <a:pt x="498" y="155"/>
                      <a:pt x="438" y="128"/>
                    </a:cubicBezTo>
                    <a:cubicBezTo>
                      <a:pt x="438" y="128"/>
                      <a:pt x="438" y="60"/>
                      <a:pt x="351" y="53"/>
                    </a:cubicBezTo>
                    <a:cubicBezTo>
                      <a:pt x="351" y="53"/>
                      <a:pt x="312" y="0"/>
                      <a:pt x="250" y="32"/>
                    </a:cubicBezTo>
                    <a:cubicBezTo>
                      <a:pt x="188" y="0"/>
                      <a:pt x="149" y="53"/>
                      <a:pt x="149" y="53"/>
                    </a:cubicBezTo>
                    <a:cubicBezTo>
                      <a:pt x="62" y="60"/>
                      <a:pt x="62" y="128"/>
                      <a:pt x="62" y="128"/>
                    </a:cubicBezTo>
                    <a:cubicBezTo>
                      <a:pt x="2" y="155"/>
                      <a:pt x="52" y="235"/>
                      <a:pt x="52" y="235"/>
                    </a:cubicBezTo>
                    <a:cubicBezTo>
                      <a:pt x="39" y="269"/>
                      <a:pt x="44" y="293"/>
                      <a:pt x="44" y="293"/>
                    </a:cubicBezTo>
                    <a:cubicBezTo>
                      <a:pt x="62" y="342"/>
                      <a:pt x="54" y="375"/>
                      <a:pt x="54" y="375"/>
                    </a:cubicBezTo>
                    <a:cubicBezTo>
                      <a:pt x="50" y="367"/>
                      <a:pt x="33" y="363"/>
                      <a:pt x="33" y="363"/>
                    </a:cubicBezTo>
                    <a:cubicBezTo>
                      <a:pt x="0" y="373"/>
                      <a:pt x="50" y="438"/>
                      <a:pt x="50" y="438"/>
                    </a:cubicBezTo>
                    <a:cubicBezTo>
                      <a:pt x="60" y="460"/>
                      <a:pt x="62" y="475"/>
                      <a:pt x="62" y="475"/>
                    </a:cubicBezTo>
                    <a:cubicBezTo>
                      <a:pt x="62" y="505"/>
                      <a:pt x="87" y="505"/>
                      <a:pt x="87" y="505"/>
                    </a:cubicBezTo>
                    <a:cubicBezTo>
                      <a:pt x="93" y="555"/>
                      <a:pt x="93" y="555"/>
                      <a:pt x="93" y="555"/>
                    </a:cubicBezTo>
                    <a:cubicBezTo>
                      <a:pt x="93" y="588"/>
                      <a:pt x="114" y="603"/>
                      <a:pt x="114" y="603"/>
                    </a:cubicBezTo>
                    <a:cubicBezTo>
                      <a:pt x="114" y="681"/>
                      <a:pt x="95" y="709"/>
                      <a:pt x="82" y="718"/>
                    </a:cubicBezTo>
                    <a:cubicBezTo>
                      <a:pt x="250" y="791"/>
                      <a:pt x="250" y="791"/>
                      <a:pt x="250" y="791"/>
                    </a:cubicBezTo>
                    <a:lnTo>
                      <a:pt x="417" y="7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17"/>
              <p:cNvSpPr>
                <a:spLocks/>
              </p:cNvSpPr>
              <p:nvPr/>
            </p:nvSpPr>
            <p:spPr bwMode="gray">
              <a:xfrm>
                <a:off x="-3124200" y="4165600"/>
                <a:ext cx="1957388" cy="1155700"/>
              </a:xfrm>
              <a:custGeom>
                <a:avLst/>
                <a:gdLst>
                  <a:gd name="T0" fmla="*/ 365 w 522"/>
                  <a:gd name="T1" fmla="*/ 151 h 308"/>
                  <a:gd name="T2" fmla="*/ 107 w 522"/>
                  <a:gd name="T3" fmla="*/ 19 h 308"/>
                  <a:gd name="T4" fmla="*/ 100 w 522"/>
                  <a:gd name="T5" fmla="*/ 12 h 308"/>
                  <a:gd name="T6" fmla="*/ 86 w 522"/>
                  <a:gd name="T7" fmla="*/ 4 h 308"/>
                  <a:gd name="T8" fmla="*/ 74 w 522"/>
                  <a:gd name="T9" fmla="*/ 0 h 308"/>
                  <a:gd name="T10" fmla="*/ 0 w 522"/>
                  <a:gd name="T11" fmla="*/ 308 h 308"/>
                  <a:gd name="T12" fmla="*/ 0 w 522"/>
                  <a:gd name="T13" fmla="*/ 307 h 308"/>
                  <a:gd name="T14" fmla="*/ 0 w 522"/>
                  <a:gd name="T15" fmla="*/ 308 h 308"/>
                  <a:gd name="T16" fmla="*/ 522 w 522"/>
                  <a:gd name="T17" fmla="*/ 308 h 308"/>
                  <a:gd name="T18" fmla="*/ 365 w 522"/>
                  <a:gd name="T19" fmla="*/ 151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2" h="308">
                    <a:moveTo>
                      <a:pt x="365" y="151"/>
                    </a:moveTo>
                    <a:cubicBezTo>
                      <a:pt x="365" y="151"/>
                      <a:pt x="169" y="77"/>
                      <a:pt x="107" y="19"/>
                    </a:cubicBezTo>
                    <a:cubicBezTo>
                      <a:pt x="107" y="19"/>
                      <a:pt x="104" y="16"/>
                      <a:pt x="100" y="12"/>
                    </a:cubicBezTo>
                    <a:cubicBezTo>
                      <a:pt x="86" y="4"/>
                      <a:pt x="86" y="4"/>
                      <a:pt x="86" y="4"/>
                    </a:cubicBezTo>
                    <a:cubicBezTo>
                      <a:pt x="82" y="2"/>
                      <a:pt x="78" y="1"/>
                      <a:pt x="74" y="0"/>
                    </a:cubicBezTo>
                    <a:cubicBezTo>
                      <a:pt x="0" y="308"/>
                      <a:pt x="0" y="308"/>
                      <a:pt x="0" y="308"/>
                    </a:cubicBezTo>
                    <a:cubicBezTo>
                      <a:pt x="0" y="307"/>
                      <a:pt x="0" y="307"/>
                      <a:pt x="0" y="307"/>
                    </a:cubicBezTo>
                    <a:cubicBezTo>
                      <a:pt x="0" y="308"/>
                      <a:pt x="0" y="308"/>
                      <a:pt x="0" y="308"/>
                    </a:cubicBezTo>
                    <a:cubicBezTo>
                      <a:pt x="522" y="308"/>
                      <a:pt x="522" y="308"/>
                      <a:pt x="522" y="308"/>
                    </a:cubicBezTo>
                    <a:cubicBezTo>
                      <a:pt x="522" y="308"/>
                      <a:pt x="514" y="188"/>
                      <a:pt x="365"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8"/>
              <p:cNvSpPr>
                <a:spLocks/>
              </p:cNvSpPr>
              <p:nvPr/>
            </p:nvSpPr>
            <p:spPr bwMode="gray">
              <a:xfrm>
                <a:off x="-5891213" y="4165600"/>
                <a:ext cx="1957388" cy="1155700"/>
              </a:xfrm>
              <a:custGeom>
                <a:avLst/>
                <a:gdLst>
                  <a:gd name="T0" fmla="*/ 436 w 522"/>
                  <a:gd name="T1" fmla="*/ 4 h 308"/>
                  <a:gd name="T2" fmla="*/ 422 w 522"/>
                  <a:gd name="T3" fmla="*/ 12 h 308"/>
                  <a:gd name="T4" fmla="*/ 415 w 522"/>
                  <a:gd name="T5" fmla="*/ 19 h 308"/>
                  <a:gd name="T6" fmla="*/ 157 w 522"/>
                  <a:gd name="T7" fmla="*/ 151 h 308"/>
                  <a:gd name="T8" fmla="*/ 0 w 522"/>
                  <a:gd name="T9" fmla="*/ 308 h 308"/>
                  <a:gd name="T10" fmla="*/ 521 w 522"/>
                  <a:gd name="T11" fmla="*/ 308 h 308"/>
                  <a:gd name="T12" fmla="*/ 521 w 522"/>
                  <a:gd name="T13" fmla="*/ 307 h 308"/>
                  <a:gd name="T14" fmla="*/ 522 w 522"/>
                  <a:gd name="T15" fmla="*/ 308 h 308"/>
                  <a:gd name="T16" fmla="*/ 447 w 522"/>
                  <a:gd name="T17" fmla="*/ 0 h 308"/>
                  <a:gd name="T18" fmla="*/ 436 w 522"/>
                  <a:gd name="T19" fmla="*/ 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2" h="308">
                    <a:moveTo>
                      <a:pt x="436" y="4"/>
                    </a:moveTo>
                    <a:cubicBezTo>
                      <a:pt x="422" y="12"/>
                      <a:pt x="422" y="12"/>
                      <a:pt x="422" y="12"/>
                    </a:cubicBezTo>
                    <a:cubicBezTo>
                      <a:pt x="417" y="16"/>
                      <a:pt x="415" y="19"/>
                      <a:pt x="415" y="19"/>
                    </a:cubicBezTo>
                    <a:cubicBezTo>
                      <a:pt x="353" y="77"/>
                      <a:pt x="157" y="151"/>
                      <a:pt x="157" y="151"/>
                    </a:cubicBezTo>
                    <a:cubicBezTo>
                      <a:pt x="7" y="188"/>
                      <a:pt x="0" y="308"/>
                      <a:pt x="0" y="308"/>
                    </a:cubicBezTo>
                    <a:cubicBezTo>
                      <a:pt x="521" y="308"/>
                      <a:pt x="521" y="308"/>
                      <a:pt x="521" y="308"/>
                    </a:cubicBezTo>
                    <a:cubicBezTo>
                      <a:pt x="521" y="307"/>
                      <a:pt x="521" y="307"/>
                      <a:pt x="521" y="307"/>
                    </a:cubicBezTo>
                    <a:cubicBezTo>
                      <a:pt x="522" y="308"/>
                      <a:pt x="522" y="308"/>
                      <a:pt x="522" y="308"/>
                    </a:cubicBezTo>
                    <a:cubicBezTo>
                      <a:pt x="447" y="0"/>
                      <a:pt x="447" y="0"/>
                      <a:pt x="447" y="0"/>
                    </a:cubicBezTo>
                    <a:cubicBezTo>
                      <a:pt x="443" y="1"/>
                      <a:pt x="439" y="2"/>
                      <a:pt x="43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5" name="Freeform 19"/>
              <p:cNvSpPr>
                <a:spLocks/>
              </p:cNvSpPr>
              <p:nvPr/>
            </p:nvSpPr>
            <p:spPr bwMode="gray">
              <a:xfrm>
                <a:off x="-2800350" y="4181475"/>
                <a:ext cx="52388" cy="30163"/>
              </a:xfrm>
              <a:custGeom>
                <a:avLst/>
                <a:gdLst>
                  <a:gd name="T0" fmla="*/ 14 w 14"/>
                  <a:gd name="T1" fmla="*/ 8 h 8"/>
                  <a:gd name="T2" fmla="*/ 0 w 14"/>
                  <a:gd name="T3" fmla="*/ 0 h 8"/>
                  <a:gd name="T4" fmla="*/ 14 w 14"/>
                  <a:gd name="T5" fmla="*/ 8 h 8"/>
                </a:gdLst>
                <a:ahLst/>
                <a:cxnLst>
                  <a:cxn ang="0">
                    <a:pos x="T0" y="T1"/>
                  </a:cxn>
                  <a:cxn ang="0">
                    <a:pos x="T2" y="T3"/>
                  </a:cxn>
                  <a:cxn ang="0">
                    <a:pos x="T4" y="T5"/>
                  </a:cxn>
                </a:cxnLst>
                <a:rect l="0" t="0" r="r" b="b"/>
                <a:pathLst>
                  <a:path w="14" h="8">
                    <a:moveTo>
                      <a:pt x="14" y="8"/>
                    </a:moveTo>
                    <a:cubicBezTo>
                      <a:pt x="10" y="5"/>
                      <a:pt x="6" y="2"/>
                      <a:pt x="0" y="0"/>
                    </a:cubicBezTo>
                    <a:lnTo>
                      <a:pt x="14"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20"/>
              <p:cNvSpPr>
                <a:spLocks/>
              </p:cNvSpPr>
              <p:nvPr/>
            </p:nvSpPr>
            <p:spPr bwMode="gray">
              <a:xfrm>
                <a:off x="-4308475" y="4181475"/>
                <a:ext cx="52388" cy="30163"/>
              </a:xfrm>
              <a:custGeom>
                <a:avLst/>
                <a:gdLst>
                  <a:gd name="T0" fmla="*/ 0 w 14"/>
                  <a:gd name="T1" fmla="*/ 8 h 8"/>
                  <a:gd name="T2" fmla="*/ 14 w 14"/>
                  <a:gd name="T3" fmla="*/ 0 h 8"/>
                  <a:gd name="T4" fmla="*/ 0 w 14"/>
                  <a:gd name="T5" fmla="*/ 8 h 8"/>
                </a:gdLst>
                <a:ahLst/>
                <a:cxnLst>
                  <a:cxn ang="0">
                    <a:pos x="T0" y="T1"/>
                  </a:cxn>
                  <a:cxn ang="0">
                    <a:pos x="T2" y="T3"/>
                  </a:cxn>
                  <a:cxn ang="0">
                    <a:pos x="T4" y="T5"/>
                  </a:cxn>
                </a:cxnLst>
                <a:rect l="0" t="0" r="r" b="b"/>
                <a:pathLst>
                  <a:path w="14" h="8">
                    <a:moveTo>
                      <a:pt x="0" y="8"/>
                    </a:moveTo>
                    <a:cubicBezTo>
                      <a:pt x="14" y="0"/>
                      <a:pt x="14" y="0"/>
                      <a:pt x="14" y="0"/>
                    </a:cubicBezTo>
                    <a:cubicBezTo>
                      <a:pt x="8" y="2"/>
                      <a:pt x="3" y="5"/>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21"/>
              <p:cNvSpPr>
                <a:spLocks/>
              </p:cNvSpPr>
              <p:nvPr/>
            </p:nvSpPr>
            <p:spPr bwMode="gray">
              <a:xfrm>
                <a:off x="-3937000" y="5316538"/>
                <a:ext cx="3175" cy="4763"/>
              </a:xfrm>
              <a:custGeom>
                <a:avLst/>
                <a:gdLst>
                  <a:gd name="T0" fmla="*/ 0 w 2"/>
                  <a:gd name="T1" fmla="*/ 3 h 3"/>
                  <a:gd name="T2" fmla="*/ 2 w 2"/>
                  <a:gd name="T3" fmla="*/ 3 h 3"/>
                  <a:gd name="T4" fmla="*/ 0 w 2"/>
                  <a:gd name="T5" fmla="*/ 0 h 3"/>
                  <a:gd name="T6" fmla="*/ 0 w 2"/>
                  <a:gd name="T7" fmla="*/ 3 h 3"/>
                </a:gdLst>
                <a:ahLst/>
                <a:cxnLst>
                  <a:cxn ang="0">
                    <a:pos x="T0" y="T1"/>
                  </a:cxn>
                  <a:cxn ang="0">
                    <a:pos x="T2" y="T3"/>
                  </a:cxn>
                  <a:cxn ang="0">
                    <a:pos x="T4" y="T5"/>
                  </a:cxn>
                  <a:cxn ang="0">
                    <a:pos x="T6" y="T7"/>
                  </a:cxn>
                </a:cxnLst>
                <a:rect l="0" t="0" r="r" b="b"/>
                <a:pathLst>
                  <a:path w="2" h="3">
                    <a:moveTo>
                      <a:pt x="0" y="3"/>
                    </a:moveTo>
                    <a:lnTo>
                      <a:pt x="2" y="3"/>
                    </a:lnTo>
                    <a:lnTo>
                      <a:pt x="0"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22"/>
              <p:cNvSpPr>
                <a:spLocks/>
              </p:cNvSpPr>
              <p:nvPr/>
            </p:nvSpPr>
            <p:spPr bwMode="gray">
              <a:xfrm>
                <a:off x="-3124200" y="5316538"/>
                <a:ext cx="0" cy="4763"/>
              </a:xfrm>
              <a:custGeom>
                <a:avLst/>
                <a:gdLst>
                  <a:gd name="T0" fmla="*/ 3 h 3"/>
                  <a:gd name="T1" fmla="*/ 3 h 3"/>
                  <a:gd name="T2" fmla="*/ 0 h 3"/>
                  <a:gd name="T3" fmla="*/ 3 h 3"/>
                </a:gdLst>
                <a:ahLst/>
                <a:cxnLst>
                  <a:cxn ang="0">
                    <a:pos x="0" y="T0"/>
                  </a:cxn>
                  <a:cxn ang="0">
                    <a:pos x="0" y="T1"/>
                  </a:cxn>
                  <a:cxn ang="0">
                    <a:pos x="0" y="T2"/>
                  </a:cxn>
                  <a:cxn ang="0">
                    <a:pos x="0" y="T3"/>
                  </a:cxn>
                </a:cxnLst>
                <a:rect l="0" t="0" r="r" b="b"/>
                <a:pathLst>
                  <a:path h="3">
                    <a:moveTo>
                      <a:pt x="0" y="3"/>
                    </a:moveTo>
                    <a:lnTo>
                      <a:pt x="0" y="3"/>
                    </a:lnTo>
                    <a:lnTo>
                      <a:pt x="0"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 name="Gruppieren 4"/>
            <p:cNvGrpSpPr/>
            <p:nvPr/>
          </p:nvGrpSpPr>
          <p:grpSpPr bwMode="gray">
            <a:xfrm>
              <a:off x="5294126" y="1301390"/>
              <a:ext cx="1597492" cy="1079408"/>
              <a:chOff x="5310826" y="1249634"/>
              <a:chExt cx="1597492" cy="1079408"/>
            </a:xfrm>
          </p:grpSpPr>
          <p:sp>
            <p:nvSpPr>
              <p:cNvPr id="43" name="Rechteck 42"/>
              <p:cNvSpPr/>
              <p:nvPr/>
            </p:nvSpPr>
            <p:spPr bwMode="gray">
              <a:xfrm>
                <a:off x="5310826" y="1249634"/>
                <a:ext cx="1597492" cy="8797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b" anchorCtr="0"/>
              <a:lstStyle/>
              <a:p>
                <a:pPr algn="ctr">
                  <a:lnSpc>
                    <a:spcPct val="80000"/>
                  </a:lnSpc>
                  <a:spcAft>
                    <a:spcPts val="1000"/>
                  </a:spcAft>
                </a:pPr>
                <a:r>
                  <a:rPr lang="en-US" sz="6000" dirty="0" smtClean="0">
                    <a:solidFill>
                      <a:schemeClr val="bg1"/>
                    </a:solidFill>
                    <a:latin typeface="Bebas Neue" panose="020B0506020202020201" pitchFamily="34" charset="0"/>
                  </a:rPr>
                  <a:t>78</a:t>
                </a:r>
                <a:r>
                  <a:rPr lang="en-US" sz="4400" dirty="0" smtClean="0">
                    <a:solidFill>
                      <a:schemeClr val="bg1"/>
                    </a:solidFill>
                    <a:latin typeface="Bebas Neue" panose="020B0506020202020201" pitchFamily="34" charset="0"/>
                  </a:rPr>
                  <a:t>%</a:t>
                </a:r>
                <a:endParaRPr lang="en-US" sz="2800" dirty="0">
                  <a:solidFill>
                    <a:schemeClr val="bg1"/>
                  </a:solidFill>
                  <a:latin typeface="Bebas Neue" panose="020B0506020202020201" pitchFamily="34" charset="0"/>
                </a:endParaRPr>
              </a:p>
            </p:txBody>
          </p:sp>
          <p:cxnSp>
            <p:nvCxnSpPr>
              <p:cNvPr id="44" name="Gerade Verbindung 43"/>
              <p:cNvCxnSpPr/>
              <p:nvPr/>
            </p:nvCxnSpPr>
            <p:spPr bwMode="gray">
              <a:xfrm flipV="1">
                <a:off x="6109572" y="2124401"/>
                <a:ext cx="0" cy="204641"/>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grpSp>
      <p:grpSp>
        <p:nvGrpSpPr>
          <p:cNvPr id="3" name="Gruppieren 2"/>
          <p:cNvGrpSpPr/>
          <p:nvPr/>
        </p:nvGrpSpPr>
        <p:grpSpPr bwMode="gray">
          <a:xfrm>
            <a:off x="1790158" y="1965625"/>
            <a:ext cx="1728249" cy="2438393"/>
            <a:chOff x="1790158" y="1965625"/>
            <a:chExt cx="1728249" cy="2438393"/>
          </a:xfrm>
        </p:grpSpPr>
        <p:grpSp>
          <p:nvGrpSpPr>
            <p:cNvPr id="8" name="Gruppieren 7"/>
            <p:cNvGrpSpPr>
              <a:grpSpLocks noChangeAspect="1"/>
            </p:cNvGrpSpPr>
            <p:nvPr/>
          </p:nvGrpSpPr>
          <p:grpSpPr bwMode="gray">
            <a:xfrm>
              <a:off x="1790158" y="3126343"/>
              <a:ext cx="1728249" cy="1277675"/>
              <a:chOff x="1790158" y="3126343"/>
              <a:chExt cx="1728249" cy="1277675"/>
            </a:xfrm>
          </p:grpSpPr>
          <p:sp>
            <p:nvSpPr>
              <p:cNvPr id="70" name="Freeform 27"/>
              <p:cNvSpPr>
                <a:spLocks/>
              </p:cNvSpPr>
              <p:nvPr/>
            </p:nvSpPr>
            <p:spPr bwMode="gray">
              <a:xfrm>
                <a:off x="2648994" y="4072964"/>
                <a:ext cx="5289" cy="5289"/>
              </a:xfrm>
              <a:custGeom>
                <a:avLst/>
                <a:gdLst>
                  <a:gd name="T0" fmla="*/ 2 w 5"/>
                  <a:gd name="T1" fmla="*/ 5 h 5"/>
                  <a:gd name="T2" fmla="*/ 5 w 5"/>
                  <a:gd name="T3" fmla="*/ 1 h 5"/>
                  <a:gd name="T4" fmla="*/ 2 w 5"/>
                  <a:gd name="T5" fmla="*/ 0 h 5"/>
                  <a:gd name="T6" fmla="*/ 0 w 5"/>
                  <a:gd name="T7" fmla="*/ 1 h 5"/>
                  <a:gd name="T8" fmla="*/ 2 w 5"/>
                  <a:gd name="T9" fmla="*/ 5 h 5"/>
                </a:gdLst>
                <a:ahLst/>
                <a:cxnLst>
                  <a:cxn ang="0">
                    <a:pos x="T0" y="T1"/>
                  </a:cxn>
                  <a:cxn ang="0">
                    <a:pos x="T2" y="T3"/>
                  </a:cxn>
                  <a:cxn ang="0">
                    <a:pos x="T4" y="T5"/>
                  </a:cxn>
                  <a:cxn ang="0">
                    <a:pos x="T6" y="T7"/>
                  </a:cxn>
                  <a:cxn ang="0">
                    <a:pos x="T8" y="T9"/>
                  </a:cxn>
                </a:cxnLst>
                <a:rect l="0" t="0" r="r" b="b"/>
                <a:pathLst>
                  <a:path w="5" h="5">
                    <a:moveTo>
                      <a:pt x="2" y="5"/>
                    </a:moveTo>
                    <a:lnTo>
                      <a:pt x="5" y="1"/>
                    </a:lnTo>
                    <a:lnTo>
                      <a:pt x="2" y="0"/>
                    </a:lnTo>
                    <a:lnTo>
                      <a:pt x="0" y="1"/>
                    </a:lnTo>
                    <a:lnTo>
                      <a:pt x="2" y="5"/>
                    </a:lnTo>
                    <a:close/>
                  </a:path>
                </a:pathLst>
              </a:custGeom>
              <a:solidFill>
                <a:schemeClr val="accent1">
                  <a:lumMod val="60000"/>
                  <a:lumOff val="40000"/>
                  <a:alpha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28"/>
              <p:cNvSpPr>
                <a:spLocks/>
              </p:cNvSpPr>
              <p:nvPr/>
            </p:nvSpPr>
            <p:spPr bwMode="gray">
              <a:xfrm>
                <a:off x="2581302" y="4081426"/>
                <a:ext cx="142787" cy="322592"/>
              </a:xfrm>
              <a:custGeom>
                <a:avLst/>
                <a:gdLst>
                  <a:gd name="T0" fmla="*/ 54 w 104"/>
                  <a:gd name="T1" fmla="*/ 0 h 235"/>
                  <a:gd name="T2" fmla="*/ 50 w 104"/>
                  <a:gd name="T3" fmla="*/ 0 h 235"/>
                  <a:gd name="T4" fmla="*/ 49 w 104"/>
                  <a:gd name="T5" fmla="*/ 0 h 235"/>
                  <a:gd name="T6" fmla="*/ 0 w 104"/>
                  <a:gd name="T7" fmla="*/ 66 h 235"/>
                  <a:gd name="T8" fmla="*/ 33 w 104"/>
                  <a:gd name="T9" fmla="*/ 134 h 235"/>
                  <a:gd name="T10" fmla="*/ 5 w 104"/>
                  <a:gd name="T11" fmla="*/ 235 h 235"/>
                  <a:gd name="T12" fmla="*/ 100 w 104"/>
                  <a:gd name="T13" fmla="*/ 235 h 235"/>
                  <a:gd name="T14" fmla="*/ 72 w 104"/>
                  <a:gd name="T15" fmla="*/ 134 h 235"/>
                  <a:gd name="T16" fmla="*/ 104 w 104"/>
                  <a:gd name="T17" fmla="*/ 68 h 235"/>
                  <a:gd name="T18" fmla="*/ 54 w 104"/>
                  <a:gd name="T1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235">
                    <a:moveTo>
                      <a:pt x="54" y="0"/>
                    </a:moveTo>
                    <a:cubicBezTo>
                      <a:pt x="50" y="0"/>
                      <a:pt x="50" y="0"/>
                      <a:pt x="50" y="0"/>
                    </a:cubicBezTo>
                    <a:cubicBezTo>
                      <a:pt x="49" y="0"/>
                      <a:pt x="49" y="0"/>
                      <a:pt x="49" y="0"/>
                    </a:cubicBezTo>
                    <a:cubicBezTo>
                      <a:pt x="0" y="66"/>
                      <a:pt x="0" y="66"/>
                      <a:pt x="0" y="66"/>
                    </a:cubicBezTo>
                    <a:cubicBezTo>
                      <a:pt x="33" y="134"/>
                      <a:pt x="33" y="134"/>
                      <a:pt x="33" y="134"/>
                    </a:cubicBezTo>
                    <a:cubicBezTo>
                      <a:pt x="33" y="134"/>
                      <a:pt x="14" y="181"/>
                      <a:pt x="5" y="235"/>
                    </a:cubicBezTo>
                    <a:cubicBezTo>
                      <a:pt x="100" y="235"/>
                      <a:pt x="100" y="235"/>
                      <a:pt x="100" y="235"/>
                    </a:cubicBezTo>
                    <a:cubicBezTo>
                      <a:pt x="92" y="181"/>
                      <a:pt x="72" y="134"/>
                      <a:pt x="72" y="134"/>
                    </a:cubicBezTo>
                    <a:cubicBezTo>
                      <a:pt x="104" y="68"/>
                      <a:pt x="104" y="68"/>
                      <a:pt x="104" y="68"/>
                    </a:cubicBezTo>
                    <a:lnTo>
                      <a:pt x="54" y="0"/>
                    </a:lnTo>
                    <a:close/>
                  </a:path>
                </a:pathLst>
              </a:custGeom>
              <a:solidFill>
                <a:schemeClr val="accent1">
                  <a:lumMod val="60000"/>
                  <a:lumOff val="40000"/>
                  <a:alpha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29"/>
              <p:cNvSpPr>
                <a:spLocks/>
              </p:cNvSpPr>
              <p:nvPr/>
            </p:nvSpPr>
            <p:spPr bwMode="gray">
              <a:xfrm>
                <a:off x="1790158" y="3976716"/>
                <a:ext cx="716049" cy="427302"/>
              </a:xfrm>
              <a:custGeom>
                <a:avLst/>
                <a:gdLst>
                  <a:gd name="T0" fmla="*/ 447 w 522"/>
                  <a:gd name="T1" fmla="*/ 0 h 311"/>
                  <a:gd name="T2" fmla="*/ 436 w 522"/>
                  <a:gd name="T3" fmla="*/ 7 h 311"/>
                  <a:gd name="T4" fmla="*/ 422 w 522"/>
                  <a:gd name="T5" fmla="*/ 15 h 311"/>
                  <a:gd name="T6" fmla="*/ 415 w 522"/>
                  <a:gd name="T7" fmla="*/ 22 h 311"/>
                  <a:gd name="T8" fmla="*/ 157 w 522"/>
                  <a:gd name="T9" fmla="*/ 154 h 311"/>
                  <a:gd name="T10" fmla="*/ 0 w 522"/>
                  <a:gd name="T11" fmla="*/ 311 h 311"/>
                  <a:gd name="T12" fmla="*/ 521 w 522"/>
                  <a:gd name="T13" fmla="*/ 311 h 311"/>
                  <a:gd name="T14" fmla="*/ 522 w 522"/>
                  <a:gd name="T15" fmla="*/ 311 h 311"/>
                  <a:gd name="T16" fmla="*/ 447 w 522"/>
                  <a:gd name="T17" fmla="*/ 3 h 311"/>
                  <a:gd name="T18" fmla="*/ 447 w 522"/>
                  <a:gd name="T19"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2" h="311">
                    <a:moveTo>
                      <a:pt x="447" y="0"/>
                    </a:moveTo>
                    <a:cubicBezTo>
                      <a:pt x="436" y="7"/>
                      <a:pt x="436" y="7"/>
                      <a:pt x="436" y="7"/>
                    </a:cubicBezTo>
                    <a:cubicBezTo>
                      <a:pt x="430" y="9"/>
                      <a:pt x="425" y="12"/>
                      <a:pt x="422" y="15"/>
                    </a:cubicBezTo>
                    <a:cubicBezTo>
                      <a:pt x="417" y="19"/>
                      <a:pt x="415" y="22"/>
                      <a:pt x="415" y="22"/>
                    </a:cubicBezTo>
                    <a:cubicBezTo>
                      <a:pt x="353" y="80"/>
                      <a:pt x="157" y="154"/>
                      <a:pt x="157" y="154"/>
                    </a:cubicBezTo>
                    <a:cubicBezTo>
                      <a:pt x="7" y="191"/>
                      <a:pt x="0" y="311"/>
                      <a:pt x="0" y="311"/>
                    </a:cubicBezTo>
                    <a:cubicBezTo>
                      <a:pt x="521" y="311"/>
                      <a:pt x="521" y="311"/>
                      <a:pt x="521" y="311"/>
                    </a:cubicBezTo>
                    <a:cubicBezTo>
                      <a:pt x="522" y="311"/>
                      <a:pt x="522" y="311"/>
                      <a:pt x="522" y="311"/>
                    </a:cubicBezTo>
                    <a:cubicBezTo>
                      <a:pt x="447" y="3"/>
                      <a:pt x="447" y="3"/>
                      <a:pt x="447" y="3"/>
                    </a:cubicBezTo>
                    <a:lnTo>
                      <a:pt x="447" y="0"/>
                    </a:lnTo>
                    <a:close/>
                  </a:path>
                </a:pathLst>
              </a:custGeom>
              <a:solidFill>
                <a:schemeClr val="accent1">
                  <a:lumMod val="60000"/>
                  <a:lumOff val="40000"/>
                  <a:alpha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30"/>
              <p:cNvSpPr>
                <a:spLocks/>
              </p:cNvSpPr>
              <p:nvPr/>
            </p:nvSpPr>
            <p:spPr bwMode="gray">
              <a:xfrm>
                <a:off x="2311594" y="3126343"/>
                <a:ext cx="685376" cy="946622"/>
              </a:xfrm>
              <a:custGeom>
                <a:avLst/>
                <a:gdLst>
                  <a:gd name="T0" fmla="*/ 386 w 500"/>
                  <a:gd name="T1" fmla="*/ 502 h 690"/>
                  <a:gd name="T2" fmla="*/ 407 w 500"/>
                  <a:gd name="T3" fmla="*/ 454 h 690"/>
                  <a:gd name="T4" fmla="*/ 413 w 500"/>
                  <a:gd name="T5" fmla="*/ 404 h 690"/>
                  <a:gd name="T6" fmla="*/ 438 w 500"/>
                  <a:gd name="T7" fmla="*/ 374 h 690"/>
                  <a:gd name="T8" fmla="*/ 450 w 500"/>
                  <a:gd name="T9" fmla="*/ 337 h 690"/>
                  <a:gd name="T10" fmla="*/ 467 w 500"/>
                  <a:gd name="T11" fmla="*/ 262 h 690"/>
                  <a:gd name="T12" fmla="*/ 446 w 500"/>
                  <a:gd name="T13" fmla="*/ 274 h 690"/>
                  <a:gd name="T14" fmla="*/ 455 w 500"/>
                  <a:gd name="T15" fmla="*/ 192 h 690"/>
                  <a:gd name="T16" fmla="*/ 455 w 500"/>
                  <a:gd name="T17" fmla="*/ 162 h 690"/>
                  <a:gd name="T18" fmla="*/ 455 w 500"/>
                  <a:gd name="T19" fmla="*/ 162 h 690"/>
                  <a:gd name="T20" fmla="*/ 451 w 500"/>
                  <a:gd name="T21" fmla="*/ 128 h 690"/>
                  <a:gd name="T22" fmla="*/ 249 w 500"/>
                  <a:gd name="T23" fmla="*/ 0 h 690"/>
                  <a:gd name="T24" fmla="*/ 47 w 500"/>
                  <a:gd name="T25" fmla="*/ 125 h 690"/>
                  <a:gd name="T26" fmla="*/ 42 w 500"/>
                  <a:gd name="T27" fmla="*/ 162 h 690"/>
                  <a:gd name="T28" fmla="*/ 43 w 500"/>
                  <a:gd name="T29" fmla="*/ 180 h 690"/>
                  <a:gd name="T30" fmla="*/ 44 w 500"/>
                  <a:gd name="T31" fmla="*/ 192 h 690"/>
                  <a:gd name="T32" fmla="*/ 54 w 500"/>
                  <a:gd name="T33" fmla="*/ 274 h 690"/>
                  <a:gd name="T34" fmla="*/ 33 w 500"/>
                  <a:gd name="T35" fmla="*/ 262 h 690"/>
                  <a:gd name="T36" fmla="*/ 50 w 500"/>
                  <a:gd name="T37" fmla="*/ 337 h 690"/>
                  <a:gd name="T38" fmla="*/ 62 w 500"/>
                  <a:gd name="T39" fmla="*/ 374 h 690"/>
                  <a:gd name="T40" fmla="*/ 87 w 500"/>
                  <a:gd name="T41" fmla="*/ 404 h 690"/>
                  <a:gd name="T42" fmla="*/ 93 w 500"/>
                  <a:gd name="T43" fmla="*/ 454 h 690"/>
                  <a:gd name="T44" fmla="*/ 114 w 500"/>
                  <a:gd name="T45" fmla="*/ 502 h 690"/>
                  <a:gd name="T46" fmla="*/ 82 w 500"/>
                  <a:gd name="T47" fmla="*/ 617 h 690"/>
                  <a:gd name="T48" fmla="*/ 250 w 500"/>
                  <a:gd name="T49" fmla="*/ 690 h 690"/>
                  <a:gd name="T50" fmla="*/ 417 w 500"/>
                  <a:gd name="T51" fmla="*/ 617 h 690"/>
                  <a:gd name="T52" fmla="*/ 386 w 500"/>
                  <a:gd name="T53" fmla="*/ 502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0" h="690">
                    <a:moveTo>
                      <a:pt x="386" y="502"/>
                    </a:moveTo>
                    <a:cubicBezTo>
                      <a:pt x="386" y="502"/>
                      <a:pt x="407" y="487"/>
                      <a:pt x="407" y="454"/>
                    </a:cubicBezTo>
                    <a:cubicBezTo>
                      <a:pt x="413" y="404"/>
                      <a:pt x="413" y="404"/>
                      <a:pt x="413" y="404"/>
                    </a:cubicBezTo>
                    <a:cubicBezTo>
                      <a:pt x="413" y="404"/>
                      <a:pt x="438" y="404"/>
                      <a:pt x="438" y="374"/>
                    </a:cubicBezTo>
                    <a:cubicBezTo>
                      <a:pt x="438" y="374"/>
                      <a:pt x="440" y="359"/>
                      <a:pt x="450" y="337"/>
                    </a:cubicBezTo>
                    <a:cubicBezTo>
                      <a:pt x="450" y="337"/>
                      <a:pt x="500" y="272"/>
                      <a:pt x="467" y="262"/>
                    </a:cubicBezTo>
                    <a:cubicBezTo>
                      <a:pt x="467" y="262"/>
                      <a:pt x="450" y="266"/>
                      <a:pt x="446" y="274"/>
                    </a:cubicBezTo>
                    <a:cubicBezTo>
                      <a:pt x="446" y="274"/>
                      <a:pt x="438" y="241"/>
                      <a:pt x="455" y="192"/>
                    </a:cubicBezTo>
                    <a:cubicBezTo>
                      <a:pt x="455" y="192"/>
                      <a:pt x="458" y="181"/>
                      <a:pt x="455" y="162"/>
                    </a:cubicBezTo>
                    <a:cubicBezTo>
                      <a:pt x="455" y="162"/>
                      <a:pt x="455" y="162"/>
                      <a:pt x="455" y="162"/>
                    </a:cubicBezTo>
                    <a:cubicBezTo>
                      <a:pt x="455" y="151"/>
                      <a:pt x="454" y="139"/>
                      <a:pt x="451" y="128"/>
                    </a:cubicBezTo>
                    <a:cubicBezTo>
                      <a:pt x="431" y="55"/>
                      <a:pt x="348" y="0"/>
                      <a:pt x="249" y="0"/>
                    </a:cubicBezTo>
                    <a:cubicBezTo>
                      <a:pt x="151" y="0"/>
                      <a:pt x="69" y="53"/>
                      <a:pt x="47" y="125"/>
                    </a:cubicBezTo>
                    <a:cubicBezTo>
                      <a:pt x="44" y="137"/>
                      <a:pt x="42" y="150"/>
                      <a:pt x="42" y="162"/>
                    </a:cubicBezTo>
                    <a:cubicBezTo>
                      <a:pt x="42" y="168"/>
                      <a:pt x="42" y="174"/>
                      <a:pt x="43" y="180"/>
                    </a:cubicBezTo>
                    <a:cubicBezTo>
                      <a:pt x="43" y="188"/>
                      <a:pt x="44" y="192"/>
                      <a:pt x="44" y="192"/>
                    </a:cubicBezTo>
                    <a:cubicBezTo>
                      <a:pt x="62" y="241"/>
                      <a:pt x="54" y="274"/>
                      <a:pt x="54" y="274"/>
                    </a:cubicBezTo>
                    <a:cubicBezTo>
                      <a:pt x="50" y="266"/>
                      <a:pt x="33" y="262"/>
                      <a:pt x="33" y="262"/>
                    </a:cubicBezTo>
                    <a:cubicBezTo>
                      <a:pt x="0" y="272"/>
                      <a:pt x="50" y="337"/>
                      <a:pt x="50" y="337"/>
                    </a:cubicBezTo>
                    <a:cubicBezTo>
                      <a:pt x="60" y="359"/>
                      <a:pt x="62" y="374"/>
                      <a:pt x="62" y="374"/>
                    </a:cubicBezTo>
                    <a:cubicBezTo>
                      <a:pt x="62" y="404"/>
                      <a:pt x="87" y="404"/>
                      <a:pt x="87" y="404"/>
                    </a:cubicBezTo>
                    <a:cubicBezTo>
                      <a:pt x="93" y="454"/>
                      <a:pt x="93" y="454"/>
                      <a:pt x="93" y="454"/>
                    </a:cubicBezTo>
                    <a:cubicBezTo>
                      <a:pt x="93" y="487"/>
                      <a:pt x="114" y="502"/>
                      <a:pt x="114" y="502"/>
                    </a:cubicBezTo>
                    <a:cubicBezTo>
                      <a:pt x="114" y="580"/>
                      <a:pt x="95" y="608"/>
                      <a:pt x="82" y="617"/>
                    </a:cubicBezTo>
                    <a:cubicBezTo>
                      <a:pt x="250" y="690"/>
                      <a:pt x="250" y="690"/>
                      <a:pt x="250" y="690"/>
                    </a:cubicBezTo>
                    <a:cubicBezTo>
                      <a:pt x="417" y="617"/>
                      <a:pt x="417" y="617"/>
                      <a:pt x="417" y="617"/>
                    </a:cubicBezTo>
                    <a:cubicBezTo>
                      <a:pt x="405" y="608"/>
                      <a:pt x="386" y="580"/>
                      <a:pt x="386" y="502"/>
                    </a:cubicBezTo>
                    <a:close/>
                  </a:path>
                </a:pathLst>
              </a:custGeom>
              <a:solidFill>
                <a:schemeClr val="accent1">
                  <a:lumMod val="60000"/>
                  <a:lumOff val="40000"/>
                  <a:alpha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31"/>
              <p:cNvSpPr>
                <a:spLocks/>
              </p:cNvSpPr>
              <p:nvPr/>
            </p:nvSpPr>
            <p:spPr bwMode="gray">
              <a:xfrm>
                <a:off x="2802358" y="3976716"/>
                <a:ext cx="716049" cy="427302"/>
              </a:xfrm>
              <a:custGeom>
                <a:avLst/>
                <a:gdLst>
                  <a:gd name="T0" fmla="*/ 365 w 522"/>
                  <a:gd name="T1" fmla="*/ 154 h 311"/>
                  <a:gd name="T2" fmla="*/ 107 w 522"/>
                  <a:gd name="T3" fmla="*/ 22 h 311"/>
                  <a:gd name="T4" fmla="*/ 100 w 522"/>
                  <a:gd name="T5" fmla="*/ 15 h 311"/>
                  <a:gd name="T6" fmla="*/ 86 w 522"/>
                  <a:gd name="T7" fmla="*/ 7 h 311"/>
                  <a:gd name="T8" fmla="*/ 75 w 522"/>
                  <a:gd name="T9" fmla="*/ 0 h 311"/>
                  <a:gd name="T10" fmla="*/ 74 w 522"/>
                  <a:gd name="T11" fmla="*/ 3 h 311"/>
                  <a:gd name="T12" fmla="*/ 0 w 522"/>
                  <a:gd name="T13" fmla="*/ 311 h 311"/>
                  <a:gd name="T14" fmla="*/ 0 w 522"/>
                  <a:gd name="T15" fmla="*/ 311 h 311"/>
                  <a:gd name="T16" fmla="*/ 522 w 522"/>
                  <a:gd name="T17" fmla="*/ 311 h 311"/>
                  <a:gd name="T18" fmla="*/ 365 w 522"/>
                  <a:gd name="T19" fmla="*/ 154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2" h="311">
                    <a:moveTo>
                      <a:pt x="365" y="154"/>
                    </a:moveTo>
                    <a:cubicBezTo>
                      <a:pt x="365" y="154"/>
                      <a:pt x="169" y="80"/>
                      <a:pt x="107" y="22"/>
                    </a:cubicBezTo>
                    <a:cubicBezTo>
                      <a:pt x="107" y="22"/>
                      <a:pt x="104" y="19"/>
                      <a:pt x="100" y="15"/>
                    </a:cubicBezTo>
                    <a:cubicBezTo>
                      <a:pt x="96" y="12"/>
                      <a:pt x="92" y="9"/>
                      <a:pt x="86" y="7"/>
                    </a:cubicBezTo>
                    <a:cubicBezTo>
                      <a:pt x="75" y="0"/>
                      <a:pt x="75" y="0"/>
                      <a:pt x="75" y="0"/>
                    </a:cubicBezTo>
                    <a:cubicBezTo>
                      <a:pt x="74" y="3"/>
                      <a:pt x="74" y="3"/>
                      <a:pt x="74" y="3"/>
                    </a:cubicBezTo>
                    <a:cubicBezTo>
                      <a:pt x="0" y="311"/>
                      <a:pt x="0" y="311"/>
                      <a:pt x="0" y="311"/>
                    </a:cubicBezTo>
                    <a:cubicBezTo>
                      <a:pt x="0" y="311"/>
                      <a:pt x="0" y="311"/>
                      <a:pt x="0" y="311"/>
                    </a:cubicBezTo>
                    <a:cubicBezTo>
                      <a:pt x="522" y="311"/>
                      <a:pt x="522" y="311"/>
                      <a:pt x="522" y="311"/>
                    </a:cubicBezTo>
                    <a:cubicBezTo>
                      <a:pt x="522" y="311"/>
                      <a:pt x="514" y="191"/>
                      <a:pt x="365" y="154"/>
                    </a:cubicBezTo>
                    <a:close/>
                  </a:path>
                </a:pathLst>
              </a:custGeom>
              <a:solidFill>
                <a:schemeClr val="accent1">
                  <a:lumMod val="60000"/>
                  <a:lumOff val="40000"/>
                  <a:alpha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5" name="Gruppieren 44"/>
            <p:cNvGrpSpPr/>
            <p:nvPr/>
          </p:nvGrpSpPr>
          <p:grpSpPr bwMode="gray">
            <a:xfrm>
              <a:off x="1855537" y="1965625"/>
              <a:ext cx="1597492" cy="1079408"/>
              <a:chOff x="5310826" y="1249634"/>
              <a:chExt cx="1597492" cy="1079408"/>
            </a:xfrm>
          </p:grpSpPr>
          <p:sp>
            <p:nvSpPr>
              <p:cNvPr id="46" name="Rechteck 45"/>
              <p:cNvSpPr/>
              <p:nvPr/>
            </p:nvSpPr>
            <p:spPr bwMode="gray">
              <a:xfrm>
                <a:off x="5310826" y="1249634"/>
                <a:ext cx="1597492" cy="8797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b" anchorCtr="0"/>
              <a:lstStyle/>
              <a:p>
                <a:pPr algn="ctr">
                  <a:lnSpc>
                    <a:spcPct val="80000"/>
                  </a:lnSpc>
                  <a:spcAft>
                    <a:spcPts val="1000"/>
                  </a:spcAft>
                </a:pPr>
                <a:r>
                  <a:rPr lang="en-US" sz="6000" dirty="0" smtClean="0">
                    <a:solidFill>
                      <a:schemeClr val="bg1"/>
                    </a:solidFill>
                    <a:latin typeface="Bebas Neue" panose="020B0506020202020201" pitchFamily="34" charset="0"/>
                  </a:rPr>
                  <a:t>38</a:t>
                </a:r>
                <a:r>
                  <a:rPr lang="en-US" sz="4400" dirty="0" smtClean="0">
                    <a:solidFill>
                      <a:schemeClr val="bg1"/>
                    </a:solidFill>
                    <a:latin typeface="Bebas Neue" panose="020B0506020202020201" pitchFamily="34" charset="0"/>
                  </a:rPr>
                  <a:t>%</a:t>
                </a:r>
                <a:endParaRPr lang="en-US" sz="2800" dirty="0">
                  <a:solidFill>
                    <a:schemeClr val="bg1"/>
                  </a:solidFill>
                  <a:latin typeface="Bebas Neue" panose="020B0506020202020201" pitchFamily="34" charset="0"/>
                </a:endParaRPr>
              </a:p>
            </p:txBody>
          </p:sp>
          <p:cxnSp>
            <p:nvCxnSpPr>
              <p:cNvPr id="47" name="Gerade Verbindung 46"/>
              <p:cNvCxnSpPr/>
              <p:nvPr/>
            </p:nvCxnSpPr>
            <p:spPr bwMode="gray">
              <a:xfrm flipV="1">
                <a:off x="6109572" y="2124401"/>
                <a:ext cx="0" cy="204641"/>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grpSp>
      <p:grpSp>
        <p:nvGrpSpPr>
          <p:cNvPr id="6" name="Gruppieren 5"/>
          <p:cNvGrpSpPr/>
          <p:nvPr/>
        </p:nvGrpSpPr>
        <p:grpSpPr bwMode="gray">
          <a:xfrm>
            <a:off x="8690600" y="1741349"/>
            <a:ext cx="1612825" cy="2660209"/>
            <a:chOff x="8690600" y="1741349"/>
            <a:chExt cx="1612825" cy="2660209"/>
          </a:xfrm>
        </p:grpSpPr>
        <p:grpSp>
          <p:nvGrpSpPr>
            <p:cNvPr id="58" name="Gruppieren 57"/>
            <p:cNvGrpSpPr>
              <a:grpSpLocks noChangeAspect="1"/>
            </p:cNvGrpSpPr>
            <p:nvPr/>
          </p:nvGrpSpPr>
          <p:grpSpPr bwMode="gray">
            <a:xfrm flipH="1">
              <a:off x="8690600" y="2881948"/>
              <a:ext cx="1612825" cy="1519610"/>
              <a:chOff x="14220825" y="1646238"/>
              <a:chExt cx="3900488" cy="3675063"/>
            </a:xfrm>
            <a:solidFill>
              <a:schemeClr val="accent3">
                <a:alpha val="90000"/>
              </a:schemeClr>
            </a:solidFill>
          </p:grpSpPr>
          <p:sp>
            <p:nvSpPr>
              <p:cNvPr id="89" name="Freeform 6"/>
              <p:cNvSpPr>
                <a:spLocks/>
              </p:cNvSpPr>
              <p:nvPr/>
            </p:nvSpPr>
            <p:spPr bwMode="gray">
              <a:xfrm>
                <a:off x="16005175" y="4586288"/>
                <a:ext cx="330200" cy="735013"/>
              </a:xfrm>
              <a:custGeom>
                <a:avLst/>
                <a:gdLst>
                  <a:gd name="T0" fmla="*/ 42 w 88"/>
                  <a:gd name="T1" fmla="*/ 0 h 196"/>
                  <a:gd name="T2" fmla="*/ 0 w 88"/>
                  <a:gd name="T3" fmla="*/ 61 h 196"/>
                  <a:gd name="T4" fmla="*/ 28 w 88"/>
                  <a:gd name="T5" fmla="*/ 115 h 196"/>
                  <a:gd name="T6" fmla="*/ 4 w 88"/>
                  <a:gd name="T7" fmla="*/ 196 h 196"/>
                  <a:gd name="T8" fmla="*/ 84 w 88"/>
                  <a:gd name="T9" fmla="*/ 196 h 196"/>
                  <a:gd name="T10" fmla="*/ 61 w 88"/>
                  <a:gd name="T11" fmla="*/ 115 h 196"/>
                  <a:gd name="T12" fmla="*/ 88 w 88"/>
                  <a:gd name="T13" fmla="*/ 61 h 196"/>
                  <a:gd name="T14" fmla="*/ 46 w 88"/>
                  <a:gd name="T15" fmla="*/ 0 h 196"/>
                  <a:gd name="T16" fmla="*/ 42 w 88"/>
                  <a:gd name="T17"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196">
                    <a:moveTo>
                      <a:pt x="42" y="0"/>
                    </a:moveTo>
                    <a:cubicBezTo>
                      <a:pt x="0" y="61"/>
                      <a:pt x="0" y="61"/>
                      <a:pt x="0" y="61"/>
                    </a:cubicBezTo>
                    <a:cubicBezTo>
                      <a:pt x="28" y="115"/>
                      <a:pt x="28" y="115"/>
                      <a:pt x="28" y="115"/>
                    </a:cubicBezTo>
                    <a:cubicBezTo>
                      <a:pt x="28" y="115"/>
                      <a:pt x="11" y="153"/>
                      <a:pt x="4" y="196"/>
                    </a:cubicBezTo>
                    <a:cubicBezTo>
                      <a:pt x="84" y="196"/>
                      <a:pt x="84" y="196"/>
                      <a:pt x="84" y="196"/>
                    </a:cubicBezTo>
                    <a:cubicBezTo>
                      <a:pt x="77" y="153"/>
                      <a:pt x="61" y="115"/>
                      <a:pt x="61" y="115"/>
                    </a:cubicBezTo>
                    <a:cubicBezTo>
                      <a:pt x="88" y="61"/>
                      <a:pt x="88" y="61"/>
                      <a:pt x="88" y="61"/>
                    </a:cubicBezTo>
                    <a:cubicBezTo>
                      <a:pt x="46" y="0"/>
                      <a:pt x="46" y="0"/>
                      <a:pt x="46" y="0"/>
                    </a:cubicBezTo>
                    <a:lnTo>
                      <a:pt x="4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7"/>
              <p:cNvSpPr>
                <a:spLocks/>
              </p:cNvSpPr>
              <p:nvPr/>
            </p:nvSpPr>
            <p:spPr bwMode="gray">
              <a:xfrm>
                <a:off x="16511588" y="4413250"/>
                <a:ext cx="1609725" cy="908050"/>
              </a:xfrm>
              <a:custGeom>
                <a:avLst/>
                <a:gdLst>
                  <a:gd name="T0" fmla="*/ 264 w 429"/>
                  <a:gd name="T1" fmla="*/ 70 h 242"/>
                  <a:gd name="T2" fmla="*/ 237 w 429"/>
                  <a:gd name="T3" fmla="*/ 69 h 242"/>
                  <a:gd name="T4" fmla="*/ 65 w 429"/>
                  <a:gd name="T5" fmla="*/ 0 h 242"/>
                  <a:gd name="T6" fmla="*/ 51 w 429"/>
                  <a:gd name="T7" fmla="*/ 49 h 242"/>
                  <a:gd name="T8" fmla="*/ 51 w 429"/>
                  <a:gd name="T9" fmla="*/ 53 h 242"/>
                  <a:gd name="T10" fmla="*/ 0 w 429"/>
                  <a:gd name="T11" fmla="*/ 242 h 242"/>
                  <a:gd name="T12" fmla="*/ 420 w 429"/>
                  <a:gd name="T13" fmla="*/ 242 h 242"/>
                  <a:gd name="T14" fmla="*/ 264 w 429"/>
                  <a:gd name="T15" fmla="*/ 70 h 2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9" h="242">
                    <a:moveTo>
                      <a:pt x="264" y="70"/>
                    </a:moveTo>
                    <a:cubicBezTo>
                      <a:pt x="237" y="69"/>
                      <a:pt x="237" y="69"/>
                      <a:pt x="237" y="69"/>
                    </a:cubicBezTo>
                    <a:cubicBezTo>
                      <a:pt x="237" y="69"/>
                      <a:pt x="126" y="45"/>
                      <a:pt x="65" y="0"/>
                    </a:cubicBezTo>
                    <a:cubicBezTo>
                      <a:pt x="51" y="49"/>
                      <a:pt x="51" y="49"/>
                      <a:pt x="51" y="49"/>
                    </a:cubicBezTo>
                    <a:cubicBezTo>
                      <a:pt x="51" y="53"/>
                      <a:pt x="51" y="53"/>
                      <a:pt x="51" y="53"/>
                    </a:cubicBezTo>
                    <a:cubicBezTo>
                      <a:pt x="0" y="242"/>
                      <a:pt x="0" y="242"/>
                      <a:pt x="0" y="242"/>
                    </a:cubicBezTo>
                    <a:cubicBezTo>
                      <a:pt x="420" y="242"/>
                      <a:pt x="420" y="242"/>
                      <a:pt x="420" y="242"/>
                    </a:cubicBezTo>
                    <a:cubicBezTo>
                      <a:pt x="420" y="242"/>
                      <a:pt x="429" y="92"/>
                      <a:pt x="26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8"/>
              <p:cNvSpPr>
                <a:spLocks/>
              </p:cNvSpPr>
              <p:nvPr/>
            </p:nvSpPr>
            <p:spPr bwMode="gray">
              <a:xfrm>
                <a:off x="15087600" y="1646238"/>
                <a:ext cx="2170113" cy="2946399"/>
              </a:xfrm>
              <a:custGeom>
                <a:avLst/>
                <a:gdLst>
                  <a:gd name="T0" fmla="*/ 431 w 579"/>
                  <a:gd name="T1" fmla="*/ 727 h 786"/>
                  <a:gd name="T2" fmla="*/ 407 w 579"/>
                  <a:gd name="T3" fmla="*/ 692 h 786"/>
                  <a:gd name="T4" fmla="*/ 407 w 579"/>
                  <a:gd name="T5" fmla="*/ 675 h 786"/>
                  <a:gd name="T6" fmla="*/ 437 w 579"/>
                  <a:gd name="T7" fmla="*/ 677 h 786"/>
                  <a:gd name="T8" fmla="*/ 565 w 579"/>
                  <a:gd name="T9" fmla="*/ 640 h 786"/>
                  <a:gd name="T10" fmla="*/ 560 w 579"/>
                  <a:gd name="T11" fmla="*/ 555 h 786"/>
                  <a:gd name="T12" fmla="*/ 539 w 579"/>
                  <a:gd name="T13" fmla="*/ 448 h 786"/>
                  <a:gd name="T14" fmla="*/ 539 w 579"/>
                  <a:gd name="T15" fmla="*/ 318 h 786"/>
                  <a:gd name="T16" fmla="*/ 490 w 579"/>
                  <a:gd name="T17" fmla="*/ 148 h 786"/>
                  <a:gd name="T18" fmla="*/ 319 w 579"/>
                  <a:gd name="T19" fmla="*/ 11 h 786"/>
                  <a:gd name="T20" fmla="*/ 310 w 579"/>
                  <a:gd name="T21" fmla="*/ 11 h 786"/>
                  <a:gd name="T22" fmla="*/ 291 w 579"/>
                  <a:gd name="T23" fmla="*/ 11 h 786"/>
                  <a:gd name="T24" fmla="*/ 288 w 579"/>
                  <a:gd name="T25" fmla="*/ 11 h 786"/>
                  <a:gd name="T26" fmla="*/ 269 w 579"/>
                  <a:gd name="T27" fmla="*/ 11 h 786"/>
                  <a:gd name="T28" fmla="*/ 259 w 579"/>
                  <a:gd name="T29" fmla="*/ 11 h 786"/>
                  <a:gd name="T30" fmla="*/ 88 w 579"/>
                  <a:gd name="T31" fmla="*/ 148 h 786"/>
                  <a:gd name="T32" fmla="*/ 39 w 579"/>
                  <a:gd name="T33" fmla="*/ 318 h 786"/>
                  <a:gd name="T34" fmla="*/ 39 w 579"/>
                  <a:gd name="T35" fmla="*/ 448 h 786"/>
                  <a:gd name="T36" fmla="*/ 18 w 579"/>
                  <a:gd name="T37" fmla="*/ 555 h 786"/>
                  <a:gd name="T38" fmla="*/ 13 w 579"/>
                  <a:gd name="T39" fmla="*/ 640 h 786"/>
                  <a:gd name="T40" fmla="*/ 142 w 579"/>
                  <a:gd name="T41" fmla="*/ 677 h 786"/>
                  <a:gd name="T42" fmla="*/ 171 w 579"/>
                  <a:gd name="T43" fmla="*/ 675 h 786"/>
                  <a:gd name="T44" fmla="*/ 171 w 579"/>
                  <a:gd name="T45" fmla="*/ 692 h 786"/>
                  <a:gd name="T46" fmla="*/ 148 w 579"/>
                  <a:gd name="T47" fmla="*/ 727 h 786"/>
                  <a:gd name="T48" fmla="*/ 289 w 579"/>
                  <a:gd name="T49" fmla="*/ 786 h 786"/>
                  <a:gd name="T50" fmla="*/ 431 w 579"/>
                  <a:gd name="T51" fmla="*/ 727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79" h="786">
                    <a:moveTo>
                      <a:pt x="431" y="727"/>
                    </a:moveTo>
                    <a:cubicBezTo>
                      <a:pt x="419" y="716"/>
                      <a:pt x="411" y="704"/>
                      <a:pt x="407" y="692"/>
                    </a:cubicBezTo>
                    <a:cubicBezTo>
                      <a:pt x="407" y="675"/>
                      <a:pt x="407" y="675"/>
                      <a:pt x="407" y="675"/>
                    </a:cubicBezTo>
                    <a:cubicBezTo>
                      <a:pt x="437" y="677"/>
                      <a:pt x="437" y="677"/>
                      <a:pt x="437" y="677"/>
                    </a:cubicBezTo>
                    <a:cubicBezTo>
                      <a:pt x="500" y="687"/>
                      <a:pt x="565" y="640"/>
                      <a:pt x="565" y="640"/>
                    </a:cubicBezTo>
                    <a:cubicBezTo>
                      <a:pt x="532" y="631"/>
                      <a:pt x="542" y="606"/>
                      <a:pt x="560" y="555"/>
                    </a:cubicBezTo>
                    <a:cubicBezTo>
                      <a:pt x="579" y="504"/>
                      <a:pt x="539" y="448"/>
                      <a:pt x="539" y="448"/>
                    </a:cubicBezTo>
                    <a:cubicBezTo>
                      <a:pt x="568" y="443"/>
                      <a:pt x="566" y="379"/>
                      <a:pt x="539" y="318"/>
                    </a:cubicBezTo>
                    <a:cubicBezTo>
                      <a:pt x="512" y="257"/>
                      <a:pt x="490" y="148"/>
                      <a:pt x="490" y="148"/>
                    </a:cubicBezTo>
                    <a:cubicBezTo>
                      <a:pt x="434" y="0"/>
                      <a:pt x="319" y="11"/>
                      <a:pt x="319" y="11"/>
                    </a:cubicBezTo>
                    <a:cubicBezTo>
                      <a:pt x="310" y="11"/>
                      <a:pt x="310" y="11"/>
                      <a:pt x="310" y="11"/>
                    </a:cubicBezTo>
                    <a:cubicBezTo>
                      <a:pt x="291" y="11"/>
                      <a:pt x="291" y="11"/>
                      <a:pt x="291" y="11"/>
                    </a:cubicBezTo>
                    <a:cubicBezTo>
                      <a:pt x="288" y="11"/>
                      <a:pt x="288" y="11"/>
                      <a:pt x="288" y="11"/>
                    </a:cubicBezTo>
                    <a:cubicBezTo>
                      <a:pt x="269" y="11"/>
                      <a:pt x="269" y="11"/>
                      <a:pt x="269" y="11"/>
                    </a:cubicBezTo>
                    <a:cubicBezTo>
                      <a:pt x="259" y="11"/>
                      <a:pt x="259" y="11"/>
                      <a:pt x="259" y="11"/>
                    </a:cubicBezTo>
                    <a:cubicBezTo>
                      <a:pt x="259" y="11"/>
                      <a:pt x="144" y="0"/>
                      <a:pt x="88" y="148"/>
                    </a:cubicBezTo>
                    <a:cubicBezTo>
                      <a:pt x="88" y="148"/>
                      <a:pt x="66" y="257"/>
                      <a:pt x="39" y="318"/>
                    </a:cubicBezTo>
                    <a:cubicBezTo>
                      <a:pt x="12" y="379"/>
                      <a:pt x="10" y="443"/>
                      <a:pt x="39" y="448"/>
                    </a:cubicBezTo>
                    <a:cubicBezTo>
                      <a:pt x="39" y="448"/>
                      <a:pt x="0" y="504"/>
                      <a:pt x="18" y="555"/>
                    </a:cubicBezTo>
                    <a:cubicBezTo>
                      <a:pt x="37" y="606"/>
                      <a:pt x="46" y="631"/>
                      <a:pt x="13" y="640"/>
                    </a:cubicBezTo>
                    <a:cubicBezTo>
                      <a:pt x="13" y="640"/>
                      <a:pt x="78" y="687"/>
                      <a:pt x="142" y="677"/>
                    </a:cubicBezTo>
                    <a:cubicBezTo>
                      <a:pt x="171" y="675"/>
                      <a:pt x="171" y="675"/>
                      <a:pt x="171" y="675"/>
                    </a:cubicBezTo>
                    <a:cubicBezTo>
                      <a:pt x="171" y="692"/>
                      <a:pt x="171" y="692"/>
                      <a:pt x="171" y="692"/>
                    </a:cubicBezTo>
                    <a:cubicBezTo>
                      <a:pt x="167" y="704"/>
                      <a:pt x="159" y="716"/>
                      <a:pt x="148" y="727"/>
                    </a:cubicBezTo>
                    <a:cubicBezTo>
                      <a:pt x="289" y="786"/>
                      <a:pt x="289" y="786"/>
                      <a:pt x="289" y="786"/>
                    </a:cubicBezTo>
                    <a:lnTo>
                      <a:pt x="431"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Line 9"/>
              <p:cNvSpPr>
                <a:spLocks noChangeShapeType="1"/>
              </p:cNvSpPr>
              <p:nvPr/>
            </p:nvSpPr>
            <p:spPr bwMode="gray">
              <a:xfrm>
                <a:off x="16170275" y="4592638"/>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3" name="Line 10"/>
              <p:cNvSpPr>
                <a:spLocks noChangeShapeType="1"/>
              </p:cNvSpPr>
              <p:nvPr/>
            </p:nvSpPr>
            <p:spPr bwMode="gray">
              <a:xfrm>
                <a:off x="16170275" y="4592638"/>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11"/>
              <p:cNvSpPr>
                <a:spLocks/>
              </p:cNvSpPr>
              <p:nvPr/>
            </p:nvSpPr>
            <p:spPr bwMode="gray">
              <a:xfrm>
                <a:off x="14220825" y="4413250"/>
                <a:ext cx="1608138" cy="908050"/>
              </a:xfrm>
              <a:custGeom>
                <a:avLst/>
                <a:gdLst>
                  <a:gd name="T0" fmla="*/ 378 w 429"/>
                  <a:gd name="T1" fmla="*/ 49 h 242"/>
                  <a:gd name="T2" fmla="*/ 365 w 429"/>
                  <a:gd name="T3" fmla="*/ 0 h 242"/>
                  <a:gd name="T4" fmla="*/ 192 w 429"/>
                  <a:gd name="T5" fmla="*/ 69 h 242"/>
                  <a:gd name="T6" fmla="*/ 165 w 429"/>
                  <a:gd name="T7" fmla="*/ 70 h 242"/>
                  <a:gd name="T8" fmla="*/ 9 w 429"/>
                  <a:gd name="T9" fmla="*/ 242 h 242"/>
                  <a:gd name="T10" fmla="*/ 429 w 429"/>
                  <a:gd name="T11" fmla="*/ 242 h 242"/>
                  <a:gd name="T12" fmla="*/ 378 w 429"/>
                  <a:gd name="T13" fmla="*/ 53 h 242"/>
                  <a:gd name="T14" fmla="*/ 378 w 429"/>
                  <a:gd name="T15" fmla="*/ 49 h 2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9" h="242">
                    <a:moveTo>
                      <a:pt x="378" y="49"/>
                    </a:moveTo>
                    <a:cubicBezTo>
                      <a:pt x="365" y="0"/>
                      <a:pt x="365" y="0"/>
                      <a:pt x="365" y="0"/>
                    </a:cubicBezTo>
                    <a:cubicBezTo>
                      <a:pt x="303" y="45"/>
                      <a:pt x="192" y="69"/>
                      <a:pt x="192" y="69"/>
                    </a:cubicBezTo>
                    <a:cubicBezTo>
                      <a:pt x="165" y="70"/>
                      <a:pt x="165" y="70"/>
                      <a:pt x="165" y="70"/>
                    </a:cubicBezTo>
                    <a:cubicBezTo>
                      <a:pt x="0" y="92"/>
                      <a:pt x="9" y="242"/>
                      <a:pt x="9" y="242"/>
                    </a:cubicBezTo>
                    <a:cubicBezTo>
                      <a:pt x="429" y="242"/>
                      <a:pt x="429" y="242"/>
                      <a:pt x="429" y="242"/>
                    </a:cubicBezTo>
                    <a:cubicBezTo>
                      <a:pt x="378" y="53"/>
                      <a:pt x="378" y="53"/>
                      <a:pt x="378" y="53"/>
                    </a:cubicBezTo>
                    <a:lnTo>
                      <a:pt x="378"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8" name="Gruppieren 47"/>
            <p:cNvGrpSpPr/>
            <p:nvPr/>
          </p:nvGrpSpPr>
          <p:grpSpPr bwMode="gray">
            <a:xfrm>
              <a:off x="8696572" y="1741349"/>
              <a:ext cx="1597492" cy="1079408"/>
              <a:chOff x="5310826" y="1249634"/>
              <a:chExt cx="1597492" cy="1079408"/>
            </a:xfrm>
          </p:grpSpPr>
          <p:sp>
            <p:nvSpPr>
              <p:cNvPr id="49" name="Rechteck 48"/>
              <p:cNvSpPr/>
              <p:nvPr/>
            </p:nvSpPr>
            <p:spPr bwMode="gray">
              <a:xfrm>
                <a:off x="5310826" y="1249634"/>
                <a:ext cx="1597492" cy="8797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b" anchorCtr="0"/>
              <a:lstStyle/>
              <a:p>
                <a:pPr algn="ctr">
                  <a:lnSpc>
                    <a:spcPct val="80000"/>
                  </a:lnSpc>
                  <a:spcAft>
                    <a:spcPts val="1000"/>
                  </a:spcAft>
                </a:pPr>
                <a:r>
                  <a:rPr lang="en-US" sz="6000" dirty="0" smtClean="0">
                    <a:solidFill>
                      <a:schemeClr val="bg1"/>
                    </a:solidFill>
                    <a:latin typeface="Bebas Neue" panose="020B0506020202020201" pitchFamily="34" charset="0"/>
                  </a:rPr>
                  <a:t>51</a:t>
                </a:r>
                <a:r>
                  <a:rPr lang="en-US" sz="4400" dirty="0" smtClean="0">
                    <a:solidFill>
                      <a:schemeClr val="bg1"/>
                    </a:solidFill>
                    <a:latin typeface="Bebas Neue" panose="020B0506020202020201" pitchFamily="34" charset="0"/>
                  </a:rPr>
                  <a:t>%</a:t>
                </a:r>
                <a:endParaRPr lang="en-US" sz="2800" dirty="0">
                  <a:solidFill>
                    <a:schemeClr val="bg1"/>
                  </a:solidFill>
                  <a:latin typeface="Bebas Neue" panose="020B0506020202020201" pitchFamily="34" charset="0"/>
                </a:endParaRPr>
              </a:p>
            </p:txBody>
          </p:sp>
          <p:cxnSp>
            <p:nvCxnSpPr>
              <p:cNvPr id="50" name="Gerade Verbindung 49"/>
              <p:cNvCxnSpPr/>
              <p:nvPr/>
            </p:nvCxnSpPr>
            <p:spPr bwMode="gray">
              <a:xfrm flipV="1">
                <a:off x="6109572" y="2124401"/>
                <a:ext cx="0" cy="204641"/>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grpSp>
      <p:cxnSp>
        <p:nvCxnSpPr>
          <p:cNvPr id="35" name="Gerade Verbindung 34"/>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4949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5025"/>
          <a:stretch/>
        </p:blipFill>
        <p:spPr bwMode="gray">
          <a:xfrm>
            <a:off x="0" y="0"/>
            <a:ext cx="12190413" cy="6846852"/>
          </a:xfrm>
          <a:prstGeom prst="rect">
            <a:avLst/>
          </a:prstGeom>
          <a:noFill/>
          <a:extLst>
            <a:ext uri="{909E8E84-426E-40DD-AFC4-6F175D3DCCD1}">
              <a14:hiddenFill xmlns:a14="http://schemas.microsoft.com/office/drawing/2010/main">
                <a:solidFill>
                  <a:srgbClr val="FFFFFF"/>
                </a:solidFill>
              </a14:hiddenFill>
            </a:ext>
          </a:extLst>
        </p:spPr>
      </p:pic>
      <p:sp>
        <p:nvSpPr>
          <p:cNvPr id="144" name="Rechteck 143"/>
          <p:cNvSpPr/>
          <p:nvPr/>
        </p:nvSpPr>
        <p:spPr bwMode="gray">
          <a:xfrm>
            <a:off x="0" y="0"/>
            <a:ext cx="12197808" cy="6858000"/>
          </a:xfrm>
          <a:prstGeom prst="rect">
            <a:avLst/>
          </a:prstGeom>
          <a:solidFill>
            <a:schemeClr val="tx2">
              <a:lumMod val="50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cxnSp>
        <p:nvCxnSpPr>
          <p:cNvPr id="22" name="Gerade Verbindung 21"/>
          <p:cNvCxnSpPr/>
          <p:nvPr/>
        </p:nvCxnSpPr>
        <p:spPr bwMode="gray">
          <a:xfrm>
            <a:off x="6090489"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sp>
        <p:nvSpPr>
          <p:cNvPr id="145" name="Inhaltsplatzhalter 19"/>
          <p:cNvSpPr txBox="1">
            <a:spLocks/>
          </p:cNvSpPr>
          <p:nvPr/>
        </p:nvSpPr>
        <p:spPr bwMode="gray">
          <a:xfrm>
            <a:off x="540000"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000" dirty="0" smtClean="0">
                <a:solidFill>
                  <a:schemeClr val="bg1"/>
                </a:solidFill>
                <a:latin typeface="Bebas Neue" panose="020B0506020202020201" pitchFamily="34" charset="0"/>
              </a:rPr>
              <a:t>PLACEHOLDER</a:t>
            </a:r>
            <a:r>
              <a:rPr lang="en-US" sz="1500" dirty="0" smtClean="0">
                <a:solidFill>
                  <a:schemeClr val="bg1"/>
                </a:solidFill>
              </a:rPr>
              <a:t/>
            </a:r>
            <a:br>
              <a:rPr lang="en-US" sz="1500" dirty="0" smtClean="0">
                <a:solidFill>
                  <a:schemeClr val="bg1"/>
                </a:solidFill>
              </a:rPr>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sp>
        <p:nvSpPr>
          <p:cNvPr id="146" name="Inhaltsplatzhalter 19"/>
          <p:cNvSpPr txBox="1">
            <a:spLocks/>
          </p:cNvSpPr>
          <p:nvPr/>
        </p:nvSpPr>
        <p:spPr bwMode="gray">
          <a:xfrm>
            <a:off x="6190302"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000" dirty="0" smtClean="0">
                <a:solidFill>
                  <a:schemeClr val="bg1"/>
                </a:solidFill>
                <a:latin typeface="Bebas Neue" panose="020B0506020202020201" pitchFamily="34" charset="0"/>
              </a:rPr>
              <a:t>PLACEHOLDER</a:t>
            </a:r>
            <a:r>
              <a:rPr lang="en-US" sz="1500" dirty="0" smtClean="0">
                <a:solidFill>
                  <a:schemeClr val="bg1"/>
                </a:solidFill>
              </a:rPr>
              <a:t/>
            </a:r>
            <a:br>
              <a:rPr lang="en-US" sz="1500" dirty="0" smtClean="0">
                <a:solidFill>
                  <a:schemeClr val="bg1"/>
                </a:solidFill>
              </a:rPr>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cxnSp>
        <p:nvCxnSpPr>
          <p:cNvPr id="147" name="Gerade Verbindung 146"/>
          <p:cNvCxnSpPr/>
          <p:nvPr/>
        </p:nvCxnSpPr>
        <p:spPr bwMode="gray">
          <a:xfrm>
            <a:off x="542925" y="4398711"/>
            <a:ext cx="111045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 name="Gruppieren 6"/>
          <p:cNvGrpSpPr/>
          <p:nvPr/>
        </p:nvGrpSpPr>
        <p:grpSpPr bwMode="gray">
          <a:xfrm>
            <a:off x="1813625" y="1527464"/>
            <a:ext cx="1679862" cy="2871247"/>
            <a:chOff x="1813625" y="1527464"/>
            <a:chExt cx="1679862" cy="2871247"/>
          </a:xfrm>
        </p:grpSpPr>
        <p:grpSp>
          <p:nvGrpSpPr>
            <p:cNvPr id="14" name="Gruppieren 13"/>
            <p:cNvGrpSpPr/>
            <p:nvPr/>
          </p:nvGrpSpPr>
          <p:grpSpPr bwMode="gray">
            <a:xfrm>
              <a:off x="1813625" y="2785651"/>
              <a:ext cx="1679862" cy="1613060"/>
              <a:chOff x="1813625" y="2785651"/>
              <a:chExt cx="1679862" cy="1613060"/>
            </a:xfrm>
          </p:grpSpPr>
          <p:sp>
            <p:nvSpPr>
              <p:cNvPr id="38" name="Freeform 18"/>
              <p:cNvSpPr>
                <a:spLocks/>
              </p:cNvSpPr>
              <p:nvPr/>
            </p:nvSpPr>
            <p:spPr bwMode="gray">
              <a:xfrm>
                <a:off x="2292349" y="2978624"/>
                <a:ext cx="719941" cy="163284"/>
              </a:xfrm>
              <a:custGeom>
                <a:avLst/>
                <a:gdLst>
                  <a:gd name="T0" fmla="*/ 245 w 246"/>
                  <a:gd name="T1" fmla="*/ 38 h 56"/>
                  <a:gd name="T2" fmla="*/ 239 w 246"/>
                  <a:gd name="T3" fmla="*/ 0 h 56"/>
                  <a:gd name="T4" fmla="*/ 8 w 246"/>
                  <a:gd name="T5" fmla="*/ 0 h 56"/>
                  <a:gd name="T6" fmla="*/ 1 w 246"/>
                  <a:gd name="T7" fmla="*/ 38 h 56"/>
                  <a:gd name="T8" fmla="*/ 3 w 246"/>
                  <a:gd name="T9" fmla="*/ 56 h 56"/>
                  <a:gd name="T10" fmla="*/ 243 w 246"/>
                  <a:gd name="T11" fmla="*/ 56 h 56"/>
                  <a:gd name="T12" fmla="*/ 245 w 246"/>
                  <a:gd name="T13" fmla="*/ 38 h 56"/>
                </a:gdLst>
                <a:ahLst/>
                <a:cxnLst>
                  <a:cxn ang="0">
                    <a:pos x="T0" y="T1"/>
                  </a:cxn>
                  <a:cxn ang="0">
                    <a:pos x="T2" y="T3"/>
                  </a:cxn>
                  <a:cxn ang="0">
                    <a:pos x="T4" y="T5"/>
                  </a:cxn>
                  <a:cxn ang="0">
                    <a:pos x="T6" y="T7"/>
                  </a:cxn>
                  <a:cxn ang="0">
                    <a:pos x="T8" y="T9"/>
                  </a:cxn>
                  <a:cxn ang="0">
                    <a:pos x="T10" y="T11"/>
                  </a:cxn>
                  <a:cxn ang="0">
                    <a:pos x="T12" y="T13"/>
                  </a:cxn>
                </a:cxnLst>
                <a:rect l="0" t="0" r="r" b="b"/>
                <a:pathLst>
                  <a:path w="246" h="56">
                    <a:moveTo>
                      <a:pt x="245" y="38"/>
                    </a:moveTo>
                    <a:cubicBezTo>
                      <a:pt x="246" y="29"/>
                      <a:pt x="245" y="15"/>
                      <a:pt x="239" y="0"/>
                    </a:cubicBezTo>
                    <a:cubicBezTo>
                      <a:pt x="8" y="0"/>
                      <a:pt x="8" y="0"/>
                      <a:pt x="8" y="0"/>
                    </a:cubicBezTo>
                    <a:cubicBezTo>
                      <a:pt x="2" y="15"/>
                      <a:pt x="0" y="29"/>
                      <a:pt x="1" y="38"/>
                    </a:cubicBezTo>
                    <a:cubicBezTo>
                      <a:pt x="2" y="44"/>
                      <a:pt x="2" y="50"/>
                      <a:pt x="3" y="56"/>
                    </a:cubicBezTo>
                    <a:cubicBezTo>
                      <a:pt x="243" y="56"/>
                      <a:pt x="243" y="56"/>
                      <a:pt x="243" y="56"/>
                    </a:cubicBezTo>
                    <a:cubicBezTo>
                      <a:pt x="243" y="50"/>
                      <a:pt x="244" y="44"/>
                      <a:pt x="245" y="38"/>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19"/>
              <p:cNvSpPr>
                <a:spLocks/>
              </p:cNvSpPr>
              <p:nvPr/>
            </p:nvSpPr>
            <p:spPr bwMode="gray">
              <a:xfrm>
                <a:off x="2292349" y="3141910"/>
                <a:ext cx="719941" cy="139781"/>
              </a:xfrm>
              <a:custGeom>
                <a:avLst/>
                <a:gdLst>
                  <a:gd name="T0" fmla="*/ 237 w 246"/>
                  <a:gd name="T1" fmla="*/ 38 h 48"/>
                  <a:gd name="T2" fmla="*/ 243 w 246"/>
                  <a:gd name="T3" fmla="*/ 0 h 48"/>
                  <a:gd name="T4" fmla="*/ 3 w 246"/>
                  <a:gd name="T5" fmla="*/ 0 h 48"/>
                  <a:gd name="T6" fmla="*/ 10 w 246"/>
                  <a:gd name="T7" fmla="*/ 38 h 48"/>
                  <a:gd name="T8" fmla="*/ 0 w 246"/>
                  <a:gd name="T9" fmla="*/ 48 h 48"/>
                  <a:gd name="T10" fmla="*/ 246 w 246"/>
                  <a:gd name="T11" fmla="*/ 48 h 48"/>
                  <a:gd name="T12" fmla="*/ 237 w 246"/>
                  <a:gd name="T13" fmla="*/ 38 h 48"/>
                </a:gdLst>
                <a:ahLst/>
                <a:cxnLst>
                  <a:cxn ang="0">
                    <a:pos x="T0" y="T1"/>
                  </a:cxn>
                  <a:cxn ang="0">
                    <a:pos x="T2" y="T3"/>
                  </a:cxn>
                  <a:cxn ang="0">
                    <a:pos x="T4" y="T5"/>
                  </a:cxn>
                  <a:cxn ang="0">
                    <a:pos x="T6" y="T7"/>
                  </a:cxn>
                  <a:cxn ang="0">
                    <a:pos x="T8" y="T9"/>
                  </a:cxn>
                  <a:cxn ang="0">
                    <a:pos x="T10" y="T11"/>
                  </a:cxn>
                  <a:cxn ang="0">
                    <a:pos x="T12" y="T13"/>
                  </a:cxn>
                </a:cxnLst>
                <a:rect l="0" t="0" r="r" b="b"/>
                <a:pathLst>
                  <a:path w="246" h="48">
                    <a:moveTo>
                      <a:pt x="237" y="38"/>
                    </a:moveTo>
                    <a:cubicBezTo>
                      <a:pt x="237" y="38"/>
                      <a:pt x="240" y="20"/>
                      <a:pt x="243" y="0"/>
                    </a:cubicBezTo>
                    <a:cubicBezTo>
                      <a:pt x="3" y="0"/>
                      <a:pt x="3" y="0"/>
                      <a:pt x="3" y="0"/>
                    </a:cubicBezTo>
                    <a:cubicBezTo>
                      <a:pt x="6" y="20"/>
                      <a:pt x="10" y="38"/>
                      <a:pt x="10" y="38"/>
                    </a:cubicBezTo>
                    <a:cubicBezTo>
                      <a:pt x="10" y="38"/>
                      <a:pt x="4" y="40"/>
                      <a:pt x="0" y="48"/>
                    </a:cubicBezTo>
                    <a:cubicBezTo>
                      <a:pt x="246" y="48"/>
                      <a:pt x="246" y="48"/>
                      <a:pt x="246" y="48"/>
                    </a:cubicBezTo>
                    <a:cubicBezTo>
                      <a:pt x="243" y="40"/>
                      <a:pt x="237" y="38"/>
                      <a:pt x="237" y="38"/>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20"/>
              <p:cNvSpPr>
                <a:spLocks/>
              </p:cNvSpPr>
              <p:nvPr/>
            </p:nvSpPr>
            <p:spPr bwMode="gray">
              <a:xfrm>
                <a:off x="2517485" y="2785651"/>
                <a:ext cx="272142" cy="17317"/>
              </a:xfrm>
              <a:custGeom>
                <a:avLst/>
                <a:gdLst>
                  <a:gd name="T0" fmla="*/ 46 w 93"/>
                  <a:gd name="T1" fmla="*/ 0 h 6"/>
                  <a:gd name="T2" fmla="*/ 0 w 93"/>
                  <a:gd name="T3" fmla="*/ 6 h 6"/>
                  <a:gd name="T4" fmla="*/ 93 w 93"/>
                  <a:gd name="T5" fmla="*/ 6 h 6"/>
                  <a:gd name="T6" fmla="*/ 46 w 93"/>
                  <a:gd name="T7" fmla="*/ 0 h 6"/>
                </a:gdLst>
                <a:ahLst/>
                <a:cxnLst>
                  <a:cxn ang="0">
                    <a:pos x="T0" y="T1"/>
                  </a:cxn>
                  <a:cxn ang="0">
                    <a:pos x="T2" y="T3"/>
                  </a:cxn>
                  <a:cxn ang="0">
                    <a:pos x="T4" y="T5"/>
                  </a:cxn>
                  <a:cxn ang="0">
                    <a:pos x="T6" y="T7"/>
                  </a:cxn>
                </a:cxnLst>
                <a:rect l="0" t="0" r="r" b="b"/>
                <a:pathLst>
                  <a:path w="93" h="6">
                    <a:moveTo>
                      <a:pt x="46" y="0"/>
                    </a:moveTo>
                    <a:cubicBezTo>
                      <a:pt x="28" y="0"/>
                      <a:pt x="13" y="3"/>
                      <a:pt x="0" y="6"/>
                    </a:cubicBezTo>
                    <a:cubicBezTo>
                      <a:pt x="93" y="6"/>
                      <a:pt x="93" y="6"/>
                      <a:pt x="93" y="6"/>
                    </a:cubicBezTo>
                    <a:cubicBezTo>
                      <a:pt x="79" y="3"/>
                      <a:pt x="64" y="0"/>
                      <a:pt x="46" y="0"/>
                    </a:cubicBezTo>
                    <a:close/>
                  </a:path>
                </a:pathLst>
              </a:custGeom>
              <a:solidFill>
                <a:schemeClr val="accent1">
                  <a:lumMod val="5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1" name="Freeform 21"/>
              <p:cNvSpPr>
                <a:spLocks/>
              </p:cNvSpPr>
              <p:nvPr/>
            </p:nvSpPr>
            <p:spPr bwMode="gray">
              <a:xfrm>
                <a:off x="2287401" y="3281691"/>
                <a:ext cx="729837" cy="175656"/>
              </a:xfrm>
              <a:custGeom>
                <a:avLst/>
                <a:gdLst>
                  <a:gd name="T0" fmla="*/ 250 w 250"/>
                  <a:gd name="T1" fmla="*/ 16 h 60"/>
                  <a:gd name="T2" fmla="*/ 248 w 250"/>
                  <a:gd name="T3" fmla="*/ 0 h 60"/>
                  <a:gd name="T4" fmla="*/ 2 w 250"/>
                  <a:gd name="T5" fmla="*/ 0 h 60"/>
                  <a:gd name="T6" fmla="*/ 0 w 250"/>
                  <a:gd name="T7" fmla="*/ 16 h 60"/>
                  <a:gd name="T8" fmla="*/ 26 w 250"/>
                  <a:gd name="T9" fmla="*/ 60 h 60"/>
                  <a:gd name="T10" fmla="*/ 224 w 250"/>
                  <a:gd name="T11" fmla="*/ 60 h 60"/>
                  <a:gd name="T12" fmla="*/ 250 w 250"/>
                  <a:gd name="T13" fmla="*/ 16 h 60"/>
                </a:gdLst>
                <a:ahLst/>
                <a:cxnLst>
                  <a:cxn ang="0">
                    <a:pos x="T0" y="T1"/>
                  </a:cxn>
                  <a:cxn ang="0">
                    <a:pos x="T2" y="T3"/>
                  </a:cxn>
                  <a:cxn ang="0">
                    <a:pos x="T4" y="T5"/>
                  </a:cxn>
                  <a:cxn ang="0">
                    <a:pos x="T6" y="T7"/>
                  </a:cxn>
                  <a:cxn ang="0">
                    <a:pos x="T8" y="T9"/>
                  </a:cxn>
                  <a:cxn ang="0">
                    <a:pos x="T10" y="T11"/>
                  </a:cxn>
                  <a:cxn ang="0">
                    <a:pos x="T12" y="T13"/>
                  </a:cxn>
                </a:cxnLst>
                <a:rect l="0" t="0" r="r" b="b"/>
                <a:pathLst>
                  <a:path w="250" h="60">
                    <a:moveTo>
                      <a:pt x="250" y="16"/>
                    </a:moveTo>
                    <a:cubicBezTo>
                      <a:pt x="250" y="9"/>
                      <a:pt x="249" y="4"/>
                      <a:pt x="248" y="0"/>
                    </a:cubicBezTo>
                    <a:cubicBezTo>
                      <a:pt x="2" y="0"/>
                      <a:pt x="2" y="0"/>
                      <a:pt x="2" y="0"/>
                    </a:cubicBezTo>
                    <a:cubicBezTo>
                      <a:pt x="1" y="4"/>
                      <a:pt x="0" y="9"/>
                      <a:pt x="0" y="16"/>
                    </a:cubicBezTo>
                    <a:cubicBezTo>
                      <a:pt x="4" y="59"/>
                      <a:pt x="19" y="49"/>
                      <a:pt x="26" y="60"/>
                    </a:cubicBezTo>
                    <a:cubicBezTo>
                      <a:pt x="224" y="60"/>
                      <a:pt x="224" y="60"/>
                      <a:pt x="224" y="60"/>
                    </a:cubicBezTo>
                    <a:cubicBezTo>
                      <a:pt x="231" y="49"/>
                      <a:pt x="246" y="59"/>
                      <a:pt x="250" y="16"/>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22"/>
              <p:cNvSpPr>
                <a:spLocks noEditPoints="1"/>
              </p:cNvSpPr>
              <p:nvPr/>
            </p:nvSpPr>
            <p:spPr bwMode="gray">
              <a:xfrm>
                <a:off x="1813625" y="4064719"/>
                <a:ext cx="1679862" cy="333992"/>
              </a:xfrm>
              <a:custGeom>
                <a:avLst/>
                <a:gdLst>
                  <a:gd name="T0" fmla="*/ 514 w 575"/>
                  <a:gd name="T1" fmla="*/ 0 h 114"/>
                  <a:gd name="T2" fmla="*/ 60 w 575"/>
                  <a:gd name="T3" fmla="*/ 0 h 114"/>
                  <a:gd name="T4" fmla="*/ 0 w 575"/>
                  <a:gd name="T5" fmla="*/ 49 h 114"/>
                  <a:gd name="T6" fmla="*/ 0 w 575"/>
                  <a:gd name="T7" fmla="*/ 114 h 114"/>
                  <a:gd name="T8" fmla="*/ 575 w 575"/>
                  <a:gd name="T9" fmla="*/ 114 h 114"/>
                  <a:gd name="T10" fmla="*/ 575 w 575"/>
                  <a:gd name="T11" fmla="*/ 49 h 114"/>
                  <a:gd name="T12" fmla="*/ 514 w 575"/>
                  <a:gd name="T13" fmla="*/ 0 h 114"/>
                  <a:gd name="T14" fmla="*/ 2 w 575"/>
                  <a:gd name="T15" fmla="*/ 108 h 114"/>
                  <a:gd name="T16" fmla="*/ 551 w 575"/>
                  <a:gd name="T17" fmla="*/ 108 h 114"/>
                  <a:gd name="T18" fmla="*/ 2 w 575"/>
                  <a:gd name="T19" fmla="*/ 108 h 114"/>
                  <a:gd name="T20" fmla="*/ 2 w 575"/>
                  <a:gd name="T21" fmla="*/ 52 h 114"/>
                  <a:gd name="T22" fmla="*/ 551 w 575"/>
                  <a:gd name="T23" fmla="*/ 52 h 114"/>
                  <a:gd name="T24" fmla="*/ 2 w 575"/>
                  <a:gd name="T25"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5" h="114">
                    <a:moveTo>
                      <a:pt x="514" y="0"/>
                    </a:moveTo>
                    <a:cubicBezTo>
                      <a:pt x="60" y="0"/>
                      <a:pt x="60" y="0"/>
                      <a:pt x="60" y="0"/>
                    </a:cubicBezTo>
                    <a:cubicBezTo>
                      <a:pt x="22" y="19"/>
                      <a:pt x="0" y="36"/>
                      <a:pt x="0" y="49"/>
                    </a:cubicBezTo>
                    <a:cubicBezTo>
                      <a:pt x="0" y="69"/>
                      <a:pt x="0" y="114"/>
                      <a:pt x="0" y="114"/>
                    </a:cubicBezTo>
                    <a:cubicBezTo>
                      <a:pt x="575" y="114"/>
                      <a:pt x="575" y="114"/>
                      <a:pt x="575" y="114"/>
                    </a:cubicBezTo>
                    <a:cubicBezTo>
                      <a:pt x="575" y="114"/>
                      <a:pt x="575" y="69"/>
                      <a:pt x="575" y="49"/>
                    </a:cubicBezTo>
                    <a:cubicBezTo>
                      <a:pt x="575" y="36"/>
                      <a:pt x="552" y="19"/>
                      <a:pt x="514" y="0"/>
                    </a:cubicBezTo>
                    <a:close/>
                    <a:moveTo>
                      <a:pt x="2" y="108"/>
                    </a:moveTo>
                    <a:cubicBezTo>
                      <a:pt x="551" y="108"/>
                      <a:pt x="551" y="108"/>
                      <a:pt x="551" y="108"/>
                    </a:cubicBezTo>
                    <a:lnTo>
                      <a:pt x="2" y="108"/>
                    </a:lnTo>
                    <a:close/>
                    <a:moveTo>
                      <a:pt x="2" y="52"/>
                    </a:moveTo>
                    <a:cubicBezTo>
                      <a:pt x="551" y="52"/>
                      <a:pt x="551" y="52"/>
                      <a:pt x="551" y="52"/>
                    </a:cubicBezTo>
                    <a:lnTo>
                      <a:pt x="2" y="5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23"/>
              <p:cNvSpPr>
                <a:spLocks/>
              </p:cNvSpPr>
              <p:nvPr/>
            </p:nvSpPr>
            <p:spPr bwMode="gray">
              <a:xfrm>
                <a:off x="2315851" y="2802968"/>
                <a:ext cx="675410" cy="175656"/>
              </a:xfrm>
              <a:custGeom>
                <a:avLst/>
                <a:gdLst>
                  <a:gd name="T0" fmla="*/ 162 w 231"/>
                  <a:gd name="T1" fmla="*/ 0 h 60"/>
                  <a:gd name="T2" fmla="*/ 69 w 231"/>
                  <a:gd name="T3" fmla="*/ 0 h 60"/>
                  <a:gd name="T4" fmla="*/ 0 w 231"/>
                  <a:gd name="T5" fmla="*/ 60 h 60"/>
                  <a:gd name="T6" fmla="*/ 231 w 231"/>
                  <a:gd name="T7" fmla="*/ 60 h 60"/>
                  <a:gd name="T8" fmla="*/ 162 w 231"/>
                  <a:gd name="T9" fmla="*/ 0 h 60"/>
                </a:gdLst>
                <a:ahLst/>
                <a:cxnLst>
                  <a:cxn ang="0">
                    <a:pos x="T0" y="T1"/>
                  </a:cxn>
                  <a:cxn ang="0">
                    <a:pos x="T2" y="T3"/>
                  </a:cxn>
                  <a:cxn ang="0">
                    <a:pos x="T4" y="T5"/>
                  </a:cxn>
                  <a:cxn ang="0">
                    <a:pos x="T6" y="T7"/>
                  </a:cxn>
                  <a:cxn ang="0">
                    <a:pos x="T8" y="T9"/>
                  </a:cxn>
                </a:cxnLst>
                <a:rect l="0" t="0" r="r" b="b"/>
                <a:pathLst>
                  <a:path w="231" h="60">
                    <a:moveTo>
                      <a:pt x="162" y="0"/>
                    </a:moveTo>
                    <a:cubicBezTo>
                      <a:pt x="69" y="0"/>
                      <a:pt x="69" y="0"/>
                      <a:pt x="69" y="0"/>
                    </a:cubicBezTo>
                    <a:cubicBezTo>
                      <a:pt x="30" y="12"/>
                      <a:pt x="9" y="37"/>
                      <a:pt x="0" y="60"/>
                    </a:cubicBezTo>
                    <a:cubicBezTo>
                      <a:pt x="231" y="60"/>
                      <a:pt x="231" y="60"/>
                      <a:pt x="231" y="60"/>
                    </a:cubicBezTo>
                    <a:cubicBezTo>
                      <a:pt x="222" y="37"/>
                      <a:pt x="201" y="12"/>
                      <a:pt x="16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24"/>
              <p:cNvSpPr>
                <a:spLocks/>
              </p:cNvSpPr>
              <p:nvPr/>
            </p:nvSpPr>
            <p:spPr bwMode="gray">
              <a:xfrm>
                <a:off x="2362860" y="3457348"/>
                <a:ext cx="578920" cy="128650"/>
              </a:xfrm>
              <a:custGeom>
                <a:avLst/>
                <a:gdLst>
                  <a:gd name="T0" fmla="*/ 195 w 198"/>
                  <a:gd name="T1" fmla="*/ 8 h 44"/>
                  <a:gd name="T2" fmla="*/ 198 w 198"/>
                  <a:gd name="T3" fmla="*/ 0 h 44"/>
                  <a:gd name="T4" fmla="*/ 0 w 198"/>
                  <a:gd name="T5" fmla="*/ 0 h 44"/>
                  <a:gd name="T6" fmla="*/ 3 w 198"/>
                  <a:gd name="T7" fmla="*/ 8 h 44"/>
                  <a:gd name="T8" fmla="*/ 16 w 198"/>
                  <a:gd name="T9" fmla="*/ 44 h 44"/>
                  <a:gd name="T10" fmla="*/ 183 w 198"/>
                  <a:gd name="T11" fmla="*/ 44 h 44"/>
                  <a:gd name="T12" fmla="*/ 195 w 198"/>
                  <a:gd name="T13" fmla="*/ 8 h 44"/>
                </a:gdLst>
                <a:ahLst/>
                <a:cxnLst>
                  <a:cxn ang="0">
                    <a:pos x="T0" y="T1"/>
                  </a:cxn>
                  <a:cxn ang="0">
                    <a:pos x="T2" y="T3"/>
                  </a:cxn>
                  <a:cxn ang="0">
                    <a:pos x="T4" y="T5"/>
                  </a:cxn>
                  <a:cxn ang="0">
                    <a:pos x="T6" y="T7"/>
                  </a:cxn>
                  <a:cxn ang="0">
                    <a:pos x="T8" y="T9"/>
                  </a:cxn>
                  <a:cxn ang="0">
                    <a:pos x="T10" y="T11"/>
                  </a:cxn>
                  <a:cxn ang="0">
                    <a:pos x="T12" y="T13"/>
                  </a:cxn>
                </a:cxnLst>
                <a:rect l="0" t="0" r="r" b="b"/>
                <a:pathLst>
                  <a:path w="198" h="44">
                    <a:moveTo>
                      <a:pt x="195" y="8"/>
                    </a:moveTo>
                    <a:cubicBezTo>
                      <a:pt x="196" y="5"/>
                      <a:pt x="197" y="2"/>
                      <a:pt x="198" y="0"/>
                    </a:cubicBezTo>
                    <a:cubicBezTo>
                      <a:pt x="0" y="0"/>
                      <a:pt x="0" y="0"/>
                      <a:pt x="0" y="0"/>
                    </a:cubicBezTo>
                    <a:cubicBezTo>
                      <a:pt x="1" y="2"/>
                      <a:pt x="2" y="5"/>
                      <a:pt x="3" y="8"/>
                    </a:cubicBezTo>
                    <a:cubicBezTo>
                      <a:pt x="6" y="26"/>
                      <a:pt x="11" y="37"/>
                      <a:pt x="16" y="44"/>
                    </a:cubicBezTo>
                    <a:cubicBezTo>
                      <a:pt x="183" y="44"/>
                      <a:pt x="183" y="44"/>
                      <a:pt x="183" y="44"/>
                    </a:cubicBezTo>
                    <a:cubicBezTo>
                      <a:pt x="188" y="37"/>
                      <a:pt x="192" y="26"/>
                      <a:pt x="195" y="8"/>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25"/>
              <p:cNvSpPr>
                <a:spLocks/>
              </p:cNvSpPr>
              <p:nvPr/>
            </p:nvSpPr>
            <p:spPr bwMode="gray">
              <a:xfrm>
                <a:off x="1989280" y="3901431"/>
                <a:ext cx="1326076" cy="163284"/>
              </a:xfrm>
              <a:custGeom>
                <a:avLst/>
                <a:gdLst>
                  <a:gd name="T0" fmla="*/ 390 w 454"/>
                  <a:gd name="T1" fmla="*/ 30 h 56"/>
                  <a:gd name="T2" fmla="*/ 327 w 454"/>
                  <a:gd name="T3" fmla="*/ 0 h 56"/>
                  <a:gd name="T4" fmla="*/ 127 w 454"/>
                  <a:gd name="T5" fmla="*/ 0 h 56"/>
                  <a:gd name="T6" fmla="*/ 63 w 454"/>
                  <a:gd name="T7" fmla="*/ 30 h 56"/>
                  <a:gd name="T8" fmla="*/ 0 w 454"/>
                  <a:gd name="T9" fmla="*/ 56 h 56"/>
                  <a:gd name="T10" fmla="*/ 454 w 454"/>
                  <a:gd name="T11" fmla="*/ 56 h 56"/>
                  <a:gd name="T12" fmla="*/ 390 w 454"/>
                  <a:gd name="T13" fmla="*/ 30 h 56"/>
                </a:gdLst>
                <a:ahLst/>
                <a:cxnLst>
                  <a:cxn ang="0">
                    <a:pos x="T0" y="T1"/>
                  </a:cxn>
                  <a:cxn ang="0">
                    <a:pos x="T2" y="T3"/>
                  </a:cxn>
                  <a:cxn ang="0">
                    <a:pos x="T4" y="T5"/>
                  </a:cxn>
                  <a:cxn ang="0">
                    <a:pos x="T6" y="T7"/>
                  </a:cxn>
                  <a:cxn ang="0">
                    <a:pos x="T8" y="T9"/>
                  </a:cxn>
                  <a:cxn ang="0">
                    <a:pos x="T10" y="T11"/>
                  </a:cxn>
                  <a:cxn ang="0">
                    <a:pos x="T12" y="T13"/>
                  </a:cxn>
                </a:cxnLst>
                <a:rect l="0" t="0" r="r" b="b"/>
                <a:pathLst>
                  <a:path w="454" h="56">
                    <a:moveTo>
                      <a:pt x="390" y="30"/>
                    </a:moveTo>
                    <a:cubicBezTo>
                      <a:pt x="363" y="20"/>
                      <a:pt x="342" y="11"/>
                      <a:pt x="327" y="0"/>
                    </a:cubicBezTo>
                    <a:cubicBezTo>
                      <a:pt x="127" y="0"/>
                      <a:pt x="127" y="0"/>
                      <a:pt x="127" y="0"/>
                    </a:cubicBezTo>
                    <a:cubicBezTo>
                      <a:pt x="112" y="11"/>
                      <a:pt x="91" y="20"/>
                      <a:pt x="63" y="30"/>
                    </a:cubicBezTo>
                    <a:cubicBezTo>
                      <a:pt x="39" y="39"/>
                      <a:pt x="18" y="48"/>
                      <a:pt x="0" y="56"/>
                    </a:cubicBezTo>
                    <a:cubicBezTo>
                      <a:pt x="454" y="56"/>
                      <a:pt x="454" y="56"/>
                      <a:pt x="454" y="56"/>
                    </a:cubicBezTo>
                    <a:cubicBezTo>
                      <a:pt x="436" y="48"/>
                      <a:pt x="414" y="39"/>
                      <a:pt x="390" y="3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26"/>
              <p:cNvSpPr>
                <a:spLocks/>
              </p:cNvSpPr>
              <p:nvPr/>
            </p:nvSpPr>
            <p:spPr bwMode="gray">
              <a:xfrm>
                <a:off x="2360385" y="3738148"/>
                <a:ext cx="583870" cy="163284"/>
              </a:xfrm>
              <a:custGeom>
                <a:avLst/>
                <a:gdLst>
                  <a:gd name="T0" fmla="*/ 165 w 200"/>
                  <a:gd name="T1" fmla="*/ 0 h 56"/>
                  <a:gd name="T2" fmla="*/ 37 w 200"/>
                  <a:gd name="T3" fmla="*/ 0 h 56"/>
                  <a:gd name="T4" fmla="*/ 0 w 200"/>
                  <a:gd name="T5" fmla="*/ 56 h 56"/>
                  <a:gd name="T6" fmla="*/ 200 w 200"/>
                  <a:gd name="T7" fmla="*/ 56 h 56"/>
                  <a:gd name="T8" fmla="*/ 165 w 200"/>
                  <a:gd name="T9" fmla="*/ 0 h 56"/>
                </a:gdLst>
                <a:ahLst/>
                <a:cxnLst>
                  <a:cxn ang="0">
                    <a:pos x="T0" y="T1"/>
                  </a:cxn>
                  <a:cxn ang="0">
                    <a:pos x="T2" y="T3"/>
                  </a:cxn>
                  <a:cxn ang="0">
                    <a:pos x="T4" y="T5"/>
                  </a:cxn>
                  <a:cxn ang="0">
                    <a:pos x="T6" y="T7"/>
                  </a:cxn>
                  <a:cxn ang="0">
                    <a:pos x="T8" y="T9"/>
                  </a:cxn>
                </a:cxnLst>
                <a:rect l="0" t="0" r="r" b="b"/>
                <a:pathLst>
                  <a:path w="200" h="56">
                    <a:moveTo>
                      <a:pt x="165" y="0"/>
                    </a:moveTo>
                    <a:cubicBezTo>
                      <a:pt x="37" y="0"/>
                      <a:pt x="37" y="0"/>
                      <a:pt x="37" y="0"/>
                    </a:cubicBezTo>
                    <a:cubicBezTo>
                      <a:pt x="34" y="24"/>
                      <a:pt x="23" y="41"/>
                      <a:pt x="0" y="56"/>
                    </a:cubicBezTo>
                    <a:cubicBezTo>
                      <a:pt x="200" y="56"/>
                      <a:pt x="200" y="56"/>
                      <a:pt x="200" y="56"/>
                    </a:cubicBezTo>
                    <a:cubicBezTo>
                      <a:pt x="178" y="41"/>
                      <a:pt x="167" y="24"/>
                      <a:pt x="165"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27"/>
              <p:cNvSpPr>
                <a:spLocks/>
              </p:cNvSpPr>
              <p:nvPr/>
            </p:nvSpPr>
            <p:spPr bwMode="gray">
              <a:xfrm>
                <a:off x="2409864" y="3585996"/>
                <a:ext cx="487382" cy="152150"/>
              </a:xfrm>
              <a:custGeom>
                <a:avLst/>
                <a:gdLst>
                  <a:gd name="T0" fmla="*/ 147 w 167"/>
                  <a:gd name="T1" fmla="*/ 38 h 52"/>
                  <a:gd name="T2" fmla="*/ 167 w 167"/>
                  <a:gd name="T3" fmla="*/ 0 h 52"/>
                  <a:gd name="T4" fmla="*/ 0 w 167"/>
                  <a:gd name="T5" fmla="*/ 0 h 52"/>
                  <a:gd name="T6" fmla="*/ 20 w 167"/>
                  <a:gd name="T7" fmla="*/ 38 h 52"/>
                  <a:gd name="T8" fmla="*/ 20 w 167"/>
                  <a:gd name="T9" fmla="*/ 52 h 52"/>
                  <a:gd name="T10" fmla="*/ 148 w 167"/>
                  <a:gd name="T11" fmla="*/ 52 h 52"/>
                  <a:gd name="T12" fmla="*/ 147 w 167"/>
                  <a:gd name="T13" fmla="*/ 38 h 52"/>
                </a:gdLst>
                <a:ahLst/>
                <a:cxnLst>
                  <a:cxn ang="0">
                    <a:pos x="T0" y="T1"/>
                  </a:cxn>
                  <a:cxn ang="0">
                    <a:pos x="T2" y="T3"/>
                  </a:cxn>
                  <a:cxn ang="0">
                    <a:pos x="T4" y="T5"/>
                  </a:cxn>
                  <a:cxn ang="0">
                    <a:pos x="T6" y="T7"/>
                  </a:cxn>
                  <a:cxn ang="0">
                    <a:pos x="T8" y="T9"/>
                  </a:cxn>
                  <a:cxn ang="0">
                    <a:pos x="T10" y="T11"/>
                  </a:cxn>
                  <a:cxn ang="0">
                    <a:pos x="T12" y="T13"/>
                  </a:cxn>
                </a:cxnLst>
                <a:rect l="0" t="0" r="r" b="b"/>
                <a:pathLst>
                  <a:path w="167" h="52">
                    <a:moveTo>
                      <a:pt x="147" y="38"/>
                    </a:moveTo>
                    <a:cubicBezTo>
                      <a:pt x="147" y="18"/>
                      <a:pt x="157" y="16"/>
                      <a:pt x="167" y="0"/>
                    </a:cubicBezTo>
                    <a:cubicBezTo>
                      <a:pt x="0" y="0"/>
                      <a:pt x="0" y="0"/>
                      <a:pt x="0" y="0"/>
                    </a:cubicBezTo>
                    <a:cubicBezTo>
                      <a:pt x="10" y="16"/>
                      <a:pt x="20" y="18"/>
                      <a:pt x="20" y="38"/>
                    </a:cubicBezTo>
                    <a:cubicBezTo>
                      <a:pt x="20" y="43"/>
                      <a:pt x="20" y="48"/>
                      <a:pt x="20" y="52"/>
                    </a:cubicBezTo>
                    <a:cubicBezTo>
                      <a:pt x="148" y="52"/>
                      <a:pt x="148" y="52"/>
                      <a:pt x="148" y="52"/>
                    </a:cubicBezTo>
                    <a:cubicBezTo>
                      <a:pt x="147" y="48"/>
                      <a:pt x="147" y="43"/>
                      <a:pt x="147" y="38"/>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uppieren 2"/>
            <p:cNvGrpSpPr/>
            <p:nvPr/>
          </p:nvGrpSpPr>
          <p:grpSpPr bwMode="gray">
            <a:xfrm>
              <a:off x="2245078" y="1527464"/>
              <a:ext cx="814480" cy="1192877"/>
              <a:chOff x="2245078" y="1527464"/>
              <a:chExt cx="814480" cy="1192877"/>
            </a:xfrm>
          </p:grpSpPr>
          <p:sp>
            <p:nvSpPr>
              <p:cNvPr id="78" name="Rechteck 77"/>
              <p:cNvSpPr/>
              <p:nvPr/>
            </p:nvSpPr>
            <p:spPr bwMode="gray">
              <a:xfrm>
                <a:off x="2245078" y="1527464"/>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20</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cxnSp>
            <p:nvCxnSpPr>
              <p:cNvPr id="160" name="Gerade Verbindung 159"/>
              <p:cNvCxnSpPr/>
              <p:nvPr/>
            </p:nvCxnSpPr>
            <p:spPr bwMode="gray">
              <a:xfrm flipV="1">
                <a:off x="2652318" y="2418005"/>
                <a:ext cx="0" cy="302336"/>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grpSp>
      <p:grpSp>
        <p:nvGrpSpPr>
          <p:cNvPr id="8" name="Gruppieren 7"/>
          <p:cNvGrpSpPr/>
          <p:nvPr/>
        </p:nvGrpSpPr>
        <p:grpSpPr bwMode="gray">
          <a:xfrm>
            <a:off x="4106691" y="1522413"/>
            <a:ext cx="1679862" cy="2876298"/>
            <a:chOff x="4106691" y="1522413"/>
            <a:chExt cx="1679862" cy="2876298"/>
          </a:xfrm>
        </p:grpSpPr>
        <p:grpSp>
          <p:nvGrpSpPr>
            <p:cNvPr id="15" name="Gruppieren 14"/>
            <p:cNvGrpSpPr/>
            <p:nvPr/>
          </p:nvGrpSpPr>
          <p:grpSpPr bwMode="gray">
            <a:xfrm>
              <a:off x="4106691" y="2785651"/>
              <a:ext cx="1679862" cy="1613060"/>
              <a:chOff x="4106691" y="2785651"/>
              <a:chExt cx="1679862" cy="1613060"/>
            </a:xfrm>
          </p:grpSpPr>
          <p:sp>
            <p:nvSpPr>
              <p:cNvPr id="149" name="Freeform 18"/>
              <p:cNvSpPr>
                <a:spLocks/>
              </p:cNvSpPr>
              <p:nvPr/>
            </p:nvSpPr>
            <p:spPr bwMode="gray">
              <a:xfrm>
                <a:off x="4585415" y="2978624"/>
                <a:ext cx="719941" cy="163284"/>
              </a:xfrm>
              <a:custGeom>
                <a:avLst/>
                <a:gdLst>
                  <a:gd name="T0" fmla="*/ 245 w 246"/>
                  <a:gd name="T1" fmla="*/ 38 h 56"/>
                  <a:gd name="T2" fmla="*/ 239 w 246"/>
                  <a:gd name="T3" fmla="*/ 0 h 56"/>
                  <a:gd name="T4" fmla="*/ 8 w 246"/>
                  <a:gd name="T5" fmla="*/ 0 h 56"/>
                  <a:gd name="T6" fmla="*/ 1 w 246"/>
                  <a:gd name="T7" fmla="*/ 38 h 56"/>
                  <a:gd name="T8" fmla="*/ 3 w 246"/>
                  <a:gd name="T9" fmla="*/ 56 h 56"/>
                  <a:gd name="T10" fmla="*/ 243 w 246"/>
                  <a:gd name="T11" fmla="*/ 56 h 56"/>
                  <a:gd name="T12" fmla="*/ 245 w 246"/>
                  <a:gd name="T13" fmla="*/ 38 h 56"/>
                </a:gdLst>
                <a:ahLst/>
                <a:cxnLst>
                  <a:cxn ang="0">
                    <a:pos x="T0" y="T1"/>
                  </a:cxn>
                  <a:cxn ang="0">
                    <a:pos x="T2" y="T3"/>
                  </a:cxn>
                  <a:cxn ang="0">
                    <a:pos x="T4" y="T5"/>
                  </a:cxn>
                  <a:cxn ang="0">
                    <a:pos x="T6" y="T7"/>
                  </a:cxn>
                  <a:cxn ang="0">
                    <a:pos x="T8" y="T9"/>
                  </a:cxn>
                  <a:cxn ang="0">
                    <a:pos x="T10" y="T11"/>
                  </a:cxn>
                  <a:cxn ang="0">
                    <a:pos x="T12" y="T13"/>
                  </a:cxn>
                </a:cxnLst>
                <a:rect l="0" t="0" r="r" b="b"/>
                <a:pathLst>
                  <a:path w="246" h="56">
                    <a:moveTo>
                      <a:pt x="245" y="38"/>
                    </a:moveTo>
                    <a:cubicBezTo>
                      <a:pt x="246" y="29"/>
                      <a:pt x="245" y="15"/>
                      <a:pt x="239" y="0"/>
                    </a:cubicBezTo>
                    <a:cubicBezTo>
                      <a:pt x="8" y="0"/>
                      <a:pt x="8" y="0"/>
                      <a:pt x="8" y="0"/>
                    </a:cubicBezTo>
                    <a:cubicBezTo>
                      <a:pt x="2" y="15"/>
                      <a:pt x="0" y="29"/>
                      <a:pt x="1" y="38"/>
                    </a:cubicBezTo>
                    <a:cubicBezTo>
                      <a:pt x="2" y="44"/>
                      <a:pt x="2" y="50"/>
                      <a:pt x="3" y="56"/>
                    </a:cubicBezTo>
                    <a:cubicBezTo>
                      <a:pt x="243" y="56"/>
                      <a:pt x="243" y="56"/>
                      <a:pt x="243" y="56"/>
                    </a:cubicBezTo>
                    <a:cubicBezTo>
                      <a:pt x="243" y="50"/>
                      <a:pt x="244" y="44"/>
                      <a:pt x="245" y="38"/>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0" name="Freeform 19"/>
              <p:cNvSpPr>
                <a:spLocks/>
              </p:cNvSpPr>
              <p:nvPr/>
            </p:nvSpPr>
            <p:spPr bwMode="gray">
              <a:xfrm>
                <a:off x="4585415" y="3141910"/>
                <a:ext cx="719941" cy="139781"/>
              </a:xfrm>
              <a:custGeom>
                <a:avLst/>
                <a:gdLst>
                  <a:gd name="T0" fmla="*/ 237 w 246"/>
                  <a:gd name="T1" fmla="*/ 38 h 48"/>
                  <a:gd name="T2" fmla="*/ 243 w 246"/>
                  <a:gd name="T3" fmla="*/ 0 h 48"/>
                  <a:gd name="T4" fmla="*/ 3 w 246"/>
                  <a:gd name="T5" fmla="*/ 0 h 48"/>
                  <a:gd name="T6" fmla="*/ 10 w 246"/>
                  <a:gd name="T7" fmla="*/ 38 h 48"/>
                  <a:gd name="T8" fmla="*/ 0 w 246"/>
                  <a:gd name="T9" fmla="*/ 48 h 48"/>
                  <a:gd name="T10" fmla="*/ 246 w 246"/>
                  <a:gd name="T11" fmla="*/ 48 h 48"/>
                  <a:gd name="T12" fmla="*/ 237 w 246"/>
                  <a:gd name="T13" fmla="*/ 38 h 48"/>
                </a:gdLst>
                <a:ahLst/>
                <a:cxnLst>
                  <a:cxn ang="0">
                    <a:pos x="T0" y="T1"/>
                  </a:cxn>
                  <a:cxn ang="0">
                    <a:pos x="T2" y="T3"/>
                  </a:cxn>
                  <a:cxn ang="0">
                    <a:pos x="T4" y="T5"/>
                  </a:cxn>
                  <a:cxn ang="0">
                    <a:pos x="T6" y="T7"/>
                  </a:cxn>
                  <a:cxn ang="0">
                    <a:pos x="T8" y="T9"/>
                  </a:cxn>
                  <a:cxn ang="0">
                    <a:pos x="T10" y="T11"/>
                  </a:cxn>
                  <a:cxn ang="0">
                    <a:pos x="T12" y="T13"/>
                  </a:cxn>
                </a:cxnLst>
                <a:rect l="0" t="0" r="r" b="b"/>
                <a:pathLst>
                  <a:path w="246" h="48">
                    <a:moveTo>
                      <a:pt x="237" y="38"/>
                    </a:moveTo>
                    <a:cubicBezTo>
                      <a:pt x="237" y="38"/>
                      <a:pt x="240" y="20"/>
                      <a:pt x="243" y="0"/>
                    </a:cubicBezTo>
                    <a:cubicBezTo>
                      <a:pt x="3" y="0"/>
                      <a:pt x="3" y="0"/>
                      <a:pt x="3" y="0"/>
                    </a:cubicBezTo>
                    <a:cubicBezTo>
                      <a:pt x="6" y="20"/>
                      <a:pt x="10" y="38"/>
                      <a:pt x="10" y="38"/>
                    </a:cubicBezTo>
                    <a:cubicBezTo>
                      <a:pt x="10" y="38"/>
                      <a:pt x="4" y="40"/>
                      <a:pt x="0" y="48"/>
                    </a:cubicBezTo>
                    <a:cubicBezTo>
                      <a:pt x="246" y="48"/>
                      <a:pt x="246" y="48"/>
                      <a:pt x="246" y="48"/>
                    </a:cubicBezTo>
                    <a:cubicBezTo>
                      <a:pt x="243" y="40"/>
                      <a:pt x="237" y="38"/>
                      <a:pt x="237" y="38"/>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1" name="Freeform 20"/>
              <p:cNvSpPr>
                <a:spLocks/>
              </p:cNvSpPr>
              <p:nvPr/>
            </p:nvSpPr>
            <p:spPr bwMode="gray">
              <a:xfrm>
                <a:off x="4810551" y="2785651"/>
                <a:ext cx="272142" cy="17317"/>
              </a:xfrm>
              <a:custGeom>
                <a:avLst/>
                <a:gdLst>
                  <a:gd name="T0" fmla="*/ 46 w 93"/>
                  <a:gd name="T1" fmla="*/ 0 h 6"/>
                  <a:gd name="T2" fmla="*/ 0 w 93"/>
                  <a:gd name="T3" fmla="*/ 6 h 6"/>
                  <a:gd name="T4" fmla="*/ 93 w 93"/>
                  <a:gd name="T5" fmla="*/ 6 h 6"/>
                  <a:gd name="T6" fmla="*/ 46 w 93"/>
                  <a:gd name="T7" fmla="*/ 0 h 6"/>
                </a:gdLst>
                <a:ahLst/>
                <a:cxnLst>
                  <a:cxn ang="0">
                    <a:pos x="T0" y="T1"/>
                  </a:cxn>
                  <a:cxn ang="0">
                    <a:pos x="T2" y="T3"/>
                  </a:cxn>
                  <a:cxn ang="0">
                    <a:pos x="T4" y="T5"/>
                  </a:cxn>
                  <a:cxn ang="0">
                    <a:pos x="T6" y="T7"/>
                  </a:cxn>
                </a:cxnLst>
                <a:rect l="0" t="0" r="r" b="b"/>
                <a:pathLst>
                  <a:path w="93" h="6">
                    <a:moveTo>
                      <a:pt x="46" y="0"/>
                    </a:moveTo>
                    <a:cubicBezTo>
                      <a:pt x="28" y="0"/>
                      <a:pt x="13" y="3"/>
                      <a:pt x="0" y="6"/>
                    </a:cubicBezTo>
                    <a:cubicBezTo>
                      <a:pt x="93" y="6"/>
                      <a:pt x="93" y="6"/>
                      <a:pt x="93" y="6"/>
                    </a:cubicBezTo>
                    <a:cubicBezTo>
                      <a:pt x="79" y="3"/>
                      <a:pt x="64" y="0"/>
                      <a:pt x="46" y="0"/>
                    </a:cubicBezTo>
                    <a:close/>
                  </a:path>
                </a:pathLst>
              </a:custGeom>
              <a:solidFill>
                <a:schemeClr val="accent1">
                  <a:lumMod val="5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52" name="Freeform 21"/>
              <p:cNvSpPr>
                <a:spLocks/>
              </p:cNvSpPr>
              <p:nvPr/>
            </p:nvSpPr>
            <p:spPr bwMode="gray">
              <a:xfrm>
                <a:off x="4580467" y="3281691"/>
                <a:ext cx="729837" cy="175656"/>
              </a:xfrm>
              <a:custGeom>
                <a:avLst/>
                <a:gdLst>
                  <a:gd name="T0" fmla="*/ 250 w 250"/>
                  <a:gd name="T1" fmla="*/ 16 h 60"/>
                  <a:gd name="T2" fmla="*/ 248 w 250"/>
                  <a:gd name="T3" fmla="*/ 0 h 60"/>
                  <a:gd name="T4" fmla="*/ 2 w 250"/>
                  <a:gd name="T5" fmla="*/ 0 h 60"/>
                  <a:gd name="T6" fmla="*/ 0 w 250"/>
                  <a:gd name="T7" fmla="*/ 16 h 60"/>
                  <a:gd name="T8" fmla="*/ 26 w 250"/>
                  <a:gd name="T9" fmla="*/ 60 h 60"/>
                  <a:gd name="T10" fmla="*/ 224 w 250"/>
                  <a:gd name="T11" fmla="*/ 60 h 60"/>
                  <a:gd name="T12" fmla="*/ 250 w 250"/>
                  <a:gd name="T13" fmla="*/ 16 h 60"/>
                </a:gdLst>
                <a:ahLst/>
                <a:cxnLst>
                  <a:cxn ang="0">
                    <a:pos x="T0" y="T1"/>
                  </a:cxn>
                  <a:cxn ang="0">
                    <a:pos x="T2" y="T3"/>
                  </a:cxn>
                  <a:cxn ang="0">
                    <a:pos x="T4" y="T5"/>
                  </a:cxn>
                  <a:cxn ang="0">
                    <a:pos x="T6" y="T7"/>
                  </a:cxn>
                  <a:cxn ang="0">
                    <a:pos x="T8" y="T9"/>
                  </a:cxn>
                  <a:cxn ang="0">
                    <a:pos x="T10" y="T11"/>
                  </a:cxn>
                  <a:cxn ang="0">
                    <a:pos x="T12" y="T13"/>
                  </a:cxn>
                </a:cxnLst>
                <a:rect l="0" t="0" r="r" b="b"/>
                <a:pathLst>
                  <a:path w="250" h="60">
                    <a:moveTo>
                      <a:pt x="250" y="16"/>
                    </a:moveTo>
                    <a:cubicBezTo>
                      <a:pt x="250" y="9"/>
                      <a:pt x="249" y="4"/>
                      <a:pt x="248" y="0"/>
                    </a:cubicBezTo>
                    <a:cubicBezTo>
                      <a:pt x="2" y="0"/>
                      <a:pt x="2" y="0"/>
                      <a:pt x="2" y="0"/>
                    </a:cubicBezTo>
                    <a:cubicBezTo>
                      <a:pt x="1" y="4"/>
                      <a:pt x="0" y="9"/>
                      <a:pt x="0" y="16"/>
                    </a:cubicBezTo>
                    <a:cubicBezTo>
                      <a:pt x="4" y="59"/>
                      <a:pt x="19" y="49"/>
                      <a:pt x="26" y="60"/>
                    </a:cubicBezTo>
                    <a:cubicBezTo>
                      <a:pt x="224" y="60"/>
                      <a:pt x="224" y="60"/>
                      <a:pt x="224" y="60"/>
                    </a:cubicBezTo>
                    <a:cubicBezTo>
                      <a:pt x="231" y="49"/>
                      <a:pt x="246" y="59"/>
                      <a:pt x="250" y="16"/>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22"/>
              <p:cNvSpPr>
                <a:spLocks noEditPoints="1"/>
              </p:cNvSpPr>
              <p:nvPr/>
            </p:nvSpPr>
            <p:spPr bwMode="gray">
              <a:xfrm>
                <a:off x="4106691" y="4064719"/>
                <a:ext cx="1679862" cy="333992"/>
              </a:xfrm>
              <a:custGeom>
                <a:avLst/>
                <a:gdLst>
                  <a:gd name="T0" fmla="*/ 514 w 575"/>
                  <a:gd name="T1" fmla="*/ 0 h 114"/>
                  <a:gd name="T2" fmla="*/ 60 w 575"/>
                  <a:gd name="T3" fmla="*/ 0 h 114"/>
                  <a:gd name="T4" fmla="*/ 0 w 575"/>
                  <a:gd name="T5" fmla="*/ 49 h 114"/>
                  <a:gd name="T6" fmla="*/ 0 w 575"/>
                  <a:gd name="T7" fmla="*/ 114 h 114"/>
                  <a:gd name="T8" fmla="*/ 575 w 575"/>
                  <a:gd name="T9" fmla="*/ 114 h 114"/>
                  <a:gd name="T10" fmla="*/ 575 w 575"/>
                  <a:gd name="T11" fmla="*/ 49 h 114"/>
                  <a:gd name="T12" fmla="*/ 514 w 575"/>
                  <a:gd name="T13" fmla="*/ 0 h 114"/>
                  <a:gd name="T14" fmla="*/ 2 w 575"/>
                  <a:gd name="T15" fmla="*/ 108 h 114"/>
                  <a:gd name="T16" fmla="*/ 551 w 575"/>
                  <a:gd name="T17" fmla="*/ 108 h 114"/>
                  <a:gd name="T18" fmla="*/ 2 w 575"/>
                  <a:gd name="T19" fmla="*/ 108 h 114"/>
                  <a:gd name="T20" fmla="*/ 2 w 575"/>
                  <a:gd name="T21" fmla="*/ 52 h 114"/>
                  <a:gd name="T22" fmla="*/ 551 w 575"/>
                  <a:gd name="T23" fmla="*/ 52 h 114"/>
                  <a:gd name="T24" fmla="*/ 2 w 575"/>
                  <a:gd name="T25"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5" h="114">
                    <a:moveTo>
                      <a:pt x="514" y="0"/>
                    </a:moveTo>
                    <a:cubicBezTo>
                      <a:pt x="60" y="0"/>
                      <a:pt x="60" y="0"/>
                      <a:pt x="60" y="0"/>
                    </a:cubicBezTo>
                    <a:cubicBezTo>
                      <a:pt x="22" y="19"/>
                      <a:pt x="0" y="36"/>
                      <a:pt x="0" y="49"/>
                    </a:cubicBezTo>
                    <a:cubicBezTo>
                      <a:pt x="0" y="69"/>
                      <a:pt x="0" y="114"/>
                      <a:pt x="0" y="114"/>
                    </a:cubicBezTo>
                    <a:cubicBezTo>
                      <a:pt x="575" y="114"/>
                      <a:pt x="575" y="114"/>
                      <a:pt x="575" y="114"/>
                    </a:cubicBezTo>
                    <a:cubicBezTo>
                      <a:pt x="575" y="114"/>
                      <a:pt x="575" y="69"/>
                      <a:pt x="575" y="49"/>
                    </a:cubicBezTo>
                    <a:cubicBezTo>
                      <a:pt x="575" y="36"/>
                      <a:pt x="552" y="19"/>
                      <a:pt x="514" y="0"/>
                    </a:cubicBezTo>
                    <a:close/>
                    <a:moveTo>
                      <a:pt x="2" y="108"/>
                    </a:moveTo>
                    <a:cubicBezTo>
                      <a:pt x="551" y="108"/>
                      <a:pt x="551" y="108"/>
                      <a:pt x="551" y="108"/>
                    </a:cubicBezTo>
                    <a:lnTo>
                      <a:pt x="2" y="108"/>
                    </a:lnTo>
                    <a:close/>
                    <a:moveTo>
                      <a:pt x="2" y="52"/>
                    </a:moveTo>
                    <a:cubicBezTo>
                      <a:pt x="551" y="52"/>
                      <a:pt x="551" y="52"/>
                      <a:pt x="551" y="52"/>
                    </a:cubicBezTo>
                    <a:lnTo>
                      <a:pt x="2" y="5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23"/>
              <p:cNvSpPr>
                <a:spLocks/>
              </p:cNvSpPr>
              <p:nvPr/>
            </p:nvSpPr>
            <p:spPr bwMode="gray">
              <a:xfrm>
                <a:off x="4608917" y="2802968"/>
                <a:ext cx="675410" cy="175656"/>
              </a:xfrm>
              <a:custGeom>
                <a:avLst/>
                <a:gdLst>
                  <a:gd name="T0" fmla="*/ 162 w 231"/>
                  <a:gd name="T1" fmla="*/ 0 h 60"/>
                  <a:gd name="T2" fmla="*/ 69 w 231"/>
                  <a:gd name="T3" fmla="*/ 0 h 60"/>
                  <a:gd name="T4" fmla="*/ 0 w 231"/>
                  <a:gd name="T5" fmla="*/ 60 h 60"/>
                  <a:gd name="T6" fmla="*/ 231 w 231"/>
                  <a:gd name="T7" fmla="*/ 60 h 60"/>
                  <a:gd name="T8" fmla="*/ 162 w 231"/>
                  <a:gd name="T9" fmla="*/ 0 h 60"/>
                </a:gdLst>
                <a:ahLst/>
                <a:cxnLst>
                  <a:cxn ang="0">
                    <a:pos x="T0" y="T1"/>
                  </a:cxn>
                  <a:cxn ang="0">
                    <a:pos x="T2" y="T3"/>
                  </a:cxn>
                  <a:cxn ang="0">
                    <a:pos x="T4" y="T5"/>
                  </a:cxn>
                  <a:cxn ang="0">
                    <a:pos x="T6" y="T7"/>
                  </a:cxn>
                  <a:cxn ang="0">
                    <a:pos x="T8" y="T9"/>
                  </a:cxn>
                </a:cxnLst>
                <a:rect l="0" t="0" r="r" b="b"/>
                <a:pathLst>
                  <a:path w="231" h="60">
                    <a:moveTo>
                      <a:pt x="162" y="0"/>
                    </a:moveTo>
                    <a:cubicBezTo>
                      <a:pt x="69" y="0"/>
                      <a:pt x="69" y="0"/>
                      <a:pt x="69" y="0"/>
                    </a:cubicBezTo>
                    <a:cubicBezTo>
                      <a:pt x="30" y="12"/>
                      <a:pt x="9" y="37"/>
                      <a:pt x="0" y="60"/>
                    </a:cubicBezTo>
                    <a:cubicBezTo>
                      <a:pt x="231" y="60"/>
                      <a:pt x="231" y="60"/>
                      <a:pt x="231" y="60"/>
                    </a:cubicBezTo>
                    <a:cubicBezTo>
                      <a:pt x="222" y="37"/>
                      <a:pt x="201" y="12"/>
                      <a:pt x="16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24"/>
              <p:cNvSpPr>
                <a:spLocks/>
              </p:cNvSpPr>
              <p:nvPr/>
            </p:nvSpPr>
            <p:spPr bwMode="gray">
              <a:xfrm>
                <a:off x="4655926" y="3457348"/>
                <a:ext cx="578920" cy="128650"/>
              </a:xfrm>
              <a:custGeom>
                <a:avLst/>
                <a:gdLst>
                  <a:gd name="T0" fmla="*/ 195 w 198"/>
                  <a:gd name="T1" fmla="*/ 8 h 44"/>
                  <a:gd name="T2" fmla="*/ 198 w 198"/>
                  <a:gd name="T3" fmla="*/ 0 h 44"/>
                  <a:gd name="T4" fmla="*/ 0 w 198"/>
                  <a:gd name="T5" fmla="*/ 0 h 44"/>
                  <a:gd name="T6" fmla="*/ 3 w 198"/>
                  <a:gd name="T7" fmla="*/ 8 h 44"/>
                  <a:gd name="T8" fmla="*/ 16 w 198"/>
                  <a:gd name="T9" fmla="*/ 44 h 44"/>
                  <a:gd name="T10" fmla="*/ 183 w 198"/>
                  <a:gd name="T11" fmla="*/ 44 h 44"/>
                  <a:gd name="T12" fmla="*/ 195 w 198"/>
                  <a:gd name="T13" fmla="*/ 8 h 44"/>
                </a:gdLst>
                <a:ahLst/>
                <a:cxnLst>
                  <a:cxn ang="0">
                    <a:pos x="T0" y="T1"/>
                  </a:cxn>
                  <a:cxn ang="0">
                    <a:pos x="T2" y="T3"/>
                  </a:cxn>
                  <a:cxn ang="0">
                    <a:pos x="T4" y="T5"/>
                  </a:cxn>
                  <a:cxn ang="0">
                    <a:pos x="T6" y="T7"/>
                  </a:cxn>
                  <a:cxn ang="0">
                    <a:pos x="T8" y="T9"/>
                  </a:cxn>
                  <a:cxn ang="0">
                    <a:pos x="T10" y="T11"/>
                  </a:cxn>
                  <a:cxn ang="0">
                    <a:pos x="T12" y="T13"/>
                  </a:cxn>
                </a:cxnLst>
                <a:rect l="0" t="0" r="r" b="b"/>
                <a:pathLst>
                  <a:path w="198" h="44">
                    <a:moveTo>
                      <a:pt x="195" y="8"/>
                    </a:moveTo>
                    <a:cubicBezTo>
                      <a:pt x="196" y="5"/>
                      <a:pt x="197" y="2"/>
                      <a:pt x="198" y="0"/>
                    </a:cubicBezTo>
                    <a:cubicBezTo>
                      <a:pt x="0" y="0"/>
                      <a:pt x="0" y="0"/>
                      <a:pt x="0" y="0"/>
                    </a:cubicBezTo>
                    <a:cubicBezTo>
                      <a:pt x="1" y="2"/>
                      <a:pt x="2" y="5"/>
                      <a:pt x="3" y="8"/>
                    </a:cubicBezTo>
                    <a:cubicBezTo>
                      <a:pt x="6" y="26"/>
                      <a:pt x="11" y="37"/>
                      <a:pt x="16" y="44"/>
                    </a:cubicBezTo>
                    <a:cubicBezTo>
                      <a:pt x="183" y="44"/>
                      <a:pt x="183" y="44"/>
                      <a:pt x="183" y="44"/>
                    </a:cubicBezTo>
                    <a:cubicBezTo>
                      <a:pt x="188" y="37"/>
                      <a:pt x="192" y="26"/>
                      <a:pt x="195" y="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25"/>
              <p:cNvSpPr>
                <a:spLocks/>
              </p:cNvSpPr>
              <p:nvPr/>
            </p:nvSpPr>
            <p:spPr bwMode="gray">
              <a:xfrm>
                <a:off x="4282346" y="3901431"/>
                <a:ext cx="1326076" cy="163284"/>
              </a:xfrm>
              <a:custGeom>
                <a:avLst/>
                <a:gdLst>
                  <a:gd name="T0" fmla="*/ 390 w 454"/>
                  <a:gd name="T1" fmla="*/ 30 h 56"/>
                  <a:gd name="T2" fmla="*/ 327 w 454"/>
                  <a:gd name="T3" fmla="*/ 0 h 56"/>
                  <a:gd name="T4" fmla="*/ 127 w 454"/>
                  <a:gd name="T5" fmla="*/ 0 h 56"/>
                  <a:gd name="T6" fmla="*/ 63 w 454"/>
                  <a:gd name="T7" fmla="*/ 30 h 56"/>
                  <a:gd name="T8" fmla="*/ 0 w 454"/>
                  <a:gd name="T9" fmla="*/ 56 h 56"/>
                  <a:gd name="T10" fmla="*/ 454 w 454"/>
                  <a:gd name="T11" fmla="*/ 56 h 56"/>
                  <a:gd name="T12" fmla="*/ 390 w 454"/>
                  <a:gd name="T13" fmla="*/ 30 h 56"/>
                </a:gdLst>
                <a:ahLst/>
                <a:cxnLst>
                  <a:cxn ang="0">
                    <a:pos x="T0" y="T1"/>
                  </a:cxn>
                  <a:cxn ang="0">
                    <a:pos x="T2" y="T3"/>
                  </a:cxn>
                  <a:cxn ang="0">
                    <a:pos x="T4" y="T5"/>
                  </a:cxn>
                  <a:cxn ang="0">
                    <a:pos x="T6" y="T7"/>
                  </a:cxn>
                  <a:cxn ang="0">
                    <a:pos x="T8" y="T9"/>
                  </a:cxn>
                  <a:cxn ang="0">
                    <a:pos x="T10" y="T11"/>
                  </a:cxn>
                  <a:cxn ang="0">
                    <a:pos x="T12" y="T13"/>
                  </a:cxn>
                </a:cxnLst>
                <a:rect l="0" t="0" r="r" b="b"/>
                <a:pathLst>
                  <a:path w="454" h="56">
                    <a:moveTo>
                      <a:pt x="390" y="30"/>
                    </a:moveTo>
                    <a:cubicBezTo>
                      <a:pt x="363" y="20"/>
                      <a:pt x="342" y="11"/>
                      <a:pt x="327" y="0"/>
                    </a:cubicBezTo>
                    <a:cubicBezTo>
                      <a:pt x="127" y="0"/>
                      <a:pt x="127" y="0"/>
                      <a:pt x="127" y="0"/>
                    </a:cubicBezTo>
                    <a:cubicBezTo>
                      <a:pt x="112" y="11"/>
                      <a:pt x="91" y="20"/>
                      <a:pt x="63" y="30"/>
                    </a:cubicBezTo>
                    <a:cubicBezTo>
                      <a:pt x="39" y="39"/>
                      <a:pt x="18" y="48"/>
                      <a:pt x="0" y="56"/>
                    </a:cubicBezTo>
                    <a:cubicBezTo>
                      <a:pt x="454" y="56"/>
                      <a:pt x="454" y="56"/>
                      <a:pt x="454" y="56"/>
                    </a:cubicBezTo>
                    <a:cubicBezTo>
                      <a:pt x="436" y="48"/>
                      <a:pt x="414" y="39"/>
                      <a:pt x="390" y="3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26"/>
              <p:cNvSpPr>
                <a:spLocks/>
              </p:cNvSpPr>
              <p:nvPr/>
            </p:nvSpPr>
            <p:spPr bwMode="gray">
              <a:xfrm>
                <a:off x="4653451" y="3738148"/>
                <a:ext cx="583870" cy="163284"/>
              </a:xfrm>
              <a:custGeom>
                <a:avLst/>
                <a:gdLst>
                  <a:gd name="T0" fmla="*/ 165 w 200"/>
                  <a:gd name="T1" fmla="*/ 0 h 56"/>
                  <a:gd name="T2" fmla="*/ 37 w 200"/>
                  <a:gd name="T3" fmla="*/ 0 h 56"/>
                  <a:gd name="T4" fmla="*/ 0 w 200"/>
                  <a:gd name="T5" fmla="*/ 56 h 56"/>
                  <a:gd name="T6" fmla="*/ 200 w 200"/>
                  <a:gd name="T7" fmla="*/ 56 h 56"/>
                  <a:gd name="T8" fmla="*/ 165 w 200"/>
                  <a:gd name="T9" fmla="*/ 0 h 56"/>
                </a:gdLst>
                <a:ahLst/>
                <a:cxnLst>
                  <a:cxn ang="0">
                    <a:pos x="T0" y="T1"/>
                  </a:cxn>
                  <a:cxn ang="0">
                    <a:pos x="T2" y="T3"/>
                  </a:cxn>
                  <a:cxn ang="0">
                    <a:pos x="T4" y="T5"/>
                  </a:cxn>
                  <a:cxn ang="0">
                    <a:pos x="T6" y="T7"/>
                  </a:cxn>
                  <a:cxn ang="0">
                    <a:pos x="T8" y="T9"/>
                  </a:cxn>
                </a:cxnLst>
                <a:rect l="0" t="0" r="r" b="b"/>
                <a:pathLst>
                  <a:path w="200" h="56">
                    <a:moveTo>
                      <a:pt x="165" y="0"/>
                    </a:moveTo>
                    <a:cubicBezTo>
                      <a:pt x="37" y="0"/>
                      <a:pt x="37" y="0"/>
                      <a:pt x="37" y="0"/>
                    </a:cubicBezTo>
                    <a:cubicBezTo>
                      <a:pt x="34" y="24"/>
                      <a:pt x="23" y="41"/>
                      <a:pt x="0" y="56"/>
                    </a:cubicBezTo>
                    <a:cubicBezTo>
                      <a:pt x="200" y="56"/>
                      <a:pt x="200" y="56"/>
                      <a:pt x="200" y="56"/>
                    </a:cubicBezTo>
                    <a:cubicBezTo>
                      <a:pt x="178" y="41"/>
                      <a:pt x="167" y="24"/>
                      <a:pt x="165"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8" name="Freeform 27"/>
              <p:cNvSpPr>
                <a:spLocks/>
              </p:cNvSpPr>
              <p:nvPr/>
            </p:nvSpPr>
            <p:spPr bwMode="gray">
              <a:xfrm>
                <a:off x="4702930" y="3585996"/>
                <a:ext cx="487382" cy="152150"/>
              </a:xfrm>
              <a:custGeom>
                <a:avLst/>
                <a:gdLst>
                  <a:gd name="T0" fmla="*/ 147 w 167"/>
                  <a:gd name="T1" fmla="*/ 38 h 52"/>
                  <a:gd name="T2" fmla="*/ 167 w 167"/>
                  <a:gd name="T3" fmla="*/ 0 h 52"/>
                  <a:gd name="T4" fmla="*/ 0 w 167"/>
                  <a:gd name="T5" fmla="*/ 0 h 52"/>
                  <a:gd name="T6" fmla="*/ 20 w 167"/>
                  <a:gd name="T7" fmla="*/ 38 h 52"/>
                  <a:gd name="T8" fmla="*/ 20 w 167"/>
                  <a:gd name="T9" fmla="*/ 52 h 52"/>
                  <a:gd name="T10" fmla="*/ 148 w 167"/>
                  <a:gd name="T11" fmla="*/ 52 h 52"/>
                  <a:gd name="T12" fmla="*/ 147 w 167"/>
                  <a:gd name="T13" fmla="*/ 38 h 52"/>
                </a:gdLst>
                <a:ahLst/>
                <a:cxnLst>
                  <a:cxn ang="0">
                    <a:pos x="T0" y="T1"/>
                  </a:cxn>
                  <a:cxn ang="0">
                    <a:pos x="T2" y="T3"/>
                  </a:cxn>
                  <a:cxn ang="0">
                    <a:pos x="T4" y="T5"/>
                  </a:cxn>
                  <a:cxn ang="0">
                    <a:pos x="T6" y="T7"/>
                  </a:cxn>
                  <a:cxn ang="0">
                    <a:pos x="T8" y="T9"/>
                  </a:cxn>
                  <a:cxn ang="0">
                    <a:pos x="T10" y="T11"/>
                  </a:cxn>
                  <a:cxn ang="0">
                    <a:pos x="T12" y="T13"/>
                  </a:cxn>
                </a:cxnLst>
                <a:rect l="0" t="0" r="r" b="b"/>
                <a:pathLst>
                  <a:path w="167" h="52">
                    <a:moveTo>
                      <a:pt x="147" y="38"/>
                    </a:moveTo>
                    <a:cubicBezTo>
                      <a:pt x="147" y="18"/>
                      <a:pt x="157" y="16"/>
                      <a:pt x="167" y="0"/>
                    </a:cubicBezTo>
                    <a:cubicBezTo>
                      <a:pt x="0" y="0"/>
                      <a:pt x="0" y="0"/>
                      <a:pt x="0" y="0"/>
                    </a:cubicBezTo>
                    <a:cubicBezTo>
                      <a:pt x="10" y="16"/>
                      <a:pt x="20" y="18"/>
                      <a:pt x="20" y="38"/>
                    </a:cubicBezTo>
                    <a:cubicBezTo>
                      <a:pt x="20" y="43"/>
                      <a:pt x="20" y="48"/>
                      <a:pt x="20" y="52"/>
                    </a:cubicBezTo>
                    <a:cubicBezTo>
                      <a:pt x="148" y="52"/>
                      <a:pt x="148" y="52"/>
                      <a:pt x="148" y="52"/>
                    </a:cubicBezTo>
                    <a:cubicBezTo>
                      <a:pt x="147" y="48"/>
                      <a:pt x="147" y="43"/>
                      <a:pt x="147" y="3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4" name="Gruppieren 3"/>
            <p:cNvGrpSpPr/>
            <p:nvPr/>
          </p:nvGrpSpPr>
          <p:grpSpPr bwMode="gray">
            <a:xfrm>
              <a:off x="4538144" y="1522413"/>
              <a:ext cx="814480" cy="1197928"/>
              <a:chOff x="4538144" y="1522413"/>
              <a:chExt cx="814480" cy="1197928"/>
            </a:xfrm>
          </p:grpSpPr>
          <p:sp>
            <p:nvSpPr>
              <p:cNvPr id="141" name="Rechteck 140"/>
              <p:cNvSpPr/>
              <p:nvPr/>
            </p:nvSpPr>
            <p:spPr bwMode="gray">
              <a:xfrm>
                <a:off x="4538144" y="1522413"/>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60</a:t>
                </a:r>
                <a:r>
                  <a:rPr lang="en-US" sz="3200" dirty="0" smtClean="0">
                    <a:solidFill>
                      <a:schemeClr val="bg1"/>
                    </a:solidFill>
                    <a:latin typeface="Bebas Neue" panose="020B0506020202020201" pitchFamily="34" charset="0"/>
                  </a:rPr>
                  <a:t>%</a:t>
                </a:r>
                <a:endParaRPr lang="en-US" sz="1200" dirty="0">
                  <a:solidFill>
                    <a:schemeClr val="bg1"/>
                  </a:solidFill>
                  <a:latin typeface="Bebas Neue" panose="020B0506020202020201" pitchFamily="34" charset="0"/>
                </a:endParaRPr>
              </a:p>
            </p:txBody>
          </p:sp>
          <p:cxnSp>
            <p:nvCxnSpPr>
              <p:cNvPr id="162" name="Gerade Verbindung 161"/>
              <p:cNvCxnSpPr/>
              <p:nvPr/>
            </p:nvCxnSpPr>
            <p:spPr bwMode="gray">
              <a:xfrm flipV="1">
                <a:off x="4946622" y="2418005"/>
                <a:ext cx="0" cy="302336"/>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grpSp>
      <p:grpSp>
        <p:nvGrpSpPr>
          <p:cNvPr id="9" name="Gruppieren 8"/>
          <p:cNvGrpSpPr/>
          <p:nvPr/>
        </p:nvGrpSpPr>
        <p:grpSpPr bwMode="gray">
          <a:xfrm>
            <a:off x="6399757" y="1522413"/>
            <a:ext cx="1679862" cy="2876298"/>
            <a:chOff x="6399757" y="1522413"/>
            <a:chExt cx="1679862" cy="2876298"/>
          </a:xfrm>
        </p:grpSpPr>
        <p:grpSp>
          <p:nvGrpSpPr>
            <p:cNvPr id="16" name="Gruppieren 15"/>
            <p:cNvGrpSpPr/>
            <p:nvPr/>
          </p:nvGrpSpPr>
          <p:grpSpPr bwMode="gray">
            <a:xfrm>
              <a:off x="6399757" y="2785651"/>
              <a:ext cx="1679862" cy="1613060"/>
              <a:chOff x="6399757" y="2785651"/>
              <a:chExt cx="1679862" cy="1613060"/>
            </a:xfrm>
          </p:grpSpPr>
          <p:sp>
            <p:nvSpPr>
              <p:cNvPr id="109" name="Freeform 18"/>
              <p:cNvSpPr>
                <a:spLocks/>
              </p:cNvSpPr>
              <p:nvPr/>
            </p:nvSpPr>
            <p:spPr bwMode="gray">
              <a:xfrm>
                <a:off x="6878481" y="2978624"/>
                <a:ext cx="719941" cy="163284"/>
              </a:xfrm>
              <a:custGeom>
                <a:avLst/>
                <a:gdLst>
                  <a:gd name="T0" fmla="*/ 245 w 246"/>
                  <a:gd name="T1" fmla="*/ 38 h 56"/>
                  <a:gd name="T2" fmla="*/ 239 w 246"/>
                  <a:gd name="T3" fmla="*/ 0 h 56"/>
                  <a:gd name="T4" fmla="*/ 8 w 246"/>
                  <a:gd name="T5" fmla="*/ 0 h 56"/>
                  <a:gd name="T6" fmla="*/ 1 w 246"/>
                  <a:gd name="T7" fmla="*/ 38 h 56"/>
                  <a:gd name="T8" fmla="*/ 3 w 246"/>
                  <a:gd name="T9" fmla="*/ 56 h 56"/>
                  <a:gd name="T10" fmla="*/ 243 w 246"/>
                  <a:gd name="T11" fmla="*/ 56 h 56"/>
                  <a:gd name="T12" fmla="*/ 245 w 246"/>
                  <a:gd name="T13" fmla="*/ 38 h 56"/>
                </a:gdLst>
                <a:ahLst/>
                <a:cxnLst>
                  <a:cxn ang="0">
                    <a:pos x="T0" y="T1"/>
                  </a:cxn>
                  <a:cxn ang="0">
                    <a:pos x="T2" y="T3"/>
                  </a:cxn>
                  <a:cxn ang="0">
                    <a:pos x="T4" y="T5"/>
                  </a:cxn>
                  <a:cxn ang="0">
                    <a:pos x="T6" y="T7"/>
                  </a:cxn>
                  <a:cxn ang="0">
                    <a:pos x="T8" y="T9"/>
                  </a:cxn>
                  <a:cxn ang="0">
                    <a:pos x="T10" y="T11"/>
                  </a:cxn>
                  <a:cxn ang="0">
                    <a:pos x="T12" y="T13"/>
                  </a:cxn>
                </a:cxnLst>
                <a:rect l="0" t="0" r="r" b="b"/>
                <a:pathLst>
                  <a:path w="246" h="56">
                    <a:moveTo>
                      <a:pt x="245" y="38"/>
                    </a:moveTo>
                    <a:cubicBezTo>
                      <a:pt x="246" y="29"/>
                      <a:pt x="245" y="15"/>
                      <a:pt x="239" y="0"/>
                    </a:cubicBezTo>
                    <a:cubicBezTo>
                      <a:pt x="8" y="0"/>
                      <a:pt x="8" y="0"/>
                      <a:pt x="8" y="0"/>
                    </a:cubicBezTo>
                    <a:cubicBezTo>
                      <a:pt x="2" y="15"/>
                      <a:pt x="0" y="29"/>
                      <a:pt x="1" y="38"/>
                    </a:cubicBezTo>
                    <a:cubicBezTo>
                      <a:pt x="2" y="44"/>
                      <a:pt x="2" y="50"/>
                      <a:pt x="3" y="56"/>
                    </a:cubicBezTo>
                    <a:cubicBezTo>
                      <a:pt x="243" y="56"/>
                      <a:pt x="243" y="56"/>
                      <a:pt x="243" y="56"/>
                    </a:cubicBezTo>
                    <a:cubicBezTo>
                      <a:pt x="243" y="50"/>
                      <a:pt x="244" y="44"/>
                      <a:pt x="245" y="38"/>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19"/>
              <p:cNvSpPr>
                <a:spLocks/>
              </p:cNvSpPr>
              <p:nvPr/>
            </p:nvSpPr>
            <p:spPr bwMode="gray">
              <a:xfrm>
                <a:off x="6878481" y="3141910"/>
                <a:ext cx="719941" cy="139781"/>
              </a:xfrm>
              <a:custGeom>
                <a:avLst/>
                <a:gdLst>
                  <a:gd name="T0" fmla="*/ 237 w 246"/>
                  <a:gd name="T1" fmla="*/ 38 h 48"/>
                  <a:gd name="T2" fmla="*/ 243 w 246"/>
                  <a:gd name="T3" fmla="*/ 0 h 48"/>
                  <a:gd name="T4" fmla="*/ 3 w 246"/>
                  <a:gd name="T5" fmla="*/ 0 h 48"/>
                  <a:gd name="T6" fmla="*/ 10 w 246"/>
                  <a:gd name="T7" fmla="*/ 38 h 48"/>
                  <a:gd name="T8" fmla="*/ 0 w 246"/>
                  <a:gd name="T9" fmla="*/ 48 h 48"/>
                  <a:gd name="T10" fmla="*/ 246 w 246"/>
                  <a:gd name="T11" fmla="*/ 48 h 48"/>
                  <a:gd name="T12" fmla="*/ 237 w 246"/>
                  <a:gd name="T13" fmla="*/ 38 h 48"/>
                </a:gdLst>
                <a:ahLst/>
                <a:cxnLst>
                  <a:cxn ang="0">
                    <a:pos x="T0" y="T1"/>
                  </a:cxn>
                  <a:cxn ang="0">
                    <a:pos x="T2" y="T3"/>
                  </a:cxn>
                  <a:cxn ang="0">
                    <a:pos x="T4" y="T5"/>
                  </a:cxn>
                  <a:cxn ang="0">
                    <a:pos x="T6" y="T7"/>
                  </a:cxn>
                  <a:cxn ang="0">
                    <a:pos x="T8" y="T9"/>
                  </a:cxn>
                  <a:cxn ang="0">
                    <a:pos x="T10" y="T11"/>
                  </a:cxn>
                  <a:cxn ang="0">
                    <a:pos x="T12" y="T13"/>
                  </a:cxn>
                </a:cxnLst>
                <a:rect l="0" t="0" r="r" b="b"/>
                <a:pathLst>
                  <a:path w="246" h="48">
                    <a:moveTo>
                      <a:pt x="237" y="38"/>
                    </a:moveTo>
                    <a:cubicBezTo>
                      <a:pt x="237" y="38"/>
                      <a:pt x="240" y="20"/>
                      <a:pt x="243" y="0"/>
                    </a:cubicBezTo>
                    <a:cubicBezTo>
                      <a:pt x="3" y="0"/>
                      <a:pt x="3" y="0"/>
                      <a:pt x="3" y="0"/>
                    </a:cubicBezTo>
                    <a:cubicBezTo>
                      <a:pt x="6" y="20"/>
                      <a:pt x="10" y="38"/>
                      <a:pt x="10" y="38"/>
                    </a:cubicBezTo>
                    <a:cubicBezTo>
                      <a:pt x="10" y="38"/>
                      <a:pt x="4" y="40"/>
                      <a:pt x="0" y="48"/>
                    </a:cubicBezTo>
                    <a:cubicBezTo>
                      <a:pt x="246" y="48"/>
                      <a:pt x="246" y="48"/>
                      <a:pt x="246" y="48"/>
                    </a:cubicBezTo>
                    <a:cubicBezTo>
                      <a:pt x="243" y="40"/>
                      <a:pt x="237" y="38"/>
                      <a:pt x="237" y="38"/>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20"/>
              <p:cNvSpPr>
                <a:spLocks/>
              </p:cNvSpPr>
              <p:nvPr/>
            </p:nvSpPr>
            <p:spPr bwMode="gray">
              <a:xfrm>
                <a:off x="7103619" y="2785651"/>
                <a:ext cx="272142" cy="17317"/>
              </a:xfrm>
              <a:custGeom>
                <a:avLst/>
                <a:gdLst>
                  <a:gd name="T0" fmla="*/ 46 w 93"/>
                  <a:gd name="T1" fmla="*/ 0 h 6"/>
                  <a:gd name="T2" fmla="*/ 0 w 93"/>
                  <a:gd name="T3" fmla="*/ 6 h 6"/>
                  <a:gd name="T4" fmla="*/ 93 w 93"/>
                  <a:gd name="T5" fmla="*/ 6 h 6"/>
                  <a:gd name="T6" fmla="*/ 46 w 93"/>
                  <a:gd name="T7" fmla="*/ 0 h 6"/>
                </a:gdLst>
                <a:ahLst/>
                <a:cxnLst>
                  <a:cxn ang="0">
                    <a:pos x="T0" y="T1"/>
                  </a:cxn>
                  <a:cxn ang="0">
                    <a:pos x="T2" y="T3"/>
                  </a:cxn>
                  <a:cxn ang="0">
                    <a:pos x="T4" y="T5"/>
                  </a:cxn>
                  <a:cxn ang="0">
                    <a:pos x="T6" y="T7"/>
                  </a:cxn>
                </a:cxnLst>
                <a:rect l="0" t="0" r="r" b="b"/>
                <a:pathLst>
                  <a:path w="93" h="6">
                    <a:moveTo>
                      <a:pt x="46" y="0"/>
                    </a:moveTo>
                    <a:cubicBezTo>
                      <a:pt x="28" y="0"/>
                      <a:pt x="13" y="3"/>
                      <a:pt x="0" y="6"/>
                    </a:cubicBezTo>
                    <a:cubicBezTo>
                      <a:pt x="93" y="6"/>
                      <a:pt x="93" y="6"/>
                      <a:pt x="93" y="6"/>
                    </a:cubicBezTo>
                    <a:cubicBezTo>
                      <a:pt x="79" y="3"/>
                      <a:pt x="64" y="0"/>
                      <a:pt x="46" y="0"/>
                    </a:cubicBezTo>
                    <a:close/>
                  </a:path>
                </a:pathLst>
              </a:custGeom>
              <a:solidFill>
                <a:schemeClr val="accent1">
                  <a:lumMod val="5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21"/>
              <p:cNvSpPr>
                <a:spLocks/>
              </p:cNvSpPr>
              <p:nvPr/>
            </p:nvSpPr>
            <p:spPr bwMode="gray">
              <a:xfrm>
                <a:off x="6873533" y="3281691"/>
                <a:ext cx="729837" cy="175656"/>
              </a:xfrm>
              <a:custGeom>
                <a:avLst/>
                <a:gdLst>
                  <a:gd name="T0" fmla="*/ 250 w 250"/>
                  <a:gd name="T1" fmla="*/ 16 h 60"/>
                  <a:gd name="T2" fmla="*/ 248 w 250"/>
                  <a:gd name="T3" fmla="*/ 0 h 60"/>
                  <a:gd name="T4" fmla="*/ 2 w 250"/>
                  <a:gd name="T5" fmla="*/ 0 h 60"/>
                  <a:gd name="T6" fmla="*/ 0 w 250"/>
                  <a:gd name="T7" fmla="*/ 16 h 60"/>
                  <a:gd name="T8" fmla="*/ 26 w 250"/>
                  <a:gd name="T9" fmla="*/ 60 h 60"/>
                  <a:gd name="T10" fmla="*/ 224 w 250"/>
                  <a:gd name="T11" fmla="*/ 60 h 60"/>
                  <a:gd name="T12" fmla="*/ 250 w 250"/>
                  <a:gd name="T13" fmla="*/ 16 h 60"/>
                </a:gdLst>
                <a:ahLst/>
                <a:cxnLst>
                  <a:cxn ang="0">
                    <a:pos x="T0" y="T1"/>
                  </a:cxn>
                  <a:cxn ang="0">
                    <a:pos x="T2" y="T3"/>
                  </a:cxn>
                  <a:cxn ang="0">
                    <a:pos x="T4" y="T5"/>
                  </a:cxn>
                  <a:cxn ang="0">
                    <a:pos x="T6" y="T7"/>
                  </a:cxn>
                  <a:cxn ang="0">
                    <a:pos x="T8" y="T9"/>
                  </a:cxn>
                  <a:cxn ang="0">
                    <a:pos x="T10" y="T11"/>
                  </a:cxn>
                  <a:cxn ang="0">
                    <a:pos x="T12" y="T13"/>
                  </a:cxn>
                </a:cxnLst>
                <a:rect l="0" t="0" r="r" b="b"/>
                <a:pathLst>
                  <a:path w="250" h="60">
                    <a:moveTo>
                      <a:pt x="250" y="16"/>
                    </a:moveTo>
                    <a:cubicBezTo>
                      <a:pt x="250" y="9"/>
                      <a:pt x="249" y="4"/>
                      <a:pt x="248" y="0"/>
                    </a:cubicBezTo>
                    <a:cubicBezTo>
                      <a:pt x="2" y="0"/>
                      <a:pt x="2" y="0"/>
                      <a:pt x="2" y="0"/>
                    </a:cubicBezTo>
                    <a:cubicBezTo>
                      <a:pt x="1" y="4"/>
                      <a:pt x="0" y="9"/>
                      <a:pt x="0" y="16"/>
                    </a:cubicBezTo>
                    <a:cubicBezTo>
                      <a:pt x="4" y="59"/>
                      <a:pt x="19" y="49"/>
                      <a:pt x="26" y="60"/>
                    </a:cubicBezTo>
                    <a:cubicBezTo>
                      <a:pt x="224" y="60"/>
                      <a:pt x="224" y="60"/>
                      <a:pt x="224" y="60"/>
                    </a:cubicBezTo>
                    <a:cubicBezTo>
                      <a:pt x="231" y="49"/>
                      <a:pt x="246" y="59"/>
                      <a:pt x="250" y="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3" name="Freeform 22"/>
              <p:cNvSpPr>
                <a:spLocks noEditPoints="1"/>
              </p:cNvSpPr>
              <p:nvPr/>
            </p:nvSpPr>
            <p:spPr bwMode="gray">
              <a:xfrm>
                <a:off x="6399757" y="4064719"/>
                <a:ext cx="1679862" cy="333992"/>
              </a:xfrm>
              <a:custGeom>
                <a:avLst/>
                <a:gdLst>
                  <a:gd name="T0" fmla="*/ 514 w 575"/>
                  <a:gd name="T1" fmla="*/ 0 h 114"/>
                  <a:gd name="T2" fmla="*/ 60 w 575"/>
                  <a:gd name="T3" fmla="*/ 0 h 114"/>
                  <a:gd name="T4" fmla="*/ 0 w 575"/>
                  <a:gd name="T5" fmla="*/ 49 h 114"/>
                  <a:gd name="T6" fmla="*/ 0 w 575"/>
                  <a:gd name="T7" fmla="*/ 114 h 114"/>
                  <a:gd name="T8" fmla="*/ 575 w 575"/>
                  <a:gd name="T9" fmla="*/ 114 h 114"/>
                  <a:gd name="T10" fmla="*/ 575 w 575"/>
                  <a:gd name="T11" fmla="*/ 49 h 114"/>
                  <a:gd name="T12" fmla="*/ 514 w 575"/>
                  <a:gd name="T13" fmla="*/ 0 h 114"/>
                  <a:gd name="T14" fmla="*/ 2 w 575"/>
                  <a:gd name="T15" fmla="*/ 108 h 114"/>
                  <a:gd name="T16" fmla="*/ 551 w 575"/>
                  <a:gd name="T17" fmla="*/ 108 h 114"/>
                  <a:gd name="T18" fmla="*/ 2 w 575"/>
                  <a:gd name="T19" fmla="*/ 108 h 114"/>
                  <a:gd name="T20" fmla="*/ 2 w 575"/>
                  <a:gd name="T21" fmla="*/ 52 h 114"/>
                  <a:gd name="T22" fmla="*/ 551 w 575"/>
                  <a:gd name="T23" fmla="*/ 52 h 114"/>
                  <a:gd name="T24" fmla="*/ 2 w 575"/>
                  <a:gd name="T25"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5" h="114">
                    <a:moveTo>
                      <a:pt x="514" y="0"/>
                    </a:moveTo>
                    <a:cubicBezTo>
                      <a:pt x="60" y="0"/>
                      <a:pt x="60" y="0"/>
                      <a:pt x="60" y="0"/>
                    </a:cubicBezTo>
                    <a:cubicBezTo>
                      <a:pt x="22" y="19"/>
                      <a:pt x="0" y="36"/>
                      <a:pt x="0" y="49"/>
                    </a:cubicBezTo>
                    <a:cubicBezTo>
                      <a:pt x="0" y="69"/>
                      <a:pt x="0" y="114"/>
                      <a:pt x="0" y="114"/>
                    </a:cubicBezTo>
                    <a:cubicBezTo>
                      <a:pt x="575" y="114"/>
                      <a:pt x="575" y="114"/>
                      <a:pt x="575" y="114"/>
                    </a:cubicBezTo>
                    <a:cubicBezTo>
                      <a:pt x="575" y="114"/>
                      <a:pt x="575" y="69"/>
                      <a:pt x="575" y="49"/>
                    </a:cubicBezTo>
                    <a:cubicBezTo>
                      <a:pt x="575" y="36"/>
                      <a:pt x="552" y="19"/>
                      <a:pt x="514" y="0"/>
                    </a:cubicBezTo>
                    <a:close/>
                    <a:moveTo>
                      <a:pt x="2" y="108"/>
                    </a:moveTo>
                    <a:cubicBezTo>
                      <a:pt x="551" y="108"/>
                      <a:pt x="551" y="108"/>
                      <a:pt x="551" y="108"/>
                    </a:cubicBezTo>
                    <a:lnTo>
                      <a:pt x="2" y="108"/>
                    </a:lnTo>
                    <a:close/>
                    <a:moveTo>
                      <a:pt x="2" y="52"/>
                    </a:moveTo>
                    <a:cubicBezTo>
                      <a:pt x="551" y="52"/>
                      <a:pt x="551" y="52"/>
                      <a:pt x="551" y="52"/>
                    </a:cubicBezTo>
                    <a:lnTo>
                      <a:pt x="2" y="5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23"/>
              <p:cNvSpPr>
                <a:spLocks/>
              </p:cNvSpPr>
              <p:nvPr/>
            </p:nvSpPr>
            <p:spPr bwMode="gray">
              <a:xfrm>
                <a:off x="6901983" y="2802968"/>
                <a:ext cx="675410" cy="175656"/>
              </a:xfrm>
              <a:custGeom>
                <a:avLst/>
                <a:gdLst>
                  <a:gd name="T0" fmla="*/ 162 w 231"/>
                  <a:gd name="T1" fmla="*/ 0 h 60"/>
                  <a:gd name="T2" fmla="*/ 69 w 231"/>
                  <a:gd name="T3" fmla="*/ 0 h 60"/>
                  <a:gd name="T4" fmla="*/ 0 w 231"/>
                  <a:gd name="T5" fmla="*/ 60 h 60"/>
                  <a:gd name="T6" fmla="*/ 231 w 231"/>
                  <a:gd name="T7" fmla="*/ 60 h 60"/>
                  <a:gd name="T8" fmla="*/ 162 w 231"/>
                  <a:gd name="T9" fmla="*/ 0 h 60"/>
                </a:gdLst>
                <a:ahLst/>
                <a:cxnLst>
                  <a:cxn ang="0">
                    <a:pos x="T0" y="T1"/>
                  </a:cxn>
                  <a:cxn ang="0">
                    <a:pos x="T2" y="T3"/>
                  </a:cxn>
                  <a:cxn ang="0">
                    <a:pos x="T4" y="T5"/>
                  </a:cxn>
                  <a:cxn ang="0">
                    <a:pos x="T6" y="T7"/>
                  </a:cxn>
                  <a:cxn ang="0">
                    <a:pos x="T8" y="T9"/>
                  </a:cxn>
                </a:cxnLst>
                <a:rect l="0" t="0" r="r" b="b"/>
                <a:pathLst>
                  <a:path w="231" h="60">
                    <a:moveTo>
                      <a:pt x="162" y="0"/>
                    </a:moveTo>
                    <a:cubicBezTo>
                      <a:pt x="69" y="0"/>
                      <a:pt x="69" y="0"/>
                      <a:pt x="69" y="0"/>
                    </a:cubicBezTo>
                    <a:cubicBezTo>
                      <a:pt x="30" y="12"/>
                      <a:pt x="9" y="37"/>
                      <a:pt x="0" y="60"/>
                    </a:cubicBezTo>
                    <a:cubicBezTo>
                      <a:pt x="231" y="60"/>
                      <a:pt x="231" y="60"/>
                      <a:pt x="231" y="60"/>
                    </a:cubicBezTo>
                    <a:cubicBezTo>
                      <a:pt x="222" y="37"/>
                      <a:pt x="201" y="12"/>
                      <a:pt x="16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24"/>
              <p:cNvSpPr>
                <a:spLocks/>
              </p:cNvSpPr>
              <p:nvPr/>
            </p:nvSpPr>
            <p:spPr bwMode="gray">
              <a:xfrm>
                <a:off x="6948992" y="3457348"/>
                <a:ext cx="578920" cy="128650"/>
              </a:xfrm>
              <a:custGeom>
                <a:avLst/>
                <a:gdLst>
                  <a:gd name="T0" fmla="*/ 195 w 198"/>
                  <a:gd name="T1" fmla="*/ 8 h 44"/>
                  <a:gd name="T2" fmla="*/ 198 w 198"/>
                  <a:gd name="T3" fmla="*/ 0 h 44"/>
                  <a:gd name="T4" fmla="*/ 0 w 198"/>
                  <a:gd name="T5" fmla="*/ 0 h 44"/>
                  <a:gd name="T6" fmla="*/ 3 w 198"/>
                  <a:gd name="T7" fmla="*/ 8 h 44"/>
                  <a:gd name="T8" fmla="*/ 16 w 198"/>
                  <a:gd name="T9" fmla="*/ 44 h 44"/>
                  <a:gd name="T10" fmla="*/ 183 w 198"/>
                  <a:gd name="T11" fmla="*/ 44 h 44"/>
                  <a:gd name="T12" fmla="*/ 195 w 198"/>
                  <a:gd name="T13" fmla="*/ 8 h 44"/>
                </a:gdLst>
                <a:ahLst/>
                <a:cxnLst>
                  <a:cxn ang="0">
                    <a:pos x="T0" y="T1"/>
                  </a:cxn>
                  <a:cxn ang="0">
                    <a:pos x="T2" y="T3"/>
                  </a:cxn>
                  <a:cxn ang="0">
                    <a:pos x="T4" y="T5"/>
                  </a:cxn>
                  <a:cxn ang="0">
                    <a:pos x="T6" y="T7"/>
                  </a:cxn>
                  <a:cxn ang="0">
                    <a:pos x="T8" y="T9"/>
                  </a:cxn>
                  <a:cxn ang="0">
                    <a:pos x="T10" y="T11"/>
                  </a:cxn>
                  <a:cxn ang="0">
                    <a:pos x="T12" y="T13"/>
                  </a:cxn>
                </a:cxnLst>
                <a:rect l="0" t="0" r="r" b="b"/>
                <a:pathLst>
                  <a:path w="198" h="44">
                    <a:moveTo>
                      <a:pt x="195" y="8"/>
                    </a:moveTo>
                    <a:cubicBezTo>
                      <a:pt x="196" y="5"/>
                      <a:pt x="197" y="2"/>
                      <a:pt x="198" y="0"/>
                    </a:cubicBezTo>
                    <a:cubicBezTo>
                      <a:pt x="0" y="0"/>
                      <a:pt x="0" y="0"/>
                      <a:pt x="0" y="0"/>
                    </a:cubicBezTo>
                    <a:cubicBezTo>
                      <a:pt x="1" y="2"/>
                      <a:pt x="2" y="5"/>
                      <a:pt x="3" y="8"/>
                    </a:cubicBezTo>
                    <a:cubicBezTo>
                      <a:pt x="6" y="26"/>
                      <a:pt x="11" y="37"/>
                      <a:pt x="16" y="44"/>
                    </a:cubicBezTo>
                    <a:cubicBezTo>
                      <a:pt x="183" y="44"/>
                      <a:pt x="183" y="44"/>
                      <a:pt x="183" y="44"/>
                    </a:cubicBezTo>
                    <a:cubicBezTo>
                      <a:pt x="188" y="37"/>
                      <a:pt x="192" y="26"/>
                      <a:pt x="195" y="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6" name="Freeform 25"/>
              <p:cNvSpPr>
                <a:spLocks/>
              </p:cNvSpPr>
              <p:nvPr/>
            </p:nvSpPr>
            <p:spPr bwMode="gray">
              <a:xfrm>
                <a:off x="6575412" y="3901433"/>
                <a:ext cx="1326076" cy="163284"/>
              </a:xfrm>
              <a:custGeom>
                <a:avLst/>
                <a:gdLst>
                  <a:gd name="T0" fmla="*/ 390 w 454"/>
                  <a:gd name="T1" fmla="*/ 30 h 56"/>
                  <a:gd name="T2" fmla="*/ 327 w 454"/>
                  <a:gd name="T3" fmla="*/ 0 h 56"/>
                  <a:gd name="T4" fmla="*/ 127 w 454"/>
                  <a:gd name="T5" fmla="*/ 0 h 56"/>
                  <a:gd name="T6" fmla="*/ 63 w 454"/>
                  <a:gd name="T7" fmla="*/ 30 h 56"/>
                  <a:gd name="T8" fmla="*/ 0 w 454"/>
                  <a:gd name="T9" fmla="*/ 56 h 56"/>
                  <a:gd name="T10" fmla="*/ 454 w 454"/>
                  <a:gd name="T11" fmla="*/ 56 h 56"/>
                  <a:gd name="T12" fmla="*/ 390 w 454"/>
                  <a:gd name="T13" fmla="*/ 30 h 56"/>
                </a:gdLst>
                <a:ahLst/>
                <a:cxnLst>
                  <a:cxn ang="0">
                    <a:pos x="T0" y="T1"/>
                  </a:cxn>
                  <a:cxn ang="0">
                    <a:pos x="T2" y="T3"/>
                  </a:cxn>
                  <a:cxn ang="0">
                    <a:pos x="T4" y="T5"/>
                  </a:cxn>
                  <a:cxn ang="0">
                    <a:pos x="T6" y="T7"/>
                  </a:cxn>
                  <a:cxn ang="0">
                    <a:pos x="T8" y="T9"/>
                  </a:cxn>
                  <a:cxn ang="0">
                    <a:pos x="T10" y="T11"/>
                  </a:cxn>
                  <a:cxn ang="0">
                    <a:pos x="T12" y="T13"/>
                  </a:cxn>
                </a:cxnLst>
                <a:rect l="0" t="0" r="r" b="b"/>
                <a:pathLst>
                  <a:path w="454" h="56">
                    <a:moveTo>
                      <a:pt x="390" y="30"/>
                    </a:moveTo>
                    <a:cubicBezTo>
                      <a:pt x="363" y="20"/>
                      <a:pt x="342" y="11"/>
                      <a:pt x="327" y="0"/>
                    </a:cubicBezTo>
                    <a:cubicBezTo>
                      <a:pt x="127" y="0"/>
                      <a:pt x="127" y="0"/>
                      <a:pt x="127" y="0"/>
                    </a:cubicBezTo>
                    <a:cubicBezTo>
                      <a:pt x="112" y="11"/>
                      <a:pt x="91" y="20"/>
                      <a:pt x="63" y="30"/>
                    </a:cubicBezTo>
                    <a:cubicBezTo>
                      <a:pt x="39" y="39"/>
                      <a:pt x="18" y="48"/>
                      <a:pt x="0" y="56"/>
                    </a:cubicBezTo>
                    <a:cubicBezTo>
                      <a:pt x="454" y="56"/>
                      <a:pt x="454" y="56"/>
                      <a:pt x="454" y="56"/>
                    </a:cubicBezTo>
                    <a:cubicBezTo>
                      <a:pt x="436" y="48"/>
                      <a:pt x="414" y="39"/>
                      <a:pt x="390" y="3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7" name="Freeform 26"/>
              <p:cNvSpPr>
                <a:spLocks/>
              </p:cNvSpPr>
              <p:nvPr/>
            </p:nvSpPr>
            <p:spPr bwMode="gray">
              <a:xfrm>
                <a:off x="6946514" y="3738150"/>
                <a:ext cx="583870" cy="163284"/>
              </a:xfrm>
              <a:custGeom>
                <a:avLst/>
                <a:gdLst>
                  <a:gd name="T0" fmla="*/ 165 w 200"/>
                  <a:gd name="T1" fmla="*/ 0 h 56"/>
                  <a:gd name="T2" fmla="*/ 37 w 200"/>
                  <a:gd name="T3" fmla="*/ 0 h 56"/>
                  <a:gd name="T4" fmla="*/ 0 w 200"/>
                  <a:gd name="T5" fmla="*/ 56 h 56"/>
                  <a:gd name="T6" fmla="*/ 200 w 200"/>
                  <a:gd name="T7" fmla="*/ 56 h 56"/>
                  <a:gd name="T8" fmla="*/ 165 w 200"/>
                  <a:gd name="T9" fmla="*/ 0 h 56"/>
                </a:gdLst>
                <a:ahLst/>
                <a:cxnLst>
                  <a:cxn ang="0">
                    <a:pos x="T0" y="T1"/>
                  </a:cxn>
                  <a:cxn ang="0">
                    <a:pos x="T2" y="T3"/>
                  </a:cxn>
                  <a:cxn ang="0">
                    <a:pos x="T4" y="T5"/>
                  </a:cxn>
                  <a:cxn ang="0">
                    <a:pos x="T6" y="T7"/>
                  </a:cxn>
                  <a:cxn ang="0">
                    <a:pos x="T8" y="T9"/>
                  </a:cxn>
                </a:cxnLst>
                <a:rect l="0" t="0" r="r" b="b"/>
                <a:pathLst>
                  <a:path w="200" h="56">
                    <a:moveTo>
                      <a:pt x="165" y="0"/>
                    </a:moveTo>
                    <a:cubicBezTo>
                      <a:pt x="37" y="0"/>
                      <a:pt x="37" y="0"/>
                      <a:pt x="37" y="0"/>
                    </a:cubicBezTo>
                    <a:cubicBezTo>
                      <a:pt x="34" y="24"/>
                      <a:pt x="23" y="41"/>
                      <a:pt x="0" y="56"/>
                    </a:cubicBezTo>
                    <a:cubicBezTo>
                      <a:pt x="200" y="56"/>
                      <a:pt x="200" y="56"/>
                      <a:pt x="200" y="56"/>
                    </a:cubicBezTo>
                    <a:cubicBezTo>
                      <a:pt x="178" y="41"/>
                      <a:pt x="167" y="24"/>
                      <a:pt x="165"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8" name="Freeform 27"/>
              <p:cNvSpPr>
                <a:spLocks/>
              </p:cNvSpPr>
              <p:nvPr/>
            </p:nvSpPr>
            <p:spPr bwMode="gray">
              <a:xfrm>
                <a:off x="6995996" y="3585996"/>
                <a:ext cx="487382" cy="152150"/>
              </a:xfrm>
              <a:custGeom>
                <a:avLst/>
                <a:gdLst>
                  <a:gd name="T0" fmla="*/ 147 w 167"/>
                  <a:gd name="T1" fmla="*/ 38 h 52"/>
                  <a:gd name="T2" fmla="*/ 167 w 167"/>
                  <a:gd name="T3" fmla="*/ 0 h 52"/>
                  <a:gd name="T4" fmla="*/ 0 w 167"/>
                  <a:gd name="T5" fmla="*/ 0 h 52"/>
                  <a:gd name="T6" fmla="*/ 20 w 167"/>
                  <a:gd name="T7" fmla="*/ 38 h 52"/>
                  <a:gd name="T8" fmla="*/ 20 w 167"/>
                  <a:gd name="T9" fmla="*/ 52 h 52"/>
                  <a:gd name="T10" fmla="*/ 148 w 167"/>
                  <a:gd name="T11" fmla="*/ 52 h 52"/>
                  <a:gd name="T12" fmla="*/ 147 w 167"/>
                  <a:gd name="T13" fmla="*/ 38 h 52"/>
                </a:gdLst>
                <a:ahLst/>
                <a:cxnLst>
                  <a:cxn ang="0">
                    <a:pos x="T0" y="T1"/>
                  </a:cxn>
                  <a:cxn ang="0">
                    <a:pos x="T2" y="T3"/>
                  </a:cxn>
                  <a:cxn ang="0">
                    <a:pos x="T4" y="T5"/>
                  </a:cxn>
                  <a:cxn ang="0">
                    <a:pos x="T6" y="T7"/>
                  </a:cxn>
                  <a:cxn ang="0">
                    <a:pos x="T8" y="T9"/>
                  </a:cxn>
                  <a:cxn ang="0">
                    <a:pos x="T10" y="T11"/>
                  </a:cxn>
                  <a:cxn ang="0">
                    <a:pos x="T12" y="T13"/>
                  </a:cxn>
                </a:cxnLst>
                <a:rect l="0" t="0" r="r" b="b"/>
                <a:pathLst>
                  <a:path w="167" h="52">
                    <a:moveTo>
                      <a:pt x="147" y="38"/>
                    </a:moveTo>
                    <a:cubicBezTo>
                      <a:pt x="147" y="18"/>
                      <a:pt x="157" y="16"/>
                      <a:pt x="167" y="0"/>
                    </a:cubicBezTo>
                    <a:cubicBezTo>
                      <a:pt x="0" y="0"/>
                      <a:pt x="0" y="0"/>
                      <a:pt x="0" y="0"/>
                    </a:cubicBezTo>
                    <a:cubicBezTo>
                      <a:pt x="10" y="16"/>
                      <a:pt x="20" y="18"/>
                      <a:pt x="20" y="38"/>
                    </a:cubicBezTo>
                    <a:cubicBezTo>
                      <a:pt x="20" y="43"/>
                      <a:pt x="20" y="48"/>
                      <a:pt x="20" y="52"/>
                    </a:cubicBezTo>
                    <a:cubicBezTo>
                      <a:pt x="148" y="52"/>
                      <a:pt x="148" y="52"/>
                      <a:pt x="148" y="52"/>
                    </a:cubicBezTo>
                    <a:cubicBezTo>
                      <a:pt x="147" y="48"/>
                      <a:pt x="147" y="43"/>
                      <a:pt x="147" y="3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 name="Gruppieren 4"/>
            <p:cNvGrpSpPr/>
            <p:nvPr/>
          </p:nvGrpSpPr>
          <p:grpSpPr bwMode="gray">
            <a:xfrm>
              <a:off x="6832450" y="1522413"/>
              <a:ext cx="814480" cy="1197928"/>
              <a:chOff x="6832450" y="1522413"/>
              <a:chExt cx="814480" cy="1197928"/>
            </a:xfrm>
          </p:grpSpPr>
          <p:sp>
            <p:nvSpPr>
              <p:cNvPr id="140" name="Rechteck 139"/>
              <p:cNvSpPr/>
              <p:nvPr/>
            </p:nvSpPr>
            <p:spPr bwMode="gray">
              <a:xfrm>
                <a:off x="6832450" y="1522413"/>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70</a:t>
                </a:r>
                <a:r>
                  <a:rPr lang="en-US" sz="3200" dirty="0" smtClean="0">
                    <a:solidFill>
                      <a:schemeClr val="bg1"/>
                    </a:solidFill>
                    <a:latin typeface="Bebas Neue" panose="020B0506020202020201" pitchFamily="34" charset="0"/>
                  </a:rPr>
                  <a:t>%</a:t>
                </a:r>
                <a:endParaRPr lang="en-US" sz="1200" dirty="0">
                  <a:solidFill>
                    <a:schemeClr val="bg1"/>
                  </a:solidFill>
                  <a:latin typeface="Bebas Neue" panose="020B0506020202020201" pitchFamily="34" charset="0"/>
                </a:endParaRPr>
              </a:p>
            </p:txBody>
          </p:sp>
          <p:cxnSp>
            <p:nvCxnSpPr>
              <p:cNvPr id="163" name="Gerade Verbindung 162"/>
              <p:cNvCxnSpPr/>
              <p:nvPr/>
            </p:nvCxnSpPr>
            <p:spPr bwMode="gray">
              <a:xfrm flipV="1">
                <a:off x="7239690" y="2418005"/>
                <a:ext cx="0" cy="302336"/>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grpSp>
      <p:grpSp>
        <p:nvGrpSpPr>
          <p:cNvPr id="10" name="Gruppieren 9"/>
          <p:cNvGrpSpPr/>
          <p:nvPr/>
        </p:nvGrpSpPr>
        <p:grpSpPr bwMode="gray">
          <a:xfrm>
            <a:off x="8692823" y="1522517"/>
            <a:ext cx="1679862" cy="2876194"/>
            <a:chOff x="8692823" y="1522517"/>
            <a:chExt cx="1679862" cy="2876194"/>
          </a:xfrm>
        </p:grpSpPr>
        <p:grpSp>
          <p:nvGrpSpPr>
            <p:cNvPr id="17" name="Gruppieren 16"/>
            <p:cNvGrpSpPr/>
            <p:nvPr/>
          </p:nvGrpSpPr>
          <p:grpSpPr bwMode="gray">
            <a:xfrm>
              <a:off x="8692823" y="2785649"/>
              <a:ext cx="1679862" cy="1613062"/>
              <a:chOff x="8692823" y="2785649"/>
              <a:chExt cx="1679862" cy="1613062"/>
            </a:xfrm>
          </p:grpSpPr>
          <p:sp>
            <p:nvSpPr>
              <p:cNvPr id="129" name="Freeform 18"/>
              <p:cNvSpPr>
                <a:spLocks/>
              </p:cNvSpPr>
              <p:nvPr/>
            </p:nvSpPr>
            <p:spPr bwMode="gray">
              <a:xfrm>
                <a:off x="9171549" y="2978622"/>
                <a:ext cx="719941" cy="163284"/>
              </a:xfrm>
              <a:custGeom>
                <a:avLst/>
                <a:gdLst>
                  <a:gd name="T0" fmla="*/ 245 w 246"/>
                  <a:gd name="T1" fmla="*/ 38 h 56"/>
                  <a:gd name="T2" fmla="*/ 239 w 246"/>
                  <a:gd name="T3" fmla="*/ 0 h 56"/>
                  <a:gd name="T4" fmla="*/ 8 w 246"/>
                  <a:gd name="T5" fmla="*/ 0 h 56"/>
                  <a:gd name="T6" fmla="*/ 1 w 246"/>
                  <a:gd name="T7" fmla="*/ 38 h 56"/>
                  <a:gd name="T8" fmla="*/ 3 w 246"/>
                  <a:gd name="T9" fmla="*/ 56 h 56"/>
                  <a:gd name="T10" fmla="*/ 243 w 246"/>
                  <a:gd name="T11" fmla="*/ 56 h 56"/>
                  <a:gd name="T12" fmla="*/ 245 w 246"/>
                  <a:gd name="T13" fmla="*/ 38 h 56"/>
                </a:gdLst>
                <a:ahLst/>
                <a:cxnLst>
                  <a:cxn ang="0">
                    <a:pos x="T0" y="T1"/>
                  </a:cxn>
                  <a:cxn ang="0">
                    <a:pos x="T2" y="T3"/>
                  </a:cxn>
                  <a:cxn ang="0">
                    <a:pos x="T4" y="T5"/>
                  </a:cxn>
                  <a:cxn ang="0">
                    <a:pos x="T6" y="T7"/>
                  </a:cxn>
                  <a:cxn ang="0">
                    <a:pos x="T8" y="T9"/>
                  </a:cxn>
                  <a:cxn ang="0">
                    <a:pos x="T10" y="T11"/>
                  </a:cxn>
                  <a:cxn ang="0">
                    <a:pos x="T12" y="T13"/>
                  </a:cxn>
                </a:cxnLst>
                <a:rect l="0" t="0" r="r" b="b"/>
                <a:pathLst>
                  <a:path w="246" h="56">
                    <a:moveTo>
                      <a:pt x="245" y="38"/>
                    </a:moveTo>
                    <a:cubicBezTo>
                      <a:pt x="246" y="29"/>
                      <a:pt x="245" y="15"/>
                      <a:pt x="239" y="0"/>
                    </a:cubicBezTo>
                    <a:cubicBezTo>
                      <a:pt x="8" y="0"/>
                      <a:pt x="8" y="0"/>
                      <a:pt x="8" y="0"/>
                    </a:cubicBezTo>
                    <a:cubicBezTo>
                      <a:pt x="2" y="15"/>
                      <a:pt x="0" y="29"/>
                      <a:pt x="1" y="38"/>
                    </a:cubicBezTo>
                    <a:cubicBezTo>
                      <a:pt x="2" y="44"/>
                      <a:pt x="2" y="50"/>
                      <a:pt x="3" y="56"/>
                    </a:cubicBezTo>
                    <a:cubicBezTo>
                      <a:pt x="243" y="56"/>
                      <a:pt x="243" y="56"/>
                      <a:pt x="243" y="56"/>
                    </a:cubicBezTo>
                    <a:cubicBezTo>
                      <a:pt x="243" y="50"/>
                      <a:pt x="244" y="44"/>
                      <a:pt x="245" y="3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19"/>
              <p:cNvSpPr>
                <a:spLocks/>
              </p:cNvSpPr>
              <p:nvPr/>
            </p:nvSpPr>
            <p:spPr bwMode="gray">
              <a:xfrm>
                <a:off x="9171549" y="3141908"/>
                <a:ext cx="719941" cy="139781"/>
              </a:xfrm>
              <a:custGeom>
                <a:avLst/>
                <a:gdLst>
                  <a:gd name="T0" fmla="*/ 237 w 246"/>
                  <a:gd name="T1" fmla="*/ 38 h 48"/>
                  <a:gd name="T2" fmla="*/ 243 w 246"/>
                  <a:gd name="T3" fmla="*/ 0 h 48"/>
                  <a:gd name="T4" fmla="*/ 3 w 246"/>
                  <a:gd name="T5" fmla="*/ 0 h 48"/>
                  <a:gd name="T6" fmla="*/ 10 w 246"/>
                  <a:gd name="T7" fmla="*/ 38 h 48"/>
                  <a:gd name="T8" fmla="*/ 0 w 246"/>
                  <a:gd name="T9" fmla="*/ 48 h 48"/>
                  <a:gd name="T10" fmla="*/ 246 w 246"/>
                  <a:gd name="T11" fmla="*/ 48 h 48"/>
                  <a:gd name="T12" fmla="*/ 237 w 246"/>
                  <a:gd name="T13" fmla="*/ 38 h 48"/>
                </a:gdLst>
                <a:ahLst/>
                <a:cxnLst>
                  <a:cxn ang="0">
                    <a:pos x="T0" y="T1"/>
                  </a:cxn>
                  <a:cxn ang="0">
                    <a:pos x="T2" y="T3"/>
                  </a:cxn>
                  <a:cxn ang="0">
                    <a:pos x="T4" y="T5"/>
                  </a:cxn>
                  <a:cxn ang="0">
                    <a:pos x="T6" y="T7"/>
                  </a:cxn>
                  <a:cxn ang="0">
                    <a:pos x="T8" y="T9"/>
                  </a:cxn>
                  <a:cxn ang="0">
                    <a:pos x="T10" y="T11"/>
                  </a:cxn>
                  <a:cxn ang="0">
                    <a:pos x="T12" y="T13"/>
                  </a:cxn>
                </a:cxnLst>
                <a:rect l="0" t="0" r="r" b="b"/>
                <a:pathLst>
                  <a:path w="246" h="48">
                    <a:moveTo>
                      <a:pt x="237" y="38"/>
                    </a:moveTo>
                    <a:cubicBezTo>
                      <a:pt x="237" y="38"/>
                      <a:pt x="240" y="20"/>
                      <a:pt x="243" y="0"/>
                    </a:cubicBezTo>
                    <a:cubicBezTo>
                      <a:pt x="3" y="0"/>
                      <a:pt x="3" y="0"/>
                      <a:pt x="3" y="0"/>
                    </a:cubicBezTo>
                    <a:cubicBezTo>
                      <a:pt x="6" y="20"/>
                      <a:pt x="10" y="38"/>
                      <a:pt x="10" y="38"/>
                    </a:cubicBezTo>
                    <a:cubicBezTo>
                      <a:pt x="10" y="38"/>
                      <a:pt x="4" y="40"/>
                      <a:pt x="0" y="48"/>
                    </a:cubicBezTo>
                    <a:cubicBezTo>
                      <a:pt x="246" y="48"/>
                      <a:pt x="246" y="48"/>
                      <a:pt x="246" y="48"/>
                    </a:cubicBezTo>
                    <a:cubicBezTo>
                      <a:pt x="243" y="40"/>
                      <a:pt x="237" y="38"/>
                      <a:pt x="237" y="3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20"/>
              <p:cNvSpPr>
                <a:spLocks/>
              </p:cNvSpPr>
              <p:nvPr/>
            </p:nvSpPr>
            <p:spPr bwMode="gray">
              <a:xfrm>
                <a:off x="9396685" y="2785649"/>
                <a:ext cx="272142" cy="17317"/>
              </a:xfrm>
              <a:custGeom>
                <a:avLst/>
                <a:gdLst>
                  <a:gd name="T0" fmla="*/ 46 w 93"/>
                  <a:gd name="T1" fmla="*/ 0 h 6"/>
                  <a:gd name="T2" fmla="*/ 0 w 93"/>
                  <a:gd name="T3" fmla="*/ 6 h 6"/>
                  <a:gd name="T4" fmla="*/ 93 w 93"/>
                  <a:gd name="T5" fmla="*/ 6 h 6"/>
                  <a:gd name="T6" fmla="*/ 46 w 93"/>
                  <a:gd name="T7" fmla="*/ 0 h 6"/>
                </a:gdLst>
                <a:ahLst/>
                <a:cxnLst>
                  <a:cxn ang="0">
                    <a:pos x="T0" y="T1"/>
                  </a:cxn>
                  <a:cxn ang="0">
                    <a:pos x="T2" y="T3"/>
                  </a:cxn>
                  <a:cxn ang="0">
                    <a:pos x="T4" y="T5"/>
                  </a:cxn>
                  <a:cxn ang="0">
                    <a:pos x="T6" y="T7"/>
                  </a:cxn>
                </a:cxnLst>
                <a:rect l="0" t="0" r="r" b="b"/>
                <a:pathLst>
                  <a:path w="93" h="6">
                    <a:moveTo>
                      <a:pt x="46" y="0"/>
                    </a:moveTo>
                    <a:cubicBezTo>
                      <a:pt x="28" y="0"/>
                      <a:pt x="13" y="3"/>
                      <a:pt x="0" y="6"/>
                    </a:cubicBezTo>
                    <a:cubicBezTo>
                      <a:pt x="93" y="6"/>
                      <a:pt x="93" y="6"/>
                      <a:pt x="93" y="6"/>
                    </a:cubicBezTo>
                    <a:cubicBezTo>
                      <a:pt x="79" y="3"/>
                      <a:pt x="64" y="0"/>
                      <a:pt x="46" y="0"/>
                    </a:cubicBezTo>
                    <a:close/>
                  </a:path>
                </a:pathLst>
              </a:custGeom>
              <a:solidFill>
                <a:schemeClr val="accent1">
                  <a:lumMod val="5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32" name="Freeform 21"/>
              <p:cNvSpPr>
                <a:spLocks/>
              </p:cNvSpPr>
              <p:nvPr/>
            </p:nvSpPr>
            <p:spPr bwMode="gray">
              <a:xfrm>
                <a:off x="9166599" y="3281691"/>
                <a:ext cx="729837" cy="175656"/>
              </a:xfrm>
              <a:custGeom>
                <a:avLst/>
                <a:gdLst>
                  <a:gd name="T0" fmla="*/ 250 w 250"/>
                  <a:gd name="T1" fmla="*/ 16 h 60"/>
                  <a:gd name="T2" fmla="*/ 248 w 250"/>
                  <a:gd name="T3" fmla="*/ 0 h 60"/>
                  <a:gd name="T4" fmla="*/ 2 w 250"/>
                  <a:gd name="T5" fmla="*/ 0 h 60"/>
                  <a:gd name="T6" fmla="*/ 0 w 250"/>
                  <a:gd name="T7" fmla="*/ 16 h 60"/>
                  <a:gd name="T8" fmla="*/ 26 w 250"/>
                  <a:gd name="T9" fmla="*/ 60 h 60"/>
                  <a:gd name="T10" fmla="*/ 224 w 250"/>
                  <a:gd name="T11" fmla="*/ 60 h 60"/>
                  <a:gd name="T12" fmla="*/ 250 w 250"/>
                  <a:gd name="T13" fmla="*/ 16 h 60"/>
                </a:gdLst>
                <a:ahLst/>
                <a:cxnLst>
                  <a:cxn ang="0">
                    <a:pos x="T0" y="T1"/>
                  </a:cxn>
                  <a:cxn ang="0">
                    <a:pos x="T2" y="T3"/>
                  </a:cxn>
                  <a:cxn ang="0">
                    <a:pos x="T4" y="T5"/>
                  </a:cxn>
                  <a:cxn ang="0">
                    <a:pos x="T6" y="T7"/>
                  </a:cxn>
                  <a:cxn ang="0">
                    <a:pos x="T8" y="T9"/>
                  </a:cxn>
                  <a:cxn ang="0">
                    <a:pos x="T10" y="T11"/>
                  </a:cxn>
                  <a:cxn ang="0">
                    <a:pos x="T12" y="T13"/>
                  </a:cxn>
                </a:cxnLst>
                <a:rect l="0" t="0" r="r" b="b"/>
                <a:pathLst>
                  <a:path w="250" h="60">
                    <a:moveTo>
                      <a:pt x="250" y="16"/>
                    </a:moveTo>
                    <a:cubicBezTo>
                      <a:pt x="250" y="9"/>
                      <a:pt x="249" y="4"/>
                      <a:pt x="248" y="0"/>
                    </a:cubicBezTo>
                    <a:cubicBezTo>
                      <a:pt x="2" y="0"/>
                      <a:pt x="2" y="0"/>
                      <a:pt x="2" y="0"/>
                    </a:cubicBezTo>
                    <a:cubicBezTo>
                      <a:pt x="1" y="4"/>
                      <a:pt x="0" y="9"/>
                      <a:pt x="0" y="16"/>
                    </a:cubicBezTo>
                    <a:cubicBezTo>
                      <a:pt x="4" y="59"/>
                      <a:pt x="19" y="49"/>
                      <a:pt x="26" y="60"/>
                    </a:cubicBezTo>
                    <a:cubicBezTo>
                      <a:pt x="224" y="60"/>
                      <a:pt x="224" y="60"/>
                      <a:pt x="224" y="60"/>
                    </a:cubicBezTo>
                    <a:cubicBezTo>
                      <a:pt x="231" y="49"/>
                      <a:pt x="246" y="59"/>
                      <a:pt x="250" y="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22"/>
              <p:cNvSpPr>
                <a:spLocks noEditPoints="1"/>
              </p:cNvSpPr>
              <p:nvPr/>
            </p:nvSpPr>
            <p:spPr bwMode="gray">
              <a:xfrm>
                <a:off x="8692823" y="4064719"/>
                <a:ext cx="1679862" cy="333992"/>
              </a:xfrm>
              <a:custGeom>
                <a:avLst/>
                <a:gdLst>
                  <a:gd name="T0" fmla="*/ 514 w 575"/>
                  <a:gd name="T1" fmla="*/ 0 h 114"/>
                  <a:gd name="T2" fmla="*/ 60 w 575"/>
                  <a:gd name="T3" fmla="*/ 0 h 114"/>
                  <a:gd name="T4" fmla="*/ 0 w 575"/>
                  <a:gd name="T5" fmla="*/ 49 h 114"/>
                  <a:gd name="T6" fmla="*/ 0 w 575"/>
                  <a:gd name="T7" fmla="*/ 114 h 114"/>
                  <a:gd name="T8" fmla="*/ 575 w 575"/>
                  <a:gd name="T9" fmla="*/ 114 h 114"/>
                  <a:gd name="T10" fmla="*/ 575 w 575"/>
                  <a:gd name="T11" fmla="*/ 49 h 114"/>
                  <a:gd name="T12" fmla="*/ 514 w 575"/>
                  <a:gd name="T13" fmla="*/ 0 h 114"/>
                  <a:gd name="T14" fmla="*/ 2 w 575"/>
                  <a:gd name="T15" fmla="*/ 108 h 114"/>
                  <a:gd name="T16" fmla="*/ 551 w 575"/>
                  <a:gd name="T17" fmla="*/ 108 h 114"/>
                  <a:gd name="T18" fmla="*/ 2 w 575"/>
                  <a:gd name="T19" fmla="*/ 108 h 114"/>
                  <a:gd name="T20" fmla="*/ 2 w 575"/>
                  <a:gd name="T21" fmla="*/ 52 h 114"/>
                  <a:gd name="T22" fmla="*/ 551 w 575"/>
                  <a:gd name="T23" fmla="*/ 52 h 114"/>
                  <a:gd name="T24" fmla="*/ 2 w 575"/>
                  <a:gd name="T25"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5" h="114">
                    <a:moveTo>
                      <a:pt x="514" y="0"/>
                    </a:moveTo>
                    <a:cubicBezTo>
                      <a:pt x="60" y="0"/>
                      <a:pt x="60" y="0"/>
                      <a:pt x="60" y="0"/>
                    </a:cubicBezTo>
                    <a:cubicBezTo>
                      <a:pt x="22" y="19"/>
                      <a:pt x="0" y="36"/>
                      <a:pt x="0" y="49"/>
                    </a:cubicBezTo>
                    <a:cubicBezTo>
                      <a:pt x="0" y="69"/>
                      <a:pt x="0" y="114"/>
                      <a:pt x="0" y="114"/>
                    </a:cubicBezTo>
                    <a:cubicBezTo>
                      <a:pt x="575" y="114"/>
                      <a:pt x="575" y="114"/>
                      <a:pt x="575" y="114"/>
                    </a:cubicBezTo>
                    <a:cubicBezTo>
                      <a:pt x="575" y="114"/>
                      <a:pt x="575" y="69"/>
                      <a:pt x="575" y="49"/>
                    </a:cubicBezTo>
                    <a:cubicBezTo>
                      <a:pt x="575" y="36"/>
                      <a:pt x="552" y="19"/>
                      <a:pt x="514" y="0"/>
                    </a:cubicBezTo>
                    <a:close/>
                    <a:moveTo>
                      <a:pt x="2" y="108"/>
                    </a:moveTo>
                    <a:cubicBezTo>
                      <a:pt x="551" y="108"/>
                      <a:pt x="551" y="108"/>
                      <a:pt x="551" y="108"/>
                    </a:cubicBezTo>
                    <a:lnTo>
                      <a:pt x="2" y="108"/>
                    </a:lnTo>
                    <a:close/>
                    <a:moveTo>
                      <a:pt x="2" y="52"/>
                    </a:moveTo>
                    <a:cubicBezTo>
                      <a:pt x="551" y="52"/>
                      <a:pt x="551" y="52"/>
                      <a:pt x="551" y="52"/>
                    </a:cubicBezTo>
                    <a:lnTo>
                      <a:pt x="2" y="5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23"/>
              <p:cNvSpPr>
                <a:spLocks/>
              </p:cNvSpPr>
              <p:nvPr/>
            </p:nvSpPr>
            <p:spPr bwMode="gray">
              <a:xfrm>
                <a:off x="9195049" y="2802966"/>
                <a:ext cx="675410" cy="175656"/>
              </a:xfrm>
              <a:custGeom>
                <a:avLst/>
                <a:gdLst>
                  <a:gd name="T0" fmla="*/ 162 w 231"/>
                  <a:gd name="T1" fmla="*/ 0 h 60"/>
                  <a:gd name="T2" fmla="*/ 69 w 231"/>
                  <a:gd name="T3" fmla="*/ 0 h 60"/>
                  <a:gd name="T4" fmla="*/ 0 w 231"/>
                  <a:gd name="T5" fmla="*/ 60 h 60"/>
                  <a:gd name="T6" fmla="*/ 231 w 231"/>
                  <a:gd name="T7" fmla="*/ 60 h 60"/>
                  <a:gd name="T8" fmla="*/ 162 w 231"/>
                  <a:gd name="T9" fmla="*/ 0 h 60"/>
                </a:gdLst>
                <a:ahLst/>
                <a:cxnLst>
                  <a:cxn ang="0">
                    <a:pos x="T0" y="T1"/>
                  </a:cxn>
                  <a:cxn ang="0">
                    <a:pos x="T2" y="T3"/>
                  </a:cxn>
                  <a:cxn ang="0">
                    <a:pos x="T4" y="T5"/>
                  </a:cxn>
                  <a:cxn ang="0">
                    <a:pos x="T6" y="T7"/>
                  </a:cxn>
                  <a:cxn ang="0">
                    <a:pos x="T8" y="T9"/>
                  </a:cxn>
                </a:cxnLst>
                <a:rect l="0" t="0" r="r" b="b"/>
                <a:pathLst>
                  <a:path w="231" h="60">
                    <a:moveTo>
                      <a:pt x="162" y="0"/>
                    </a:moveTo>
                    <a:cubicBezTo>
                      <a:pt x="69" y="0"/>
                      <a:pt x="69" y="0"/>
                      <a:pt x="69" y="0"/>
                    </a:cubicBezTo>
                    <a:cubicBezTo>
                      <a:pt x="30" y="12"/>
                      <a:pt x="9" y="37"/>
                      <a:pt x="0" y="60"/>
                    </a:cubicBezTo>
                    <a:cubicBezTo>
                      <a:pt x="231" y="60"/>
                      <a:pt x="231" y="60"/>
                      <a:pt x="231" y="60"/>
                    </a:cubicBezTo>
                    <a:cubicBezTo>
                      <a:pt x="222" y="37"/>
                      <a:pt x="201" y="12"/>
                      <a:pt x="16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24"/>
              <p:cNvSpPr>
                <a:spLocks/>
              </p:cNvSpPr>
              <p:nvPr/>
            </p:nvSpPr>
            <p:spPr bwMode="gray">
              <a:xfrm>
                <a:off x="9242058" y="3457345"/>
                <a:ext cx="578920" cy="128650"/>
              </a:xfrm>
              <a:custGeom>
                <a:avLst/>
                <a:gdLst>
                  <a:gd name="T0" fmla="*/ 195 w 198"/>
                  <a:gd name="T1" fmla="*/ 8 h 44"/>
                  <a:gd name="T2" fmla="*/ 198 w 198"/>
                  <a:gd name="T3" fmla="*/ 0 h 44"/>
                  <a:gd name="T4" fmla="*/ 0 w 198"/>
                  <a:gd name="T5" fmla="*/ 0 h 44"/>
                  <a:gd name="T6" fmla="*/ 3 w 198"/>
                  <a:gd name="T7" fmla="*/ 8 h 44"/>
                  <a:gd name="T8" fmla="*/ 16 w 198"/>
                  <a:gd name="T9" fmla="*/ 44 h 44"/>
                  <a:gd name="T10" fmla="*/ 183 w 198"/>
                  <a:gd name="T11" fmla="*/ 44 h 44"/>
                  <a:gd name="T12" fmla="*/ 195 w 198"/>
                  <a:gd name="T13" fmla="*/ 8 h 44"/>
                </a:gdLst>
                <a:ahLst/>
                <a:cxnLst>
                  <a:cxn ang="0">
                    <a:pos x="T0" y="T1"/>
                  </a:cxn>
                  <a:cxn ang="0">
                    <a:pos x="T2" y="T3"/>
                  </a:cxn>
                  <a:cxn ang="0">
                    <a:pos x="T4" y="T5"/>
                  </a:cxn>
                  <a:cxn ang="0">
                    <a:pos x="T6" y="T7"/>
                  </a:cxn>
                  <a:cxn ang="0">
                    <a:pos x="T8" y="T9"/>
                  </a:cxn>
                  <a:cxn ang="0">
                    <a:pos x="T10" y="T11"/>
                  </a:cxn>
                  <a:cxn ang="0">
                    <a:pos x="T12" y="T13"/>
                  </a:cxn>
                </a:cxnLst>
                <a:rect l="0" t="0" r="r" b="b"/>
                <a:pathLst>
                  <a:path w="198" h="44">
                    <a:moveTo>
                      <a:pt x="195" y="8"/>
                    </a:moveTo>
                    <a:cubicBezTo>
                      <a:pt x="196" y="5"/>
                      <a:pt x="197" y="2"/>
                      <a:pt x="198" y="0"/>
                    </a:cubicBezTo>
                    <a:cubicBezTo>
                      <a:pt x="0" y="0"/>
                      <a:pt x="0" y="0"/>
                      <a:pt x="0" y="0"/>
                    </a:cubicBezTo>
                    <a:cubicBezTo>
                      <a:pt x="1" y="2"/>
                      <a:pt x="2" y="5"/>
                      <a:pt x="3" y="8"/>
                    </a:cubicBezTo>
                    <a:cubicBezTo>
                      <a:pt x="6" y="26"/>
                      <a:pt x="11" y="37"/>
                      <a:pt x="16" y="44"/>
                    </a:cubicBezTo>
                    <a:cubicBezTo>
                      <a:pt x="183" y="44"/>
                      <a:pt x="183" y="44"/>
                      <a:pt x="183" y="44"/>
                    </a:cubicBezTo>
                    <a:cubicBezTo>
                      <a:pt x="188" y="37"/>
                      <a:pt x="192" y="26"/>
                      <a:pt x="195" y="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25"/>
              <p:cNvSpPr>
                <a:spLocks/>
              </p:cNvSpPr>
              <p:nvPr/>
            </p:nvSpPr>
            <p:spPr bwMode="gray">
              <a:xfrm>
                <a:off x="8868478" y="3901431"/>
                <a:ext cx="1326076" cy="163284"/>
              </a:xfrm>
              <a:custGeom>
                <a:avLst/>
                <a:gdLst>
                  <a:gd name="T0" fmla="*/ 390 w 454"/>
                  <a:gd name="T1" fmla="*/ 30 h 56"/>
                  <a:gd name="T2" fmla="*/ 327 w 454"/>
                  <a:gd name="T3" fmla="*/ 0 h 56"/>
                  <a:gd name="T4" fmla="*/ 127 w 454"/>
                  <a:gd name="T5" fmla="*/ 0 h 56"/>
                  <a:gd name="T6" fmla="*/ 63 w 454"/>
                  <a:gd name="T7" fmla="*/ 30 h 56"/>
                  <a:gd name="T8" fmla="*/ 0 w 454"/>
                  <a:gd name="T9" fmla="*/ 56 h 56"/>
                  <a:gd name="T10" fmla="*/ 454 w 454"/>
                  <a:gd name="T11" fmla="*/ 56 h 56"/>
                  <a:gd name="T12" fmla="*/ 390 w 454"/>
                  <a:gd name="T13" fmla="*/ 30 h 56"/>
                </a:gdLst>
                <a:ahLst/>
                <a:cxnLst>
                  <a:cxn ang="0">
                    <a:pos x="T0" y="T1"/>
                  </a:cxn>
                  <a:cxn ang="0">
                    <a:pos x="T2" y="T3"/>
                  </a:cxn>
                  <a:cxn ang="0">
                    <a:pos x="T4" y="T5"/>
                  </a:cxn>
                  <a:cxn ang="0">
                    <a:pos x="T6" y="T7"/>
                  </a:cxn>
                  <a:cxn ang="0">
                    <a:pos x="T8" y="T9"/>
                  </a:cxn>
                  <a:cxn ang="0">
                    <a:pos x="T10" y="T11"/>
                  </a:cxn>
                  <a:cxn ang="0">
                    <a:pos x="T12" y="T13"/>
                  </a:cxn>
                </a:cxnLst>
                <a:rect l="0" t="0" r="r" b="b"/>
                <a:pathLst>
                  <a:path w="454" h="56">
                    <a:moveTo>
                      <a:pt x="390" y="30"/>
                    </a:moveTo>
                    <a:cubicBezTo>
                      <a:pt x="363" y="20"/>
                      <a:pt x="342" y="11"/>
                      <a:pt x="327" y="0"/>
                    </a:cubicBezTo>
                    <a:cubicBezTo>
                      <a:pt x="127" y="0"/>
                      <a:pt x="127" y="0"/>
                      <a:pt x="127" y="0"/>
                    </a:cubicBezTo>
                    <a:cubicBezTo>
                      <a:pt x="112" y="11"/>
                      <a:pt x="91" y="20"/>
                      <a:pt x="63" y="30"/>
                    </a:cubicBezTo>
                    <a:cubicBezTo>
                      <a:pt x="39" y="39"/>
                      <a:pt x="18" y="48"/>
                      <a:pt x="0" y="56"/>
                    </a:cubicBezTo>
                    <a:cubicBezTo>
                      <a:pt x="454" y="56"/>
                      <a:pt x="454" y="56"/>
                      <a:pt x="454" y="56"/>
                    </a:cubicBezTo>
                    <a:cubicBezTo>
                      <a:pt x="436" y="48"/>
                      <a:pt x="414" y="39"/>
                      <a:pt x="390" y="3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26"/>
              <p:cNvSpPr>
                <a:spLocks/>
              </p:cNvSpPr>
              <p:nvPr/>
            </p:nvSpPr>
            <p:spPr bwMode="gray">
              <a:xfrm>
                <a:off x="9239583" y="3738148"/>
                <a:ext cx="583870" cy="163284"/>
              </a:xfrm>
              <a:custGeom>
                <a:avLst/>
                <a:gdLst>
                  <a:gd name="T0" fmla="*/ 165 w 200"/>
                  <a:gd name="T1" fmla="*/ 0 h 56"/>
                  <a:gd name="T2" fmla="*/ 37 w 200"/>
                  <a:gd name="T3" fmla="*/ 0 h 56"/>
                  <a:gd name="T4" fmla="*/ 0 w 200"/>
                  <a:gd name="T5" fmla="*/ 56 h 56"/>
                  <a:gd name="T6" fmla="*/ 200 w 200"/>
                  <a:gd name="T7" fmla="*/ 56 h 56"/>
                  <a:gd name="T8" fmla="*/ 165 w 200"/>
                  <a:gd name="T9" fmla="*/ 0 h 56"/>
                </a:gdLst>
                <a:ahLst/>
                <a:cxnLst>
                  <a:cxn ang="0">
                    <a:pos x="T0" y="T1"/>
                  </a:cxn>
                  <a:cxn ang="0">
                    <a:pos x="T2" y="T3"/>
                  </a:cxn>
                  <a:cxn ang="0">
                    <a:pos x="T4" y="T5"/>
                  </a:cxn>
                  <a:cxn ang="0">
                    <a:pos x="T6" y="T7"/>
                  </a:cxn>
                  <a:cxn ang="0">
                    <a:pos x="T8" y="T9"/>
                  </a:cxn>
                </a:cxnLst>
                <a:rect l="0" t="0" r="r" b="b"/>
                <a:pathLst>
                  <a:path w="200" h="56">
                    <a:moveTo>
                      <a:pt x="165" y="0"/>
                    </a:moveTo>
                    <a:cubicBezTo>
                      <a:pt x="37" y="0"/>
                      <a:pt x="37" y="0"/>
                      <a:pt x="37" y="0"/>
                    </a:cubicBezTo>
                    <a:cubicBezTo>
                      <a:pt x="34" y="24"/>
                      <a:pt x="23" y="41"/>
                      <a:pt x="0" y="56"/>
                    </a:cubicBezTo>
                    <a:cubicBezTo>
                      <a:pt x="200" y="56"/>
                      <a:pt x="200" y="56"/>
                      <a:pt x="200" y="56"/>
                    </a:cubicBezTo>
                    <a:cubicBezTo>
                      <a:pt x="178" y="41"/>
                      <a:pt x="167" y="24"/>
                      <a:pt x="165"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8" name="Freeform 27"/>
              <p:cNvSpPr>
                <a:spLocks/>
              </p:cNvSpPr>
              <p:nvPr/>
            </p:nvSpPr>
            <p:spPr bwMode="gray">
              <a:xfrm>
                <a:off x="9289064" y="3585994"/>
                <a:ext cx="487382" cy="152150"/>
              </a:xfrm>
              <a:custGeom>
                <a:avLst/>
                <a:gdLst>
                  <a:gd name="T0" fmla="*/ 147 w 167"/>
                  <a:gd name="T1" fmla="*/ 38 h 52"/>
                  <a:gd name="T2" fmla="*/ 167 w 167"/>
                  <a:gd name="T3" fmla="*/ 0 h 52"/>
                  <a:gd name="T4" fmla="*/ 0 w 167"/>
                  <a:gd name="T5" fmla="*/ 0 h 52"/>
                  <a:gd name="T6" fmla="*/ 20 w 167"/>
                  <a:gd name="T7" fmla="*/ 38 h 52"/>
                  <a:gd name="T8" fmla="*/ 20 w 167"/>
                  <a:gd name="T9" fmla="*/ 52 h 52"/>
                  <a:gd name="T10" fmla="*/ 148 w 167"/>
                  <a:gd name="T11" fmla="*/ 52 h 52"/>
                  <a:gd name="T12" fmla="*/ 147 w 167"/>
                  <a:gd name="T13" fmla="*/ 38 h 52"/>
                </a:gdLst>
                <a:ahLst/>
                <a:cxnLst>
                  <a:cxn ang="0">
                    <a:pos x="T0" y="T1"/>
                  </a:cxn>
                  <a:cxn ang="0">
                    <a:pos x="T2" y="T3"/>
                  </a:cxn>
                  <a:cxn ang="0">
                    <a:pos x="T4" y="T5"/>
                  </a:cxn>
                  <a:cxn ang="0">
                    <a:pos x="T6" y="T7"/>
                  </a:cxn>
                  <a:cxn ang="0">
                    <a:pos x="T8" y="T9"/>
                  </a:cxn>
                  <a:cxn ang="0">
                    <a:pos x="T10" y="T11"/>
                  </a:cxn>
                  <a:cxn ang="0">
                    <a:pos x="T12" y="T13"/>
                  </a:cxn>
                </a:cxnLst>
                <a:rect l="0" t="0" r="r" b="b"/>
                <a:pathLst>
                  <a:path w="167" h="52">
                    <a:moveTo>
                      <a:pt x="147" y="38"/>
                    </a:moveTo>
                    <a:cubicBezTo>
                      <a:pt x="147" y="18"/>
                      <a:pt x="157" y="16"/>
                      <a:pt x="167" y="0"/>
                    </a:cubicBezTo>
                    <a:cubicBezTo>
                      <a:pt x="0" y="0"/>
                      <a:pt x="0" y="0"/>
                      <a:pt x="0" y="0"/>
                    </a:cubicBezTo>
                    <a:cubicBezTo>
                      <a:pt x="10" y="16"/>
                      <a:pt x="20" y="18"/>
                      <a:pt x="20" y="38"/>
                    </a:cubicBezTo>
                    <a:cubicBezTo>
                      <a:pt x="20" y="43"/>
                      <a:pt x="20" y="48"/>
                      <a:pt x="20" y="52"/>
                    </a:cubicBezTo>
                    <a:cubicBezTo>
                      <a:pt x="148" y="52"/>
                      <a:pt x="148" y="52"/>
                      <a:pt x="148" y="52"/>
                    </a:cubicBezTo>
                    <a:cubicBezTo>
                      <a:pt x="147" y="48"/>
                      <a:pt x="147" y="43"/>
                      <a:pt x="147" y="3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6" name="Gruppieren 5"/>
            <p:cNvGrpSpPr/>
            <p:nvPr/>
          </p:nvGrpSpPr>
          <p:grpSpPr bwMode="gray">
            <a:xfrm>
              <a:off x="9109726" y="1522517"/>
              <a:ext cx="814480" cy="1197824"/>
              <a:chOff x="9109726" y="1522517"/>
              <a:chExt cx="814480" cy="1197824"/>
            </a:xfrm>
          </p:grpSpPr>
          <p:sp>
            <p:nvSpPr>
              <p:cNvPr id="142" name="Rechteck 141"/>
              <p:cNvSpPr/>
              <p:nvPr/>
            </p:nvSpPr>
            <p:spPr bwMode="gray">
              <a:xfrm>
                <a:off x="9109726" y="1522517"/>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90</a:t>
                </a:r>
                <a:r>
                  <a:rPr lang="en-US" sz="3200" dirty="0" smtClean="0">
                    <a:solidFill>
                      <a:schemeClr val="bg1"/>
                    </a:solidFill>
                    <a:latin typeface="Bebas Neue" panose="020B0506020202020201" pitchFamily="34" charset="0"/>
                  </a:rPr>
                  <a:t>%</a:t>
                </a:r>
                <a:endParaRPr lang="en-US" sz="1200" dirty="0">
                  <a:solidFill>
                    <a:schemeClr val="bg1"/>
                  </a:solidFill>
                  <a:latin typeface="Bebas Neue" panose="020B0506020202020201" pitchFamily="34" charset="0"/>
                </a:endParaRPr>
              </a:p>
            </p:txBody>
          </p:sp>
          <p:cxnSp>
            <p:nvCxnSpPr>
              <p:cNvPr id="164" name="Gerade Verbindung 163"/>
              <p:cNvCxnSpPr/>
              <p:nvPr/>
            </p:nvCxnSpPr>
            <p:spPr bwMode="gray">
              <a:xfrm flipV="1">
                <a:off x="9516966" y="2418005"/>
                <a:ext cx="0" cy="302336"/>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759311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hteck 18"/>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pic>
        <p:nvPicPr>
          <p:cNvPr id="58"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
        <p:nvSpPr>
          <p:cNvPr id="4" name="Inhaltsplatzhalter 19"/>
          <p:cNvSpPr txBox="1">
            <a:spLocks/>
          </p:cNvSpPr>
          <p:nvPr/>
        </p:nvSpPr>
        <p:spPr>
          <a:xfrm>
            <a:off x="590550" y="4714875"/>
            <a:ext cx="2752149" cy="1090613"/>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1">
                    <a:lumMod val="75000"/>
                  </a:schemeClr>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sp>
        <p:nvSpPr>
          <p:cNvPr id="5" name="Inhaltsplatzhalter 19"/>
          <p:cNvSpPr txBox="1">
            <a:spLocks/>
          </p:cNvSpPr>
          <p:nvPr/>
        </p:nvSpPr>
        <p:spPr>
          <a:xfrm>
            <a:off x="3342699" y="4714875"/>
            <a:ext cx="2752149" cy="1090613"/>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6"/>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sp>
        <p:nvSpPr>
          <p:cNvPr id="6" name="Inhaltsplatzhalter 19"/>
          <p:cNvSpPr txBox="1">
            <a:spLocks/>
          </p:cNvSpPr>
          <p:nvPr/>
        </p:nvSpPr>
        <p:spPr>
          <a:xfrm>
            <a:off x="6094847" y="4714875"/>
            <a:ext cx="2752149" cy="1090613"/>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3">
                    <a:lumMod val="75000"/>
                  </a:schemeClr>
                </a:solidFill>
                <a:latin typeface="Bebas Neue" panose="020B0506020202020201" pitchFamily="34" charset="0"/>
              </a:rPr>
              <a:t>DESCRIPTION</a:t>
            </a:r>
            <a:r>
              <a:rPr lang="en-US" sz="1600" dirty="0" smtClean="0">
                <a:latin typeface="Bebas Neue" panose="020B0506020202020201" pitchFamily="34" charset="0"/>
              </a:rPr>
              <a:t/>
            </a:r>
            <a:br>
              <a:rPr lang="en-US" sz="1600" dirty="0" smtClean="0">
                <a:latin typeface="Bebas Neue" panose="020B0506020202020201" pitchFamily="34" charset="0"/>
              </a:rPr>
            </a:br>
            <a:r>
              <a:rPr lang="en-US" sz="1800" dirty="0" smtClean="0"/>
              <a:t>This text can be replaced with your own text. This is a placeholder text. </a:t>
            </a:r>
            <a:endParaRPr lang="en-US" sz="1800" dirty="0"/>
          </a:p>
        </p:txBody>
      </p:sp>
      <p:sp>
        <p:nvSpPr>
          <p:cNvPr id="7" name="Inhaltsplatzhalter 19"/>
          <p:cNvSpPr txBox="1">
            <a:spLocks/>
          </p:cNvSpPr>
          <p:nvPr/>
        </p:nvSpPr>
        <p:spPr>
          <a:xfrm>
            <a:off x="8846126" y="4714875"/>
            <a:ext cx="2752149" cy="1090613"/>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accent1">
                    <a:lumMod val="60000"/>
                    <a:lumOff val="40000"/>
                  </a:schemeClr>
                </a:solidFill>
                <a:latin typeface="Bebas Neue" panose="020B0506020202020201" pitchFamily="34" charset="0"/>
              </a:rPr>
              <a:t>DESCRIPTION</a:t>
            </a:r>
            <a:r>
              <a:rPr lang="en-US" sz="1800" dirty="0" smtClean="0">
                <a:latin typeface="Bebas Neue" panose="020B0506020202020201" pitchFamily="34" charset="0"/>
              </a:rPr>
              <a:t/>
            </a:r>
            <a:br>
              <a:rPr lang="en-US" sz="1800" dirty="0" smtClean="0">
                <a:latin typeface="Bebas Neue" panose="020B0506020202020201" pitchFamily="34" charset="0"/>
              </a:rPr>
            </a:br>
            <a:r>
              <a:rPr lang="en-US" sz="1800" dirty="0" smtClean="0"/>
              <a:t>This text can be replaced with your own text. This is a placeholder text. </a:t>
            </a:r>
            <a:endParaRPr lang="en-US" sz="1800" dirty="0"/>
          </a:p>
        </p:txBody>
      </p:sp>
      <p:grpSp>
        <p:nvGrpSpPr>
          <p:cNvPr id="3" name="Gruppieren 2"/>
          <p:cNvGrpSpPr/>
          <p:nvPr/>
        </p:nvGrpSpPr>
        <p:grpSpPr bwMode="ltGray">
          <a:xfrm>
            <a:off x="1288643" y="1104181"/>
            <a:ext cx="10203499" cy="3294530"/>
            <a:chOff x="1288643" y="1104181"/>
            <a:chExt cx="10203499" cy="3294530"/>
          </a:xfrm>
        </p:grpSpPr>
        <p:sp>
          <p:nvSpPr>
            <p:cNvPr id="63" name="Freeform 67"/>
            <p:cNvSpPr>
              <a:spLocks noChangeAspect="1"/>
            </p:cNvSpPr>
            <p:nvPr/>
          </p:nvSpPr>
          <p:spPr bwMode="ltGray">
            <a:xfrm>
              <a:off x="5791793" y="1365887"/>
              <a:ext cx="2256652" cy="3032824"/>
            </a:xfrm>
            <a:custGeom>
              <a:avLst/>
              <a:gdLst>
                <a:gd name="T0" fmla="*/ 936625 w 1190"/>
                <a:gd name="T1" fmla="*/ 0 h 1477"/>
                <a:gd name="T2" fmla="*/ 952500 w 1190"/>
                <a:gd name="T3" fmla="*/ 0 h 1477"/>
                <a:gd name="T4" fmla="*/ 1057275 w 1190"/>
                <a:gd name="T5" fmla="*/ 127000 h 1477"/>
                <a:gd name="T6" fmla="*/ 1068387 w 1190"/>
                <a:gd name="T7" fmla="*/ 425450 h 1477"/>
                <a:gd name="T8" fmla="*/ 1065212 w 1190"/>
                <a:gd name="T9" fmla="*/ 606425 h 1477"/>
                <a:gd name="T10" fmla="*/ 1033462 w 1190"/>
                <a:gd name="T11" fmla="*/ 955675 h 1477"/>
                <a:gd name="T12" fmla="*/ 1122362 w 1190"/>
                <a:gd name="T13" fmla="*/ 955675 h 1477"/>
                <a:gd name="T14" fmla="*/ 1181100 w 1190"/>
                <a:gd name="T15" fmla="*/ 700087 h 1477"/>
                <a:gd name="T16" fmla="*/ 1246187 w 1190"/>
                <a:gd name="T17" fmla="*/ 452437 h 1477"/>
                <a:gd name="T18" fmla="*/ 1327150 w 1190"/>
                <a:gd name="T19" fmla="*/ 185737 h 1477"/>
                <a:gd name="T20" fmla="*/ 1444625 w 1190"/>
                <a:gd name="T21" fmla="*/ 414337 h 1477"/>
                <a:gd name="T22" fmla="*/ 1431925 w 1190"/>
                <a:gd name="T23" fmla="*/ 495300 h 1477"/>
                <a:gd name="T24" fmla="*/ 1423987 w 1190"/>
                <a:gd name="T25" fmla="*/ 654050 h 1477"/>
                <a:gd name="T26" fmla="*/ 1347787 w 1190"/>
                <a:gd name="T27" fmla="*/ 1066800 h 1477"/>
                <a:gd name="T28" fmla="*/ 1347787 w 1190"/>
                <a:gd name="T29" fmla="*/ 1201737 h 1477"/>
                <a:gd name="T30" fmla="*/ 1362075 w 1190"/>
                <a:gd name="T31" fmla="*/ 1554162 h 1477"/>
                <a:gd name="T32" fmla="*/ 1417637 w 1190"/>
                <a:gd name="T33" fmla="*/ 1500187 h 1477"/>
                <a:gd name="T34" fmla="*/ 1506537 w 1190"/>
                <a:gd name="T35" fmla="*/ 1376362 h 1477"/>
                <a:gd name="T36" fmla="*/ 1541462 w 1190"/>
                <a:gd name="T37" fmla="*/ 1306512 h 1477"/>
                <a:gd name="T38" fmla="*/ 1644650 w 1190"/>
                <a:gd name="T39" fmla="*/ 1198562 h 1477"/>
                <a:gd name="T40" fmla="*/ 1803400 w 1190"/>
                <a:gd name="T41" fmla="*/ 1141412 h 1477"/>
                <a:gd name="T42" fmla="*/ 1885950 w 1190"/>
                <a:gd name="T43" fmla="*/ 1198562 h 1477"/>
                <a:gd name="T44" fmla="*/ 1843088 w 1190"/>
                <a:gd name="T45" fmla="*/ 1287462 h 1477"/>
                <a:gd name="T46" fmla="*/ 1792288 w 1190"/>
                <a:gd name="T47" fmla="*/ 1365250 h 1477"/>
                <a:gd name="T48" fmla="*/ 1687513 w 1190"/>
                <a:gd name="T49" fmla="*/ 1519237 h 1477"/>
                <a:gd name="T50" fmla="*/ 1582737 w 1190"/>
                <a:gd name="T51" fmla="*/ 1670050 h 1477"/>
                <a:gd name="T52" fmla="*/ 1493837 w 1190"/>
                <a:gd name="T53" fmla="*/ 1828800 h 1477"/>
                <a:gd name="T54" fmla="*/ 1401762 w 1190"/>
                <a:gd name="T55" fmla="*/ 1917700 h 1477"/>
                <a:gd name="T56" fmla="*/ 1273175 w 1190"/>
                <a:gd name="T57" fmla="*/ 2020887 h 1477"/>
                <a:gd name="T58" fmla="*/ 1171575 w 1190"/>
                <a:gd name="T59" fmla="*/ 2084387 h 1477"/>
                <a:gd name="T60" fmla="*/ 1139825 w 1190"/>
                <a:gd name="T61" fmla="*/ 2185987 h 1477"/>
                <a:gd name="T62" fmla="*/ 1133475 w 1190"/>
                <a:gd name="T63" fmla="*/ 2344737 h 1477"/>
                <a:gd name="T64" fmla="*/ 347662 w 1190"/>
                <a:gd name="T65" fmla="*/ 2343150 h 1477"/>
                <a:gd name="T66" fmla="*/ 346075 w 1190"/>
                <a:gd name="T67" fmla="*/ 2082800 h 1477"/>
                <a:gd name="T68" fmla="*/ 247650 w 1190"/>
                <a:gd name="T69" fmla="*/ 1751012 h 1477"/>
                <a:gd name="T70" fmla="*/ 247650 w 1190"/>
                <a:gd name="T71" fmla="*/ 1441450 h 1477"/>
                <a:gd name="T72" fmla="*/ 231775 w 1190"/>
                <a:gd name="T73" fmla="*/ 1071562 h 1477"/>
                <a:gd name="T74" fmla="*/ 147637 w 1190"/>
                <a:gd name="T75" fmla="*/ 889000 h 1477"/>
                <a:gd name="T76" fmla="*/ 100012 w 1190"/>
                <a:gd name="T77" fmla="*/ 757237 h 1477"/>
                <a:gd name="T78" fmla="*/ 42862 w 1190"/>
                <a:gd name="T79" fmla="*/ 633412 h 1477"/>
                <a:gd name="T80" fmla="*/ 3175 w 1190"/>
                <a:gd name="T81" fmla="*/ 487362 h 1477"/>
                <a:gd name="T82" fmla="*/ 96837 w 1190"/>
                <a:gd name="T83" fmla="*/ 425450 h 1477"/>
                <a:gd name="T84" fmla="*/ 193675 w 1190"/>
                <a:gd name="T85" fmla="*/ 552450 h 1477"/>
                <a:gd name="T86" fmla="*/ 263525 w 1190"/>
                <a:gd name="T87" fmla="*/ 703262 h 1477"/>
                <a:gd name="T88" fmla="*/ 344487 w 1190"/>
                <a:gd name="T89" fmla="*/ 846137 h 1477"/>
                <a:gd name="T90" fmla="*/ 433388 w 1190"/>
                <a:gd name="T91" fmla="*/ 985837 h 1477"/>
                <a:gd name="T92" fmla="*/ 538162 w 1190"/>
                <a:gd name="T93" fmla="*/ 977900 h 1477"/>
                <a:gd name="T94" fmla="*/ 530225 w 1190"/>
                <a:gd name="T95" fmla="*/ 781050 h 1477"/>
                <a:gd name="T96" fmla="*/ 522287 w 1190"/>
                <a:gd name="T97" fmla="*/ 352425 h 1477"/>
                <a:gd name="T98" fmla="*/ 527050 w 1190"/>
                <a:gd name="T99" fmla="*/ 147637 h 1477"/>
                <a:gd name="T100" fmla="*/ 681037 w 1190"/>
                <a:gd name="T101" fmla="*/ 134937 h 1477"/>
                <a:gd name="T102" fmla="*/ 700087 w 1190"/>
                <a:gd name="T103" fmla="*/ 285750 h 1477"/>
                <a:gd name="T104" fmla="*/ 708025 w 1190"/>
                <a:gd name="T105" fmla="*/ 436562 h 1477"/>
                <a:gd name="T106" fmla="*/ 742950 w 1190"/>
                <a:gd name="T107" fmla="*/ 735012 h 1477"/>
                <a:gd name="T108" fmla="*/ 742950 w 1190"/>
                <a:gd name="T109" fmla="*/ 835025 h 1477"/>
                <a:gd name="T110" fmla="*/ 801687 w 1190"/>
                <a:gd name="T111" fmla="*/ 923925 h 1477"/>
                <a:gd name="T112" fmla="*/ 812800 w 1190"/>
                <a:gd name="T113" fmla="*/ 889000 h 1477"/>
                <a:gd name="T114" fmla="*/ 831850 w 1190"/>
                <a:gd name="T115" fmla="*/ 552450 h 1477"/>
                <a:gd name="T116" fmla="*/ 858838 w 1190"/>
                <a:gd name="T117" fmla="*/ 409575 h 1477"/>
                <a:gd name="T118" fmla="*/ 871538 w 1190"/>
                <a:gd name="T119" fmla="*/ 247650 h 1477"/>
                <a:gd name="T120" fmla="*/ 936625 w 1190"/>
                <a:gd name="T121" fmla="*/ 0 h 147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90"/>
                <a:gd name="T184" fmla="*/ 0 h 1477"/>
                <a:gd name="T185" fmla="*/ 1190 w 1190"/>
                <a:gd name="T186" fmla="*/ 1477 h 147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90" h="1477">
                  <a:moveTo>
                    <a:pt x="590" y="0"/>
                  </a:moveTo>
                  <a:cubicBezTo>
                    <a:pt x="593" y="0"/>
                    <a:pt x="597" y="0"/>
                    <a:pt x="600" y="0"/>
                  </a:cubicBezTo>
                  <a:cubicBezTo>
                    <a:pt x="644" y="2"/>
                    <a:pt x="661" y="29"/>
                    <a:pt x="666" y="80"/>
                  </a:cubicBezTo>
                  <a:cubicBezTo>
                    <a:pt x="671" y="144"/>
                    <a:pt x="671" y="197"/>
                    <a:pt x="673" y="268"/>
                  </a:cubicBezTo>
                  <a:cubicBezTo>
                    <a:pt x="673" y="307"/>
                    <a:pt x="673" y="346"/>
                    <a:pt x="671" y="382"/>
                  </a:cubicBezTo>
                  <a:cubicBezTo>
                    <a:pt x="663" y="460"/>
                    <a:pt x="649" y="533"/>
                    <a:pt x="651" y="602"/>
                  </a:cubicBezTo>
                  <a:cubicBezTo>
                    <a:pt x="668" y="611"/>
                    <a:pt x="685" y="604"/>
                    <a:pt x="707" y="602"/>
                  </a:cubicBezTo>
                  <a:cubicBezTo>
                    <a:pt x="727" y="553"/>
                    <a:pt x="734" y="497"/>
                    <a:pt x="744" y="441"/>
                  </a:cubicBezTo>
                  <a:cubicBezTo>
                    <a:pt x="756" y="387"/>
                    <a:pt x="780" y="336"/>
                    <a:pt x="785" y="285"/>
                  </a:cubicBezTo>
                  <a:cubicBezTo>
                    <a:pt x="790" y="219"/>
                    <a:pt x="778" y="122"/>
                    <a:pt x="836" y="117"/>
                  </a:cubicBezTo>
                  <a:cubicBezTo>
                    <a:pt x="902" y="110"/>
                    <a:pt x="912" y="188"/>
                    <a:pt x="910" y="261"/>
                  </a:cubicBezTo>
                  <a:cubicBezTo>
                    <a:pt x="907" y="278"/>
                    <a:pt x="902" y="295"/>
                    <a:pt x="902" y="312"/>
                  </a:cubicBezTo>
                  <a:cubicBezTo>
                    <a:pt x="900" y="346"/>
                    <a:pt x="900" y="378"/>
                    <a:pt x="897" y="412"/>
                  </a:cubicBezTo>
                  <a:cubicBezTo>
                    <a:pt x="890" y="497"/>
                    <a:pt x="853" y="582"/>
                    <a:pt x="849" y="672"/>
                  </a:cubicBezTo>
                  <a:cubicBezTo>
                    <a:pt x="846" y="699"/>
                    <a:pt x="849" y="728"/>
                    <a:pt x="849" y="757"/>
                  </a:cubicBezTo>
                  <a:cubicBezTo>
                    <a:pt x="846" y="831"/>
                    <a:pt x="844" y="908"/>
                    <a:pt x="858" y="979"/>
                  </a:cubicBezTo>
                  <a:cubicBezTo>
                    <a:pt x="878" y="977"/>
                    <a:pt x="883" y="957"/>
                    <a:pt x="893" y="945"/>
                  </a:cubicBezTo>
                  <a:cubicBezTo>
                    <a:pt x="912" y="921"/>
                    <a:pt x="932" y="896"/>
                    <a:pt x="949" y="867"/>
                  </a:cubicBezTo>
                  <a:cubicBezTo>
                    <a:pt x="956" y="852"/>
                    <a:pt x="961" y="838"/>
                    <a:pt x="971" y="823"/>
                  </a:cubicBezTo>
                  <a:cubicBezTo>
                    <a:pt x="988" y="796"/>
                    <a:pt x="1010" y="777"/>
                    <a:pt x="1036" y="755"/>
                  </a:cubicBezTo>
                  <a:cubicBezTo>
                    <a:pt x="1063" y="736"/>
                    <a:pt x="1097" y="714"/>
                    <a:pt x="1136" y="719"/>
                  </a:cubicBezTo>
                  <a:cubicBezTo>
                    <a:pt x="1158" y="721"/>
                    <a:pt x="1185" y="736"/>
                    <a:pt x="1188" y="755"/>
                  </a:cubicBezTo>
                  <a:cubicBezTo>
                    <a:pt x="1190" y="777"/>
                    <a:pt x="1175" y="789"/>
                    <a:pt x="1161" y="811"/>
                  </a:cubicBezTo>
                  <a:cubicBezTo>
                    <a:pt x="1151" y="828"/>
                    <a:pt x="1139" y="845"/>
                    <a:pt x="1129" y="860"/>
                  </a:cubicBezTo>
                  <a:cubicBezTo>
                    <a:pt x="1102" y="894"/>
                    <a:pt x="1085" y="928"/>
                    <a:pt x="1063" y="957"/>
                  </a:cubicBezTo>
                  <a:cubicBezTo>
                    <a:pt x="1039" y="986"/>
                    <a:pt x="1014" y="1018"/>
                    <a:pt x="997" y="1052"/>
                  </a:cubicBezTo>
                  <a:cubicBezTo>
                    <a:pt x="978" y="1089"/>
                    <a:pt x="966" y="1123"/>
                    <a:pt x="941" y="1152"/>
                  </a:cubicBezTo>
                  <a:cubicBezTo>
                    <a:pt x="927" y="1171"/>
                    <a:pt x="907" y="1191"/>
                    <a:pt x="883" y="1208"/>
                  </a:cubicBezTo>
                  <a:cubicBezTo>
                    <a:pt x="839" y="1240"/>
                    <a:pt x="846" y="1241"/>
                    <a:pt x="802" y="1273"/>
                  </a:cubicBezTo>
                  <a:cubicBezTo>
                    <a:pt x="780" y="1287"/>
                    <a:pt x="766" y="1291"/>
                    <a:pt x="738" y="1313"/>
                  </a:cubicBezTo>
                  <a:cubicBezTo>
                    <a:pt x="722" y="1339"/>
                    <a:pt x="721" y="1348"/>
                    <a:pt x="718" y="1377"/>
                  </a:cubicBezTo>
                  <a:cubicBezTo>
                    <a:pt x="715" y="1416"/>
                    <a:pt x="714" y="1445"/>
                    <a:pt x="714" y="1477"/>
                  </a:cubicBezTo>
                  <a:cubicBezTo>
                    <a:pt x="577" y="1477"/>
                    <a:pt x="358" y="1476"/>
                    <a:pt x="219" y="1476"/>
                  </a:cubicBezTo>
                  <a:cubicBezTo>
                    <a:pt x="222" y="1418"/>
                    <a:pt x="228" y="1367"/>
                    <a:pt x="218" y="1312"/>
                  </a:cubicBezTo>
                  <a:cubicBezTo>
                    <a:pt x="204" y="1232"/>
                    <a:pt x="163" y="1176"/>
                    <a:pt x="156" y="1103"/>
                  </a:cubicBezTo>
                  <a:cubicBezTo>
                    <a:pt x="151" y="1042"/>
                    <a:pt x="156" y="977"/>
                    <a:pt x="156" y="908"/>
                  </a:cubicBezTo>
                  <a:cubicBezTo>
                    <a:pt x="159" y="833"/>
                    <a:pt x="168" y="736"/>
                    <a:pt x="146" y="675"/>
                  </a:cubicBezTo>
                  <a:cubicBezTo>
                    <a:pt x="129" y="633"/>
                    <a:pt x="107" y="599"/>
                    <a:pt x="93" y="560"/>
                  </a:cubicBezTo>
                  <a:cubicBezTo>
                    <a:pt x="80" y="533"/>
                    <a:pt x="73" y="504"/>
                    <a:pt x="63" y="477"/>
                  </a:cubicBezTo>
                  <a:cubicBezTo>
                    <a:pt x="54" y="448"/>
                    <a:pt x="37" y="424"/>
                    <a:pt x="27" y="399"/>
                  </a:cubicBezTo>
                  <a:cubicBezTo>
                    <a:pt x="20" y="380"/>
                    <a:pt x="0" y="326"/>
                    <a:pt x="2" y="307"/>
                  </a:cubicBezTo>
                  <a:cubicBezTo>
                    <a:pt x="7" y="285"/>
                    <a:pt x="37" y="265"/>
                    <a:pt x="61" y="268"/>
                  </a:cubicBezTo>
                  <a:cubicBezTo>
                    <a:pt x="90" y="273"/>
                    <a:pt x="107" y="319"/>
                    <a:pt x="122" y="348"/>
                  </a:cubicBezTo>
                  <a:cubicBezTo>
                    <a:pt x="139" y="382"/>
                    <a:pt x="154" y="416"/>
                    <a:pt x="166" y="443"/>
                  </a:cubicBezTo>
                  <a:cubicBezTo>
                    <a:pt x="180" y="473"/>
                    <a:pt x="202" y="507"/>
                    <a:pt x="217" y="533"/>
                  </a:cubicBezTo>
                  <a:cubicBezTo>
                    <a:pt x="234" y="560"/>
                    <a:pt x="249" y="611"/>
                    <a:pt x="273" y="621"/>
                  </a:cubicBezTo>
                  <a:cubicBezTo>
                    <a:pt x="293" y="631"/>
                    <a:pt x="317" y="621"/>
                    <a:pt x="339" y="616"/>
                  </a:cubicBezTo>
                  <a:cubicBezTo>
                    <a:pt x="349" y="572"/>
                    <a:pt x="341" y="533"/>
                    <a:pt x="334" y="492"/>
                  </a:cubicBezTo>
                  <a:cubicBezTo>
                    <a:pt x="324" y="404"/>
                    <a:pt x="334" y="312"/>
                    <a:pt x="329" y="222"/>
                  </a:cubicBezTo>
                  <a:cubicBezTo>
                    <a:pt x="327" y="183"/>
                    <a:pt x="317" y="117"/>
                    <a:pt x="332" y="93"/>
                  </a:cubicBezTo>
                  <a:cubicBezTo>
                    <a:pt x="346" y="68"/>
                    <a:pt x="410" y="61"/>
                    <a:pt x="429" y="85"/>
                  </a:cubicBezTo>
                  <a:cubicBezTo>
                    <a:pt x="439" y="100"/>
                    <a:pt x="439" y="153"/>
                    <a:pt x="441" y="180"/>
                  </a:cubicBezTo>
                  <a:cubicBezTo>
                    <a:pt x="444" y="217"/>
                    <a:pt x="444" y="241"/>
                    <a:pt x="446" y="275"/>
                  </a:cubicBezTo>
                  <a:cubicBezTo>
                    <a:pt x="451" y="356"/>
                    <a:pt x="468" y="399"/>
                    <a:pt x="468" y="463"/>
                  </a:cubicBezTo>
                  <a:cubicBezTo>
                    <a:pt x="468" y="480"/>
                    <a:pt x="468" y="502"/>
                    <a:pt x="468" y="526"/>
                  </a:cubicBezTo>
                  <a:cubicBezTo>
                    <a:pt x="471" y="558"/>
                    <a:pt x="463" y="594"/>
                    <a:pt x="505" y="582"/>
                  </a:cubicBezTo>
                  <a:cubicBezTo>
                    <a:pt x="515" y="580"/>
                    <a:pt x="512" y="570"/>
                    <a:pt x="512" y="560"/>
                  </a:cubicBezTo>
                  <a:cubicBezTo>
                    <a:pt x="527" y="494"/>
                    <a:pt x="515" y="416"/>
                    <a:pt x="524" y="348"/>
                  </a:cubicBezTo>
                  <a:cubicBezTo>
                    <a:pt x="529" y="317"/>
                    <a:pt x="536" y="287"/>
                    <a:pt x="541" y="258"/>
                  </a:cubicBezTo>
                  <a:cubicBezTo>
                    <a:pt x="546" y="224"/>
                    <a:pt x="549" y="190"/>
                    <a:pt x="549" y="156"/>
                  </a:cubicBezTo>
                  <a:cubicBezTo>
                    <a:pt x="546" y="97"/>
                    <a:pt x="524" y="0"/>
                    <a:pt x="590" y="0"/>
                  </a:cubicBezTo>
                  <a:close/>
                </a:path>
              </a:pathLst>
            </a:custGeom>
            <a:solidFill>
              <a:schemeClr val="bg1">
                <a:lumMod val="85000"/>
                <a:alpha val="70000"/>
              </a:schemeClr>
            </a:solidFill>
            <a:ln>
              <a:noFill/>
            </a:ln>
          </p:spPr>
          <p:txBody>
            <a:bodyPr lIns="0" tIns="0" rIns="288000" bIns="540000" anchor="b" anchorCtr="0"/>
            <a:lstStyle/>
            <a:p>
              <a:pPr algn="ctr"/>
              <a:endParaRPr lang="en-US" sz="3600" dirty="0">
                <a:solidFill>
                  <a:schemeClr val="bg1"/>
                </a:solidFill>
                <a:latin typeface="Bebas Neue" panose="020B0506020202020201" pitchFamily="34" charset="0"/>
              </a:endParaRPr>
            </a:p>
          </p:txBody>
        </p:sp>
        <p:sp>
          <p:nvSpPr>
            <p:cNvPr id="64" name="Freeform 67"/>
            <p:cNvSpPr>
              <a:spLocks noChangeAspect="1"/>
            </p:cNvSpPr>
            <p:nvPr/>
          </p:nvSpPr>
          <p:spPr bwMode="ltGray">
            <a:xfrm flipH="1">
              <a:off x="7770818" y="1104181"/>
              <a:ext cx="2451382" cy="3294530"/>
            </a:xfrm>
            <a:custGeom>
              <a:avLst/>
              <a:gdLst>
                <a:gd name="T0" fmla="*/ 936625 w 1190"/>
                <a:gd name="T1" fmla="*/ 0 h 1477"/>
                <a:gd name="T2" fmla="*/ 952500 w 1190"/>
                <a:gd name="T3" fmla="*/ 0 h 1477"/>
                <a:gd name="T4" fmla="*/ 1057275 w 1190"/>
                <a:gd name="T5" fmla="*/ 127000 h 1477"/>
                <a:gd name="T6" fmla="*/ 1068387 w 1190"/>
                <a:gd name="T7" fmla="*/ 425450 h 1477"/>
                <a:gd name="T8" fmla="*/ 1065212 w 1190"/>
                <a:gd name="T9" fmla="*/ 606425 h 1477"/>
                <a:gd name="T10" fmla="*/ 1033462 w 1190"/>
                <a:gd name="T11" fmla="*/ 955675 h 1477"/>
                <a:gd name="T12" fmla="*/ 1122362 w 1190"/>
                <a:gd name="T13" fmla="*/ 955675 h 1477"/>
                <a:gd name="T14" fmla="*/ 1181100 w 1190"/>
                <a:gd name="T15" fmla="*/ 700087 h 1477"/>
                <a:gd name="T16" fmla="*/ 1246187 w 1190"/>
                <a:gd name="T17" fmla="*/ 452437 h 1477"/>
                <a:gd name="T18" fmla="*/ 1327150 w 1190"/>
                <a:gd name="T19" fmla="*/ 185737 h 1477"/>
                <a:gd name="T20" fmla="*/ 1444625 w 1190"/>
                <a:gd name="T21" fmla="*/ 414337 h 1477"/>
                <a:gd name="T22" fmla="*/ 1431925 w 1190"/>
                <a:gd name="T23" fmla="*/ 495300 h 1477"/>
                <a:gd name="T24" fmla="*/ 1423987 w 1190"/>
                <a:gd name="T25" fmla="*/ 654050 h 1477"/>
                <a:gd name="T26" fmla="*/ 1347787 w 1190"/>
                <a:gd name="T27" fmla="*/ 1066800 h 1477"/>
                <a:gd name="T28" fmla="*/ 1347787 w 1190"/>
                <a:gd name="T29" fmla="*/ 1201737 h 1477"/>
                <a:gd name="T30" fmla="*/ 1362075 w 1190"/>
                <a:gd name="T31" fmla="*/ 1554162 h 1477"/>
                <a:gd name="T32" fmla="*/ 1417637 w 1190"/>
                <a:gd name="T33" fmla="*/ 1500187 h 1477"/>
                <a:gd name="T34" fmla="*/ 1506537 w 1190"/>
                <a:gd name="T35" fmla="*/ 1376362 h 1477"/>
                <a:gd name="T36" fmla="*/ 1541462 w 1190"/>
                <a:gd name="T37" fmla="*/ 1306512 h 1477"/>
                <a:gd name="T38" fmla="*/ 1644650 w 1190"/>
                <a:gd name="T39" fmla="*/ 1198562 h 1477"/>
                <a:gd name="T40" fmla="*/ 1803400 w 1190"/>
                <a:gd name="T41" fmla="*/ 1141412 h 1477"/>
                <a:gd name="T42" fmla="*/ 1885950 w 1190"/>
                <a:gd name="T43" fmla="*/ 1198562 h 1477"/>
                <a:gd name="T44" fmla="*/ 1843088 w 1190"/>
                <a:gd name="T45" fmla="*/ 1287462 h 1477"/>
                <a:gd name="T46" fmla="*/ 1792288 w 1190"/>
                <a:gd name="T47" fmla="*/ 1365250 h 1477"/>
                <a:gd name="T48" fmla="*/ 1687513 w 1190"/>
                <a:gd name="T49" fmla="*/ 1519237 h 1477"/>
                <a:gd name="T50" fmla="*/ 1582737 w 1190"/>
                <a:gd name="T51" fmla="*/ 1670050 h 1477"/>
                <a:gd name="T52" fmla="*/ 1493837 w 1190"/>
                <a:gd name="T53" fmla="*/ 1828800 h 1477"/>
                <a:gd name="T54" fmla="*/ 1401762 w 1190"/>
                <a:gd name="T55" fmla="*/ 1917700 h 1477"/>
                <a:gd name="T56" fmla="*/ 1273175 w 1190"/>
                <a:gd name="T57" fmla="*/ 2020887 h 1477"/>
                <a:gd name="T58" fmla="*/ 1171575 w 1190"/>
                <a:gd name="T59" fmla="*/ 2084387 h 1477"/>
                <a:gd name="T60" fmla="*/ 1139825 w 1190"/>
                <a:gd name="T61" fmla="*/ 2185987 h 1477"/>
                <a:gd name="T62" fmla="*/ 1133475 w 1190"/>
                <a:gd name="T63" fmla="*/ 2344737 h 1477"/>
                <a:gd name="T64" fmla="*/ 347662 w 1190"/>
                <a:gd name="T65" fmla="*/ 2343150 h 1477"/>
                <a:gd name="T66" fmla="*/ 346075 w 1190"/>
                <a:gd name="T67" fmla="*/ 2082800 h 1477"/>
                <a:gd name="T68" fmla="*/ 247650 w 1190"/>
                <a:gd name="T69" fmla="*/ 1751012 h 1477"/>
                <a:gd name="T70" fmla="*/ 247650 w 1190"/>
                <a:gd name="T71" fmla="*/ 1441450 h 1477"/>
                <a:gd name="T72" fmla="*/ 231775 w 1190"/>
                <a:gd name="T73" fmla="*/ 1071562 h 1477"/>
                <a:gd name="T74" fmla="*/ 147637 w 1190"/>
                <a:gd name="T75" fmla="*/ 889000 h 1477"/>
                <a:gd name="T76" fmla="*/ 100012 w 1190"/>
                <a:gd name="T77" fmla="*/ 757237 h 1477"/>
                <a:gd name="T78" fmla="*/ 42862 w 1190"/>
                <a:gd name="T79" fmla="*/ 633412 h 1477"/>
                <a:gd name="T80" fmla="*/ 3175 w 1190"/>
                <a:gd name="T81" fmla="*/ 487362 h 1477"/>
                <a:gd name="T82" fmla="*/ 96837 w 1190"/>
                <a:gd name="T83" fmla="*/ 425450 h 1477"/>
                <a:gd name="T84" fmla="*/ 193675 w 1190"/>
                <a:gd name="T85" fmla="*/ 552450 h 1477"/>
                <a:gd name="T86" fmla="*/ 263525 w 1190"/>
                <a:gd name="T87" fmla="*/ 703262 h 1477"/>
                <a:gd name="T88" fmla="*/ 344487 w 1190"/>
                <a:gd name="T89" fmla="*/ 846137 h 1477"/>
                <a:gd name="T90" fmla="*/ 433388 w 1190"/>
                <a:gd name="T91" fmla="*/ 985837 h 1477"/>
                <a:gd name="T92" fmla="*/ 538162 w 1190"/>
                <a:gd name="T93" fmla="*/ 977900 h 1477"/>
                <a:gd name="T94" fmla="*/ 530225 w 1190"/>
                <a:gd name="T95" fmla="*/ 781050 h 1477"/>
                <a:gd name="T96" fmla="*/ 522287 w 1190"/>
                <a:gd name="T97" fmla="*/ 352425 h 1477"/>
                <a:gd name="T98" fmla="*/ 527050 w 1190"/>
                <a:gd name="T99" fmla="*/ 147637 h 1477"/>
                <a:gd name="T100" fmla="*/ 681037 w 1190"/>
                <a:gd name="T101" fmla="*/ 134937 h 1477"/>
                <a:gd name="T102" fmla="*/ 700087 w 1190"/>
                <a:gd name="T103" fmla="*/ 285750 h 1477"/>
                <a:gd name="T104" fmla="*/ 708025 w 1190"/>
                <a:gd name="T105" fmla="*/ 436562 h 1477"/>
                <a:gd name="T106" fmla="*/ 742950 w 1190"/>
                <a:gd name="T107" fmla="*/ 735012 h 1477"/>
                <a:gd name="T108" fmla="*/ 742950 w 1190"/>
                <a:gd name="T109" fmla="*/ 835025 h 1477"/>
                <a:gd name="T110" fmla="*/ 801687 w 1190"/>
                <a:gd name="T111" fmla="*/ 923925 h 1477"/>
                <a:gd name="T112" fmla="*/ 812800 w 1190"/>
                <a:gd name="T113" fmla="*/ 889000 h 1477"/>
                <a:gd name="T114" fmla="*/ 831850 w 1190"/>
                <a:gd name="T115" fmla="*/ 552450 h 1477"/>
                <a:gd name="T116" fmla="*/ 858838 w 1190"/>
                <a:gd name="T117" fmla="*/ 409575 h 1477"/>
                <a:gd name="T118" fmla="*/ 871538 w 1190"/>
                <a:gd name="T119" fmla="*/ 247650 h 1477"/>
                <a:gd name="T120" fmla="*/ 936625 w 1190"/>
                <a:gd name="T121" fmla="*/ 0 h 147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90"/>
                <a:gd name="T184" fmla="*/ 0 h 1477"/>
                <a:gd name="T185" fmla="*/ 1190 w 1190"/>
                <a:gd name="T186" fmla="*/ 1477 h 147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90" h="1477">
                  <a:moveTo>
                    <a:pt x="590" y="0"/>
                  </a:moveTo>
                  <a:cubicBezTo>
                    <a:pt x="593" y="0"/>
                    <a:pt x="597" y="0"/>
                    <a:pt x="600" y="0"/>
                  </a:cubicBezTo>
                  <a:cubicBezTo>
                    <a:pt x="644" y="2"/>
                    <a:pt x="661" y="29"/>
                    <a:pt x="666" y="80"/>
                  </a:cubicBezTo>
                  <a:cubicBezTo>
                    <a:pt x="671" y="144"/>
                    <a:pt x="671" y="197"/>
                    <a:pt x="673" y="268"/>
                  </a:cubicBezTo>
                  <a:cubicBezTo>
                    <a:pt x="673" y="307"/>
                    <a:pt x="673" y="346"/>
                    <a:pt x="671" y="382"/>
                  </a:cubicBezTo>
                  <a:cubicBezTo>
                    <a:pt x="663" y="460"/>
                    <a:pt x="649" y="533"/>
                    <a:pt x="651" y="602"/>
                  </a:cubicBezTo>
                  <a:cubicBezTo>
                    <a:pt x="668" y="611"/>
                    <a:pt x="685" y="604"/>
                    <a:pt x="707" y="602"/>
                  </a:cubicBezTo>
                  <a:cubicBezTo>
                    <a:pt x="727" y="553"/>
                    <a:pt x="734" y="497"/>
                    <a:pt x="744" y="441"/>
                  </a:cubicBezTo>
                  <a:cubicBezTo>
                    <a:pt x="756" y="387"/>
                    <a:pt x="780" y="336"/>
                    <a:pt x="785" y="285"/>
                  </a:cubicBezTo>
                  <a:cubicBezTo>
                    <a:pt x="790" y="219"/>
                    <a:pt x="778" y="122"/>
                    <a:pt x="836" y="117"/>
                  </a:cubicBezTo>
                  <a:cubicBezTo>
                    <a:pt x="902" y="110"/>
                    <a:pt x="912" y="188"/>
                    <a:pt x="910" y="261"/>
                  </a:cubicBezTo>
                  <a:cubicBezTo>
                    <a:pt x="907" y="278"/>
                    <a:pt x="902" y="295"/>
                    <a:pt x="902" y="312"/>
                  </a:cubicBezTo>
                  <a:cubicBezTo>
                    <a:pt x="900" y="346"/>
                    <a:pt x="900" y="378"/>
                    <a:pt x="897" y="412"/>
                  </a:cubicBezTo>
                  <a:cubicBezTo>
                    <a:pt x="890" y="497"/>
                    <a:pt x="853" y="582"/>
                    <a:pt x="849" y="672"/>
                  </a:cubicBezTo>
                  <a:cubicBezTo>
                    <a:pt x="846" y="699"/>
                    <a:pt x="849" y="728"/>
                    <a:pt x="849" y="757"/>
                  </a:cubicBezTo>
                  <a:cubicBezTo>
                    <a:pt x="846" y="831"/>
                    <a:pt x="844" y="908"/>
                    <a:pt x="858" y="979"/>
                  </a:cubicBezTo>
                  <a:cubicBezTo>
                    <a:pt x="878" y="977"/>
                    <a:pt x="883" y="957"/>
                    <a:pt x="893" y="945"/>
                  </a:cubicBezTo>
                  <a:cubicBezTo>
                    <a:pt x="912" y="921"/>
                    <a:pt x="932" y="896"/>
                    <a:pt x="949" y="867"/>
                  </a:cubicBezTo>
                  <a:cubicBezTo>
                    <a:pt x="956" y="852"/>
                    <a:pt x="961" y="838"/>
                    <a:pt x="971" y="823"/>
                  </a:cubicBezTo>
                  <a:cubicBezTo>
                    <a:pt x="988" y="796"/>
                    <a:pt x="1010" y="777"/>
                    <a:pt x="1036" y="755"/>
                  </a:cubicBezTo>
                  <a:cubicBezTo>
                    <a:pt x="1063" y="736"/>
                    <a:pt x="1097" y="714"/>
                    <a:pt x="1136" y="719"/>
                  </a:cubicBezTo>
                  <a:cubicBezTo>
                    <a:pt x="1158" y="721"/>
                    <a:pt x="1185" y="736"/>
                    <a:pt x="1188" y="755"/>
                  </a:cubicBezTo>
                  <a:cubicBezTo>
                    <a:pt x="1190" y="777"/>
                    <a:pt x="1175" y="789"/>
                    <a:pt x="1161" y="811"/>
                  </a:cubicBezTo>
                  <a:cubicBezTo>
                    <a:pt x="1151" y="828"/>
                    <a:pt x="1139" y="845"/>
                    <a:pt x="1129" y="860"/>
                  </a:cubicBezTo>
                  <a:cubicBezTo>
                    <a:pt x="1102" y="894"/>
                    <a:pt x="1085" y="928"/>
                    <a:pt x="1063" y="957"/>
                  </a:cubicBezTo>
                  <a:cubicBezTo>
                    <a:pt x="1039" y="986"/>
                    <a:pt x="1014" y="1018"/>
                    <a:pt x="997" y="1052"/>
                  </a:cubicBezTo>
                  <a:cubicBezTo>
                    <a:pt x="978" y="1089"/>
                    <a:pt x="966" y="1123"/>
                    <a:pt x="941" y="1152"/>
                  </a:cubicBezTo>
                  <a:cubicBezTo>
                    <a:pt x="927" y="1171"/>
                    <a:pt x="907" y="1191"/>
                    <a:pt x="883" y="1208"/>
                  </a:cubicBezTo>
                  <a:cubicBezTo>
                    <a:pt x="839" y="1240"/>
                    <a:pt x="846" y="1241"/>
                    <a:pt x="802" y="1273"/>
                  </a:cubicBezTo>
                  <a:cubicBezTo>
                    <a:pt x="780" y="1287"/>
                    <a:pt x="766" y="1291"/>
                    <a:pt x="738" y="1313"/>
                  </a:cubicBezTo>
                  <a:cubicBezTo>
                    <a:pt x="722" y="1339"/>
                    <a:pt x="721" y="1348"/>
                    <a:pt x="718" y="1377"/>
                  </a:cubicBezTo>
                  <a:cubicBezTo>
                    <a:pt x="715" y="1416"/>
                    <a:pt x="714" y="1445"/>
                    <a:pt x="714" y="1477"/>
                  </a:cubicBezTo>
                  <a:cubicBezTo>
                    <a:pt x="577" y="1477"/>
                    <a:pt x="358" y="1476"/>
                    <a:pt x="219" y="1476"/>
                  </a:cubicBezTo>
                  <a:cubicBezTo>
                    <a:pt x="222" y="1418"/>
                    <a:pt x="228" y="1367"/>
                    <a:pt x="218" y="1312"/>
                  </a:cubicBezTo>
                  <a:cubicBezTo>
                    <a:pt x="204" y="1232"/>
                    <a:pt x="163" y="1176"/>
                    <a:pt x="156" y="1103"/>
                  </a:cubicBezTo>
                  <a:cubicBezTo>
                    <a:pt x="151" y="1042"/>
                    <a:pt x="156" y="977"/>
                    <a:pt x="156" y="908"/>
                  </a:cubicBezTo>
                  <a:cubicBezTo>
                    <a:pt x="159" y="833"/>
                    <a:pt x="168" y="736"/>
                    <a:pt x="146" y="675"/>
                  </a:cubicBezTo>
                  <a:cubicBezTo>
                    <a:pt x="129" y="633"/>
                    <a:pt x="107" y="599"/>
                    <a:pt x="93" y="560"/>
                  </a:cubicBezTo>
                  <a:cubicBezTo>
                    <a:pt x="80" y="533"/>
                    <a:pt x="73" y="504"/>
                    <a:pt x="63" y="477"/>
                  </a:cubicBezTo>
                  <a:cubicBezTo>
                    <a:pt x="54" y="448"/>
                    <a:pt x="37" y="424"/>
                    <a:pt x="27" y="399"/>
                  </a:cubicBezTo>
                  <a:cubicBezTo>
                    <a:pt x="20" y="380"/>
                    <a:pt x="0" y="326"/>
                    <a:pt x="2" y="307"/>
                  </a:cubicBezTo>
                  <a:cubicBezTo>
                    <a:pt x="7" y="285"/>
                    <a:pt x="37" y="265"/>
                    <a:pt x="61" y="268"/>
                  </a:cubicBezTo>
                  <a:cubicBezTo>
                    <a:pt x="90" y="273"/>
                    <a:pt x="107" y="319"/>
                    <a:pt x="122" y="348"/>
                  </a:cubicBezTo>
                  <a:cubicBezTo>
                    <a:pt x="139" y="382"/>
                    <a:pt x="154" y="416"/>
                    <a:pt x="166" y="443"/>
                  </a:cubicBezTo>
                  <a:cubicBezTo>
                    <a:pt x="180" y="473"/>
                    <a:pt x="202" y="507"/>
                    <a:pt x="217" y="533"/>
                  </a:cubicBezTo>
                  <a:cubicBezTo>
                    <a:pt x="234" y="560"/>
                    <a:pt x="249" y="611"/>
                    <a:pt x="273" y="621"/>
                  </a:cubicBezTo>
                  <a:cubicBezTo>
                    <a:pt x="293" y="631"/>
                    <a:pt x="317" y="621"/>
                    <a:pt x="339" y="616"/>
                  </a:cubicBezTo>
                  <a:cubicBezTo>
                    <a:pt x="349" y="572"/>
                    <a:pt x="341" y="533"/>
                    <a:pt x="334" y="492"/>
                  </a:cubicBezTo>
                  <a:cubicBezTo>
                    <a:pt x="324" y="404"/>
                    <a:pt x="334" y="312"/>
                    <a:pt x="329" y="222"/>
                  </a:cubicBezTo>
                  <a:cubicBezTo>
                    <a:pt x="327" y="183"/>
                    <a:pt x="317" y="117"/>
                    <a:pt x="332" y="93"/>
                  </a:cubicBezTo>
                  <a:cubicBezTo>
                    <a:pt x="346" y="68"/>
                    <a:pt x="410" y="61"/>
                    <a:pt x="429" y="85"/>
                  </a:cubicBezTo>
                  <a:cubicBezTo>
                    <a:pt x="439" y="100"/>
                    <a:pt x="439" y="153"/>
                    <a:pt x="441" y="180"/>
                  </a:cubicBezTo>
                  <a:cubicBezTo>
                    <a:pt x="444" y="217"/>
                    <a:pt x="444" y="241"/>
                    <a:pt x="446" y="275"/>
                  </a:cubicBezTo>
                  <a:cubicBezTo>
                    <a:pt x="451" y="356"/>
                    <a:pt x="468" y="399"/>
                    <a:pt x="468" y="463"/>
                  </a:cubicBezTo>
                  <a:cubicBezTo>
                    <a:pt x="468" y="480"/>
                    <a:pt x="468" y="502"/>
                    <a:pt x="468" y="526"/>
                  </a:cubicBezTo>
                  <a:cubicBezTo>
                    <a:pt x="471" y="558"/>
                    <a:pt x="463" y="594"/>
                    <a:pt x="505" y="582"/>
                  </a:cubicBezTo>
                  <a:cubicBezTo>
                    <a:pt x="515" y="580"/>
                    <a:pt x="512" y="570"/>
                    <a:pt x="512" y="560"/>
                  </a:cubicBezTo>
                  <a:cubicBezTo>
                    <a:pt x="527" y="494"/>
                    <a:pt x="515" y="416"/>
                    <a:pt x="524" y="348"/>
                  </a:cubicBezTo>
                  <a:cubicBezTo>
                    <a:pt x="529" y="317"/>
                    <a:pt x="536" y="287"/>
                    <a:pt x="541" y="258"/>
                  </a:cubicBezTo>
                  <a:cubicBezTo>
                    <a:pt x="546" y="224"/>
                    <a:pt x="549" y="190"/>
                    <a:pt x="549" y="156"/>
                  </a:cubicBezTo>
                  <a:cubicBezTo>
                    <a:pt x="546" y="97"/>
                    <a:pt x="524" y="0"/>
                    <a:pt x="590" y="0"/>
                  </a:cubicBezTo>
                  <a:close/>
                </a:path>
              </a:pathLst>
            </a:custGeom>
            <a:solidFill>
              <a:schemeClr val="bg1">
                <a:lumMod val="85000"/>
                <a:alpha val="70000"/>
              </a:schemeClr>
            </a:solidFill>
            <a:ln>
              <a:noFill/>
            </a:ln>
          </p:spPr>
          <p:txBody>
            <a:bodyPr lIns="0" tIns="0" rIns="288000" bIns="540000" anchor="b" anchorCtr="0"/>
            <a:lstStyle/>
            <a:p>
              <a:pPr algn="ctr"/>
              <a:endParaRPr lang="en-US" sz="3600" dirty="0">
                <a:solidFill>
                  <a:schemeClr val="bg1"/>
                </a:solidFill>
                <a:latin typeface="Bebas Neue" panose="020B0506020202020201" pitchFamily="34" charset="0"/>
              </a:endParaRPr>
            </a:p>
          </p:txBody>
        </p:sp>
        <p:sp>
          <p:nvSpPr>
            <p:cNvPr id="62" name="Freeform 67"/>
            <p:cNvSpPr>
              <a:spLocks noChangeAspect="1"/>
            </p:cNvSpPr>
            <p:nvPr/>
          </p:nvSpPr>
          <p:spPr bwMode="ltGray">
            <a:xfrm>
              <a:off x="4438075" y="1900033"/>
              <a:ext cx="1859207" cy="2498678"/>
            </a:xfrm>
            <a:custGeom>
              <a:avLst/>
              <a:gdLst>
                <a:gd name="T0" fmla="*/ 936625 w 1190"/>
                <a:gd name="T1" fmla="*/ 0 h 1477"/>
                <a:gd name="T2" fmla="*/ 952500 w 1190"/>
                <a:gd name="T3" fmla="*/ 0 h 1477"/>
                <a:gd name="T4" fmla="*/ 1057275 w 1190"/>
                <a:gd name="T5" fmla="*/ 127000 h 1477"/>
                <a:gd name="T6" fmla="*/ 1068387 w 1190"/>
                <a:gd name="T7" fmla="*/ 425450 h 1477"/>
                <a:gd name="T8" fmla="*/ 1065212 w 1190"/>
                <a:gd name="T9" fmla="*/ 606425 h 1477"/>
                <a:gd name="T10" fmla="*/ 1033462 w 1190"/>
                <a:gd name="T11" fmla="*/ 955675 h 1477"/>
                <a:gd name="T12" fmla="*/ 1122362 w 1190"/>
                <a:gd name="T13" fmla="*/ 955675 h 1477"/>
                <a:gd name="T14" fmla="*/ 1181100 w 1190"/>
                <a:gd name="T15" fmla="*/ 700087 h 1477"/>
                <a:gd name="T16" fmla="*/ 1246187 w 1190"/>
                <a:gd name="T17" fmla="*/ 452437 h 1477"/>
                <a:gd name="T18" fmla="*/ 1327150 w 1190"/>
                <a:gd name="T19" fmla="*/ 185737 h 1477"/>
                <a:gd name="T20" fmla="*/ 1444625 w 1190"/>
                <a:gd name="T21" fmla="*/ 414337 h 1477"/>
                <a:gd name="T22" fmla="*/ 1431925 w 1190"/>
                <a:gd name="T23" fmla="*/ 495300 h 1477"/>
                <a:gd name="T24" fmla="*/ 1423987 w 1190"/>
                <a:gd name="T25" fmla="*/ 654050 h 1477"/>
                <a:gd name="T26" fmla="*/ 1347787 w 1190"/>
                <a:gd name="T27" fmla="*/ 1066800 h 1477"/>
                <a:gd name="T28" fmla="*/ 1347787 w 1190"/>
                <a:gd name="T29" fmla="*/ 1201737 h 1477"/>
                <a:gd name="T30" fmla="*/ 1362075 w 1190"/>
                <a:gd name="T31" fmla="*/ 1554162 h 1477"/>
                <a:gd name="T32" fmla="*/ 1417637 w 1190"/>
                <a:gd name="T33" fmla="*/ 1500187 h 1477"/>
                <a:gd name="T34" fmla="*/ 1506537 w 1190"/>
                <a:gd name="T35" fmla="*/ 1376362 h 1477"/>
                <a:gd name="T36" fmla="*/ 1541462 w 1190"/>
                <a:gd name="T37" fmla="*/ 1306512 h 1477"/>
                <a:gd name="T38" fmla="*/ 1644650 w 1190"/>
                <a:gd name="T39" fmla="*/ 1198562 h 1477"/>
                <a:gd name="T40" fmla="*/ 1803400 w 1190"/>
                <a:gd name="T41" fmla="*/ 1141412 h 1477"/>
                <a:gd name="T42" fmla="*/ 1885950 w 1190"/>
                <a:gd name="T43" fmla="*/ 1198562 h 1477"/>
                <a:gd name="T44" fmla="*/ 1843088 w 1190"/>
                <a:gd name="T45" fmla="*/ 1287462 h 1477"/>
                <a:gd name="T46" fmla="*/ 1792288 w 1190"/>
                <a:gd name="T47" fmla="*/ 1365250 h 1477"/>
                <a:gd name="T48" fmla="*/ 1687513 w 1190"/>
                <a:gd name="T49" fmla="*/ 1519237 h 1477"/>
                <a:gd name="T50" fmla="*/ 1582737 w 1190"/>
                <a:gd name="T51" fmla="*/ 1670050 h 1477"/>
                <a:gd name="T52" fmla="*/ 1493837 w 1190"/>
                <a:gd name="T53" fmla="*/ 1828800 h 1477"/>
                <a:gd name="T54" fmla="*/ 1401762 w 1190"/>
                <a:gd name="T55" fmla="*/ 1917700 h 1477"/>
                <a:gd name="T56" fmla="*/ 1273175 w 1190"/>
                <a:gd name="T57" fmla="*/ 2020887 h 1477"/>
                <a:gd name="T58" fmla="*/ 1171575 w 1190"/>
                <a:gd name="T59" fmla="*/ 2084387 h 1477"/>
                <a:gd name="T60" fmla="*/ 1139825 w 1190"/>
                <a:gd name="T61" fmla="*/ 2185987 h 1477"/>
                <a:gd name="T62" fmla="*/ 1133475 w 1190"/>
                <a:gd name="T63" fmla="*/ 2344737 h 1477"/>
                <a:gd name="T64" fmla="*/ 347662 w 1190"/>
                <a:gd name="T65" fmla="*/ 2343150 h 1477"/>
                <a:gd name="T66" fmla="*/ 346075 w 1190"/>
                <a:gd name="T67" fmla="*/ 2082800 h 1477"/>
                <a:gd name="T68" fmla="*/ 247650 w 1190"/>
                <a:gd name="T69" fmla="*/ 1751012 h 1477"/>
                <a:gd name="T70" fmla="*/ 247650 w 1190"/>
                <a:gd name="T71" fmla="*/ 1441450 h 1477"/>
                <a:gd name="T72" fmla="*/ 231775 w 1190"/>
                <a:gd name="T73" fmla="*/ 1071562 h 1477"/>
                <a:gd name="T74" fmla="*/ 147637 w 1190"/>
                <a:gd name="T75" fmla="*/ 889000 h 1477"/>
                <a:gd name="T76" fmla="*/ 100012 w 1190"/>
                <a:gd name="T77" fmla="*/ 757237 h 1477"/>
                <a:gd name="T78" fmla="*/ 42862 w 1190"/>
                <a:gd name="T79" fmla="*/ 633412 h 1477"/>
                <a:gd name="T80" fmla="*/ 3175 w 1190"/>
                <a:gd name="T81" fmla="*/ 487362 h 1477"/>
                <a:gd name="T82" fmla="*/ 96837 w 1190"/>
                <a:gd name="T83" fmla="*/ 425450 h 1477"/>
                <a:gd name="T84" fmla="*/ 193675 w 1190"/>
                <a:gd name="T85" fmla="*/ 552450 h 1477"/>
                <a:gd name="T86" fmla="*/ 263525 w 1190"/>
                <a:gd name="T87" fmla="*/ 703262 h 1477"/>
                <a:gd name="T88" fmla="*/ 344487 w 1190"/>
                <a:gd name="T89" fmla="*/ 846137 h 1477"/>
                <a:gd name="T90" fmla="*/ 433388 w 1190"/>
                <a:gd name="T91" fmla="*/ 985837 h 1477"/>
                <a:gd name="T92" fmla="*/ 538162 w 1190"/>
                <a:gd name="T93" fmla="*/ 977900 h 1477"/>
                <a:gd name="T94" fmla="*/ 530225 w 1190"/>
                <a:gd name="T95" fmla="*/ 781050 h 1477"/>
                <a:gd name="T96" fmla="*/ 522287 w 1190"/>
                <a:gd name="T97" fmla="*/ 352425 h 1477"/>
                <a:gd name="T98" fmla="*/ 527050 w 1190"/>
                <a:gd name="T99" fmla="*/ 147637 h 1477"/>
                <a:gd name="T100" fmla="*/ 681037 w 1190"/>
                <a:gd name="T101" fmla="*/ 134937 h 1477"/>
                <a:gd name="T102" fmla="*/ 700087 w 1190"/>
                <a:gd name="T103" fmla="*/ 285750 h 1477"/>
                <a:gd name="T104" fmla="*/ 708025 w 1190"/>
                <a:gd name="T105" fmla="*/ 436562 h 1477"/>
                <a:gd name="T106" fmla="*/ 742950 w 1190"/>
                <a:gd name="T107" fmla="*/ 735012 h 1477"/>
                <a:gd name="T108" fmla="*/ 742950 w 1190"/>
                <a:gd name="T109" fmla="*/ 835025 h 1477"/>
                <a:gd name="T110" fmla="*/ 801687 w 1190"/>
                <a:gd name="T111" fmla="*/ 923925 h 1477"/>
                <a:gd name="T112" fmla="*/ 812800 w 1190"/>
                <a:gd name="T113" fmla="*/ 889000 h 1477"/>
                <a:gd name="T114" fmla="*/ 831850 w 1190"/>
                <a:gd name="T115" fmla="*/ 552450 h 1477"/>
                <a:gd name="T116" fmla="*/ 858838 w 1190"/>
                <a:gd name="T117" fmla="*/ 409575 h 1477"/>
                <a:gd name="T118" fmla="*/ 871538 w 1190"/>
                <a:gd name="T119" fmla="*/ 247650 h 1477"/>
                <a:gd name="T120" fmla="*/ 936625 w 1190"/>
                <a:gd name="T121" fmla="*/ 0 h 147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90"/>
                <a:gd name="T184" fmla="*/ 0 h 1477"/>
                <a:gd name="T185" fmla="*/ 1190 w 1190"/>
                <a:gd name="T186" fmla="*/ 1477 h 147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90" h="1477">
                  <a:moveTo>
                    <a:pt x="590" y="0"/>
                  </a:moveTo>
                  <a:cubicBezTo>
                    <a:pt x="593" y="0"/>
                    <a:pt x="597" y="0"/>
                    <a:pt x="600" y="0"/>
                  </a:cubicBezTo>
                  <a:cubicBezTo>
                    <a:pt x="644" y="2"/>
                    <a:pt x="661" y="29"/>
                    <a:pt x="666" y="80"/>
                  </a:cubicBezTo>
                  <a:cubicBezTo>
                    <a:pt x="671" y="144"/>
                    <a:pt x="671" y="197"/>
                    <a:pt x="673" y="268"/>
                  </a:cubicBezTo>
                  <a:cubicBezTo>
                    <a:pt x="673" y="307"/>
                    <a:pt x="673" y="346"/>
                    <a:pt x="671" y="382"/>
                  </a:cubicBezTo>
                  <a:cubicBezTo>
                    <a:pt x="663" y="460"/>
                    <a:pt x="649" y="533"/>
                    <a:pt x="651" y="602"/>
                  </a:cubicBezTo>
                  <a:cubicBezTo>
                    <a:pt x="668" y="611"/>
                    <a:pt x="685" y="604"/>
                    <a:pt x="707" y="602"/>
                  </a:cubicBezTo>
                  <a:cubicBezTo>
                    <a:pt x="727" y="553"/>
                    <a:pt x="734" y="497"/>
                    <a:pt x="744" y="441"/>
                  </a:cubicBezTo>
                  <a:cubicBezTo>
                    <a:pt x="756" y="387"/>
                    <a:pt x="780" y="336"/>
                    <a:pt x="785" y="285"/>
                  </a:cubicBezTo>
                  <a:cubicBezTo>
                    <a:pt x="790" y="219"/>
                    <a:pt x="778" y="122"/>
                    <a:pt x="836" y="117"/>
                  </a:cubicBezTo>
                  <a:cubicBezTo>
                    <a:pt x="902" y="110"/>
                    <a:pt x="912" y="188"/>
                    <a:pt x="910" y="261"/>
                  </a:cubicBezTo>
                  <a:cubicBezTo>
                    <a:pt x="907" y="278"/>
                    <a:pt x="902" y="295"/>
                    <a:pt x="902" y="312"/>
                  </a:cubicBezTo>
                  <a:cubicBezTo>
                    <a:pt x="900" y="346"/>
                    <a:pt x="900" y="378"/>
                    <a:pt x="897" y="412"/>
                  </a:cubicBezTo>
                  <a:cubicBezTo>
                    <a:pt x="890" y="497"/>
                    <a:pt x="853" y="582"/>
                    <a:pt x="849" y="672"/>
                  </a:cubicBezTo>
                  <a:cubicBezTo>
                    <a:pt x="846" y="699"/>
                    <a:pt x="849" y="728"/>
                    <a:pt x="849" y="757"/>
                  </a:cubicBezTo>
                  <a:cubicBezTo>
                    <a:pt x="846" y="831"/>
                    <a:pt x="844" y="908"/>
                    <a:pt x="858" y="979"/>
                  </a:cubicBezTo>
                  <a:cubicBezTo>
                    <a:pt x="878" y="977"/>
                    <a:pt x="883" y="957"/>
                    <a:pt x="893" y="945"/>
                  </a:cubicBezTo>
                  <a:cubicBezTo>
                    <a:pt x="912" y="921"/>
                    <a:pt x="932" y="896"/>
                    <a:pt x="949" y="867"/>
                  </a:cubicBezTo>
                  <a:cubicBezTo>
                    <a:pt x="956" y="852"/>
                    <a:pt x="961" y="838"/>
                    <a:pt x="971" y="823"/>
                  </a:cubicBezTo>
                  <a:cubicBezTo>
                    <a:pt x="988" y="796"/>
                    <a:pt x="1010" y="777"/>
                    <a:pt x="1036" y="755"/>
                  </a:cubicBezTo>
                  <a:cubicBezTo>
                    <a:pt x="1063" y="736"/>
                    <a:pt x="1097" y="714"/>
                    <a:pt x="1136" y="719"/>
                  </a:cubicBezTo>
                  <a:cubicBezTo>
                    <a:pt x="1158" y="721"/>
                    <a:pt x="1185" y="736"/>
                    <a:pt x="1188" y="755"/>
                  </a:cubicBezTo>
                  <a:cubicBezTo>
                    <a:pt x="1190" y="777"/>
                    <a:pt x="1175" y="789"/>
                    <a:pt x="1161" y="811"/>
                  </a:cubicBezTo>
                  <a:cubicBezTo>
                    <a:pt x="1151" y="828"/>
                    <a:pt x="1139" y="845"/>
                    <a:pt x="1129" y="860"/>
                  </a:cubicBezTo>
                  <a:cubicBezTo>
                    <a:pt x="1102" y="894"/>
                    <a:pt x="1085" y="928"/>
                    <a:pt x="1063" y="957"/>
                  </a:cubicBezTo>
                  <a:cubicBezTo>
                    <a:pt x="1039" y="986"/>
                    <a:pt x="1014" y="1018"/>
                    <a:pt x="997" y="1052"/>
                  </a:cubicBezTo>
                  <a:cubicBezTo>
                    <a:pt x="978" y="1089"/>
                    <a:pt x="966" y="1123"/>
                    <a:pt x="941" y="1152"/>
                  </a:cubicBezTo>
                  <a:cubicBezTo>
                    <a:pt x="927" y="1171"/>
                    <a:pt x="907" y="1191"/>
                    <a:pt x="883" y="1208"/>
                  </a:cubicBezTo>
                  <a:cubicBezTo>
                    <a:pt x="839" y="1240"/>
                    <a:pt x="846" y="1241"/>
                    <a:pt x="802" y="1273"/>
                  </a:cubicBezTo>
                  <a:cubicBezTo>
                    <a:pt x="780" y="1287"/>
                    <a:pt x="766" y="1291"/>
                    <a:pt x="738" y="1313"/>
                  </a:cubicBezTo>
                  <a:cubicBezTo>
                    <a:pt x="722" y="1339"/>
                    <a:pt x="721" y="1348"/>
                    <a:pt x="718" y="1377"/>
                  </a:cubicBezTo>
                  <a:cubicBezTo>
                    <a:pt x="715" y="1416"/>
                    <a:pt x="714" y="1445"/>
                    <a:pt x="714" y="1477"/>
                  </a:cubicBezTo>
                  <a:cubicBezTo>
                    <a:pt x="577" y="1477"/>
                    <a:pt x="358" y="1476"/>
                    <a:pt x="219" y="1476"/>
                  </a:cubicBezTo>
                  <a:cubicBezTo>
                    <a:pt x="222" y="1418"/>
                    <a:pt x="228" y="1367"/>
                    <a:pt x="218" y="1312"/>
                  </a:cubicBezTo>
                  <a:cubicBezTo>
                    <a:pt x="204" y="1232"/>
                    <a:pt x="163" y="1176"/>
                    <a:pt x="156" y="1103"/>
                  </a:cubicBezTo>
                  <a:cubicBezTo>
                    <a:pt x="151" y="1042"/>
                    <a:pt x="156" y="977"/>
                    <a:pt x="156" y="908"/>
                  </a:cubicBezTo>
                  <a:cubicBezTo>
                    <a:pt x="159" y="833"/>
                    <a:pt x="168" y="736"/>
                    <a:pt x="146" y="675"/>
                  </a:cubicBezTo>
                  <a:cubicBezTo>
                    <a:pt x="129" y="633"/>
                    <a:pt x="107" y="599"/>
                    <a:pt x="93" y="560"/>
                  </a:cubicBezTo>
                  <a:cubicBezTo>
                    <a:pt x="80" y="533"/>
                    <a:pt x="73" y="504"/>
                    <a:pt x="63" y="477"/>
                  </a:cubicBezTo>
                  <a:cubicBezTo>
                    <a:pt x="54" y="448"/>
                    <a:pt x="37" y="424"/>
                    <a:pt x="27" y="399"/>
                  </a:cubicBezTo>
                  <a:cubicBezTo>
                    <a:pt x="20" y="380"/>
                    <a:pt x="0" y="326"/>
                    <a:pt x="2" y="307"/>
                  </a:cubicBezTo>
                  <a:cubicBezTo>
                    <a:pt x="7" y="285"/>
                    <a:pt x="37" y="265"/>
                    <a:pt x="61" y="268"/>
                  </a:cubicBezTo>
                  <a:cubicBezTo>
                    <a:pt x="90" y="273"/>
                    <a:pt x="107" y="319"/>
                    <a:pt x="122" y="348"/>
                  </a:cubicBezTo>
                  <a:cubicBezTo>
                    <a:pt x="139" y="382"/>
                    <a:pt x="154" y="416"/>
                    <a:pt x="166" y="443"/>
                  </a:cubicBezTo>
                  <a:cubicBezTo>
                    <a:pt x="180" y="473"/>
                    <a:pt x="202" y="507"/>
                    <a:pt x="217" y="533"/>
                  </a:cubicBezTo>
                  <a:cubicBezTo>
                    <a:pt x="234" y="560"/>
                    <a:pt x="249" y="611"/>
                    <a:pt x="273" y="621"/>
                  </a:cubicBezTo>
                  <a:cubicBezTo>
                    <a:pt x="293" y="631"/>
                    <a:pt x="317" y="621"/>
                    <a:pt x="339" y="616"/>
                  </a:cubicBezTo>
                  <a:cubicBezTo>
                    <a:pt x="349" y="572"/>
                    <a:pt x="341" y="533"/>
                    <a:pt x="334" y="492"/>
                  </a:cubicBezTo>
                  <a:cubicBezTo>
                    <a:pt x="324" y="404"/>
                    <a:pt x="334" y="312"/>
                    <a:pt x="329" y="222"/>
                  </a:cubicBezTo>
                  <a:cubicBezTo>
                    <a:pt x="327" y="183"/>
                    <a:pt x="317" y="117"/>
                    <a:pt x="332" y="93"/>
                  </a:cubicBezTo>
                  <a:cubicBezTo>
                    <a:pt x="346" y="68"/>
                    <a:pt x="410" y="61"/>
                    <a:pt x="429" y="85"/>
                  </a:cubicBezTo>
                  <a:cubicBezTo>
                    <a:pt x="439" y="100"/>
                    <a:pt x="439" y="153"/>
                    <a:pt x="441" y="180"/>
                  </a:cubicBezTo>
                  <a:cubicBezTo>
                    <a:pt x="444" y="217"/>
                    <a:pt x="444" y="241"/>
                    <a:pt x="446" y="275"/>
                  </a:cubicBezTo>
                  <a:cubicBezTo>
                    <a:pt x="451" y="356"/>
                    <a:pt x="468" y="399"/>
                    <a:pt x="468" y="463"/>
                  </a:cubicBezTo>
                  <a:cubicBezTo>
                    <a:pt x="468" y="480"/>
                    <a:pt x="468" y="502"/>
                    <a:pt x="468" y="526"/>
                  </a:cubicBezTo>
                  <a:cubicBezTo>
                    <a:pt x="471" y="558"/>
                    <a:pt x="463" y="594"/>
                    <a:pt x="505" y="582"/>
                  </a:cubicBezTo>
                  <a:cubicBezTo>
                    <a:pt x="515" y="580"/>
                    <a:pt x="512" y="570"/>
                    <a:pt x="512" y="560"/>
                  </a:cubicBezTo>
                  <a:cubicBezTo>
                    <a:pt x="527" y="494"/>
                    <a:pt x="515" y="416"/>
                    <a:pt x="524" y="348"/>
                  </a:cubicBezTo>
                  <a:cubicBezTo>
                    <a:pt x="529" y="317"/>
                    <a:pt x="536" y="287"/>
                    <a:pt x="541" y="258"/>
                  </a:cubicBezTo>
                  <a:cubicBezTo>
                    <a:pt x="546" y="224"/>
                    <a:pt x="549" y="190"/>
                    <a:pt x="549" y="156"/>
                  </a:cubicBezTo>
                  <a:cubicBezTo>
                    <a:pt x="546" y="97"/>
                    <a:pt x="524" y="0"/>
                    <a:pt x="590" y="0"/>
                  </a:cubicBezTo>
                  <a:close/>
                </a:path>
              </a:pathLst>
            </a:custGeom>
            <a:solidFill>
              <a:schemeClr val="bg1">
                <a:lumMod val="85000"/>
                <a:alpha val="70000"/>
              </a:schemeClr>
            </a:solidFill>
            <a:ln>
              <a:noFill/>
            </a:ln>
          </p:spPr>
          <p:txBody>
            <a:bodyPr lIns="0" tIns="0" rIns="288000" bIns="540000" anchor="b" anchorCtr="0"/>
            <a:lstStyle/>
            <a:p>
              <a:pPr algn="ctr"/>
              <a:endParaRPr lang="en-US" sz="3600" dirty="0">
                <a:solidFill>
                  <a:schemeClr val="bg1"/>
                </a:solidFill>
                <a:latin typeface="Bebas Neue" panose="020B0506020202020201" pitchFamily="34" charset="0"/>
              </a:endParaRPr>
            </a:p>
          </p:txBody>
        </p:sp>
        <p:sp>
          <p:nvSpPr>
            <p:cNvPr id="56" name="Freeform 67"/>
            <p:cNvSpPr>
              <a:spLocks noChangeAspect="1"/>
            </p:cNvSpPr>
            <p:nvPr/>
          </p:nvSpPr>
          <p:spPr bwMode="ltGray">
            <a:xfrm flipH="1">
              <a:off x="1919162" y="1104181"/>
              <a:ext cx="2451382" cy="3294530"/>
            </a:xfrm>
            <a:custGeom>
              <a:avLst/>
              <a:gdLst>
                <a:gd name="T0" fmla="*/ 936625 w 1190"/>
                <a:gd name="T1" fmla="*/ 0 h 1477"/>
                <a:gd name="T2" fmla="*/ 952500 w 1190"/>
                <a:gd name="T3" fmla="*/ 0 h 1477"/>
                <a:gd name="T4" fmla="*/ 1057275 w 1190"/>
                <a:gd name="T5" fmla="*/ 127000 h 1477"/>
                <a:gd name="T6" fmla="*/ 1068387 w 1190"/>
                <a:gd name="T7" fmla="*/ 425450 h 1477"/>
                <a:gd name="T8" fmla="*/ 1065212 w 1190"/>
                <a:gd name="T9" fmla="*/ 606425 h 1477"/>
                <a:gd name="T10" fmla="*/ 1033462 w 1190"/>
                <a:gd name="T11" fmla="*/ 955675 h 1477"/>
                <a:gd name="T12" fmla="*/ 1122362 w 1190"/>
                <a:gd name="T13" fmla="*/ 955675 h 1477"/>
                <a:gd name="T14" fmla="*/ 1181100 w 1190"/>
                <a:gd name="T15" fmla="*/ 700087 h 1477"/>
                <a:gd name="T16" fmla="*/ 1246187 w 1190"/>
                <a:gd name="T17" fmla="*/ 452437 h 1477"/>
                <a:gd name="T18" fmla="*/ 1327150 w 1190"/>
                <a:gd name="T19" fmla="*/ 185737 h 1477"/>
                <a:gd name="T20" fmla="*/ 1444625 w 1190"/>
                <a:gd name="T21" fmla="*/ 414337 h 1477"/>
                <a:gd name="T22" fmla="*/ 1431925 w 1190"/>
                <a:gd name="T23" fmla="*/ 495300 h 1477"/>
                <a:gd name="T24" fmla="*/ 1423987 w 1190"/>
                <a:gd name="T25" fmla="*/ 654050 h 1477"/>
                <a:gd name="T26" fmla="*/ 1347787 w 1190"/>
                <a:gd name="T27" fmla="*/ 1066800 h 1477"/>
                <a:gd name="T28" fmla="*/ 1347787 w 1190"/>
                <a:gd name="T29" fmla="*/ 1201737 h 1477"/>
                <a:gd name="T30" fmla="*/ 1362075 w 1190"/>
                <a:gd name="T31" fmla="*/ 1554162 h 1477"/>
                <a:gd name="T32" fmla="*/ 1417637 w 1190"/>
                <a:gd name="T33" fmla="*/ 1500187 h 1477"/>
                <a:gd name="T34" fmla="*/ 1506537 w 1190"/>
                <a:gd name="T35" fmla="*/ 1376362 h 1477"/>
                <a:gd name="T36" fmla="*/ 1541462 w 1190"/>
                <a:gd name="T37" fmla="*/ 1306512 h 1477"/>
                <a:gd name="T38" fmla="*/ 1644650 w 1190"/>
                <a:gd name="T39" fmla="*/ 1198562 h 1477"/>
                <a:gd name="T40" fmla="*/ 1803400 w 1190"/>
                <a:gd name="T41" fmla="*/ 1141412 h 1477"/>
                <a:gd name="T42" fmla="*/ 1885950 w 1190"/>
                <a:gd name="T43" fmla="*/ 1198562 h 1477"/>
                <a:gd name="T44" fmla="*/ 1843088 w 1190"/>
                <a:gd name="T45" fmla="*/ 1287462 h 1477"/>
                <a:gd name="T46" fmla="*/ 1792288 w 1190"/>
                <a:gd name="T47" fmla="*/ 1365250 h 1477"/>
                <a:gd name="T48" fmla="*/ 1687513 w 1190"/>
                <a:gd name="T49" fmla="*/ 1519237 h 1477"/>
                <a:gd name="T50" fmla="*/ 1582737 w 1190"/>
                <a:gd name="T51" fmla="*/ 1670050 h 1477"/>
                <a:gd name="T52" fmla="*/ 1493837 w 1190"/>
                <a:gd name="T53" fmla="*/ 1828800 h 1477"/>
                <a:gd name="T54" fmla="*/ 1401762 w 1190"/>
                <a:gd name="T55" fmla="*/ 1917700 h 1477"/>
                <a:gd name="T56" fmla="*/ 1273175 w 1190"/>
                <a:gd name="T57" fmla="*/ 2020887 h 1477"/>
                <a:gd name="T58" fmla="*/ 1171575 w 1190"/>
                <a:gd name="T59" fmla="*/ 2084387 h 1477"/>
                <a:gd name="T60" fmla="*/ 1139825 w 1190"/>
                <a:gd name="T61" fmla="*/ 2185987 h 1477"/>
                <a:gd name="T62" fmla="*/ 1133475 w 1190"/>
                <a:gd name="T63" fmla="*/ 2344737 h 1477"/>
                <a:gd name="T64" fmla="*/ 347662 w 1190"/>
                <a:gd name="T65" fmla="*/ 2343150 h 1477"/>
                <a:gd name="T66" fmla="*/ 346075 w 1190"/>
                <a:gd name="T67" fmla="*/ 2082800 h 1477"/>
                <a:gd name="T68" fmla="*/ 247650 w 1190"/>
                <a:gd name="T69" fmla="*/ 1751012 h 1477"/>
                <a:gd name="T70" fmla="*/ 247650 w 1190"/>
                <a:gd name="T71" fmla="*/ 1441450 h 1477"/>
                <a:gd name="T72" fmla="*/ 231775 w 1190"/>
                <a:gd name="T73" fmla="*/ 1071562 h 1477"/>
                <a:gd name="T74" fmla="*/ 147637 w 1190"/>
                <a:gd name="T75" fmla="*/ 889000 h 1477"/>
                <a:gd name="T76" fmla="*/ 100012 w 1190"/>
                <a:gd name="T77" fmla="*/ 757237 h 1477"/>
                <a:gd name="T78" fmla="*/ 42862 w 1190"/>
                <a:gd name="T79" fmla="*/ 633412 h 1477"/>
                <a:gd name="T80" fmla="*/ 3175 w 1190"/>
                <a:gd name="T81" fmla="*/ 487362 h 1477"/>
                <a:gd name="T82" fmla="*/ 96837 w 1190"/>
                <a:gd name="T83" fmla="*/ 425450 h 1477"/>
                <a:gd name="T84" fmla="*/ 193675 w 1190"/>
                <a:gd name="T85" fmla="*/ 552450 h 1477"/>
                <a:gd name="T86" fmla="*/ 263525 w 1190"/>
                <a:gd name="T87" fmla="*/ 703262 h 1477"/>
                <a:gd name="T88" fmla="*/ 344487 w 1190"/>
                <a:gd name="T89" fmla="*/ 846137 h 1477"/>
                <a:gd name="T90" fmla="*/ 433388 w 1190"/>
                <a:gd name="T91" fmla="*/ 985837 h 1477"/>
                <a:gd name="T92" fmla="*/ 538162 w 1190"/>
                <a:gd name="T93" fmla="*/ 977900 h 1477"/>
                <a:gd name="T94" fmla="*/ 530225 w 1190"/>
                <a:gd name="T95" fmla="*/ 781050 h 1477"/>
                <a:gd name="T96" fmla="*/ 522287 w 1190"/>
                <a:gd name="T97" fmla="*/ 352425 h 1477"/>
                <a:gd name="T98" fmla="*/ 527050 w 1190"/>
                <a:gd name="T99" fmla="*/ 147637 h 1477"/>
                <a:gd name="T100" fmla="*/ 681037 w 1190"/>
                <a:gd name="T101" fmla="*/ 134937 h 1477"/>
                <a:gd name="T102" fmla="*/ 700087 w 1190"/>
                <a:gd name="T103" fmla="*/ 285750 h 1477"/>
                <a:gd name="T104" fmla="*/ 708025 w 1190"/>
                <a:gd name="T105" fmla="*/ 436562 h 1477"/>
                <a:gd name="T106" fmla="*/ 742950 w 1190"/>
                <a:gd name="T107" fmla="*/ 735012 h 1477"/>
                <a:gd name="T108" fmla="*/ 742950 w 1190"/>
                <a:gd name="T109" fmla="*/ 835025 h 1477"/>
                <a:gd name="T110" fmla="*/ 801687 w 1190"/>
                <a:gd name="T111" fmla="*/ 923925 h 1477"/>
                <a:gd name="T112" fmla="*/ 812800 w 1190"/>
                <a:gd name="T113" fmla="*/ 889000 h 1477"/>
                <a:gd name="T114" fmla="*/ 831850 w 1190"/>
                <a:gd name="T115" fmla="*/ 552450 h 1477"/>
                <a:gd name="T116" fmla="*/ 858838 w 1190"/>
                <a:gd name="T117" fmla="*/ 409575 h 1477"/>
                <a:gd name="T118" fmla="*/ 871538 w 1190"/>
                <a:gd name="T119" fmla="*/ 247650 h 1477"/>
                <a:gd name="T120" fmla="*/ 936625 w 1190"/>
                <a:gd name="T121" fmla="*/ 0 h 147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90"/>
                <a:gd name="T184" fmla="*/ 0 h 1477"/>
                <a:gd name="T185" fmla="*/ 1190 w 1190"/>
                <a:gd name="T186" fmla="*/ 1477 h 147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90" h="1477">
                  <a:moveTo>
                    <a:pt x="590" y="0"/>
                  </a:moveTo>
                  <a:cubicBezTo>
                    <a:pt x="593" y="0"/>
                    <a:pt x="597" y="0"/>
                    <a:pt x="600" y="0"/>
                  </a:cubicBezTo>
                  <a:cubicBezTo>
                    <a:pt x="644" y="2"/>
                    <a:pt x="661" y="29"/>
                    <a:pt x="666" y="80"/>
                  </a:cubicBezTo>
                  <a:cubicBezTo>
                    <a:pt x="671" y="144"/>
                    <a:pt x="671" y="197"/>
                    <a:pt x="673" y="268"/>
                  </a:cubicBezTo>
                  <a:cubicBezTo>
                    <a:pt x="673" y="307"/>
                    <a:pt x="673" y="346"/>
                    <a:pt x="671" y="382"/>
                  </a:cubicBezTo>
                  <a:cubicBezTo>
                    <a:pt x="663" y="460"/>
                    <a:pt x="649" y="533"/>
                    <a:pt x="651" y="602"/>
                  </a:cubicBezTo>
                  <a:cubicBezTo>
                    <a:pt x="668" y="611"/>
                    <a:pt x="685" y="604"/>
                    <a:pt x="707" y="602"/>
                  </a:cubicBezTo>
                  <a:cubicBezTo>
                    <a:pt x="727" y="553"/>
                    <a:pt x="734" y="497"/>
                    <a:pt x="744" y="441"/>
                  </a:cubicBezTo>
                  <a:cubicBezTo>
                    <a:pt x="756" y="387"/>
                    <a:pt x="780" y="336"/>
                    <a:pt x="785" y="285"/>
                  </a:cubicBezTo>
                  <a:cubicBezTo>
                    <a:pt x="790" y="219"/>
                    <a:pt x="778" y="122"/>
                    <a:pt x="836" y="117"/>
                  </a:cubicBezTo>
                  <a:cubicBezTo>
                    <a:pt x="902" y="110"/>
                    <a:pt x="912" y="188"/>
                    <a:pt x="910" y="261"/>
                  </a:cubicBezTo>
                  <a:cubicBezTo>
                    <a:pt x="907" y="278"/>
                    <a:pt x="902" y="295"/>
                    <a:pt x="902" y="312"/>
                  </a:cubicBezTo>
                  <a:cubicBezTo>
                    <a:pt x="900" y="346"/>
                    <a:pt x="900" y="378"/>
                    <a:pt x="897" y="412"/>
                  </a:cubicBezTo>
                  <a:cubicBezTo>
                    <a:pt x="890" y="497"/>
                    <a:pt x="853" y="582"/>
                    <a:pt x="849" y="672"/>
                  </a:cubicBezTo>
                  <a:cubicBezTo>
                    <a:pt x="846" y="699"/>
                    <a:pt x="849" y="728"/>
                    <a:pt x="849" y="757"/>
                  </a:cubicBezTo>
                  <a:cubicBezTo>
                    <a:pt x="846" y="831"/>
                    <a:pt x="844" y="908"/>
                    <a:pt x="858" y="979"/>
                  </a:cubicBezTo>
                  <a:cubicBezTo>
                    <a:pt x="878" y="977"/>
                    <a:pt x="883" y="957"/>
                    <a:pt x="893" y="945"/>
                  </a:cubicBezTo>
                  <a:cubicBezTo>
                    <a:pt x="912" y="921"/>
                    <a:pt x="932" y="896"/>
                    <a:pt x="949" y="867"/>
                  </a:cubicBezTo>
                  <a:cubicBezTo>
                    <a:pt x="956" y="852"/>
                    <a:pt x="961" y="838"/>
                    <a:pt x="971" y="823"/>
                  </a:cubicBezTo>
                  <a:cubicBezTo>
                    <a:pt x="988" y="796"/>
                    <a:pt x="1010" y="777"/>
                    <a:pt x="1036" y="755"/>
                  </a:cubicBezTo>
                  <a:cubicBezTo>
                    <a:pt x="1063" y="736"/>
                    <a:pt x="1097" y="714"/>
                    <a:pt x="1136" y="719"/>
                  </a:cubicBezTo>
                  <a:cubicBezTo>
                    <a:pt x="1158" y="721"/>
                    <a:pt x="1185" y="736"/>
                    <a:pt x="1188" y="755"/>
                  </a:cubicBezTo>
                  <a:cubicBezTo>
                    <a:pt x="1190" y="777"/>
                    <a:pt x="1175" y="789"/>
                    <a:pt x="1161" y="811"/>
                  </a:cubicBezTo>
                  <a:cubicBezTo>
                    <a:pt x="1151" y="828"/>
                    <a:pt x="1139" y="845"/>
                    <a:pt x="1129" y="860"/>
                  </a:cubicBezTo>
                  <a:cubicBezTo>
                    <a:pt x="1102" y="894"/>
                    <a:pt x="1085" y="928"/>
                    <a:pt x="1063" y="957"/>
                  </a:cubicBezTo>
                  <a:cubicBezTo>
                    <a:pt x="1039" y="986"/>
                    <a:pt x="1014" y="1018"/>
                    <a:pt x="997" y="1052"/>
                  </a:cubicBezTo>
                  <a:cubicBezTo>
                    <a:pt x="978" y="1089"/>
                    <a:pt x="966" y="1123"/>
                    <a:pt x="941" y="1152"/>
                  </a:cubicBezTo>
                  <a:cubicBezTo>
                    <a:pt x="927" y="1171"/>
                    <a:pt x="907" y="1191"/>
                    <a:pt x="883" y="1208"/>
                  </a:cubicBezTo>
                  <a:cubicBezTo>
                    <a:pt x="839" y="1240"/>
                    <a:pt x="846" y="1241"/>
                    <a:pt x="802" y="1273"/>
                  </a:cubicBezTo>
                  <a:cubicBezTo>
                    <a:pt x="780" y="1287"/>
                    <a:pt x="766" y="1291"/>
                    <a:pt x="738" y="1313"/>
                  </a:cubicBezTo>
                  <a:cubicBezTo>
                    <a:pt x="722" y="1339"/>
                    <a:pt x="721" y="1348"/>
                    <a:pt x="718" y="1377"/>
                  </a:cubicBezTo>
                  <a:cubicBezTo>
                    <a:pt x="715" y="1416"/>
                    <a:pt x="714" y="1445"/>
                    <a:pt x="714" y="1477"/>
                  </a:cubicBezTo>
                  <a:cubicBezTo>
                    <a:pt x="577" y="1477"/>
                    <a:pt x="358" y="1476"/>
                    <a:pt x="219" y="1476"/>
                  </a:cubicBezTo>
                  <a:cubicBezTo>
                    <a:pt x="222" y="1418"/>
                    <a:pt x="228" y="1367"/>
                    <a:pt x="218" y="1312"/>
                  </a:cubicBezTo>
                  <a:cubicBezTo>
                    <a:pt x="204" y="1232"/>
                    <a:pt x="163" y="1176"/>
                    <a:pt x="156" y="1103"/>
                  </a:cubicBezTo>
                  <a:cubicBezTo>
                    <a:pt x="151" y="1042"/>
                    <a:pt x="156" y="977"/>
                    <a:pt x="156" y="908"/>
                  </a:cubicBezTo>
                  <a:cubicBezTo>
                    <a:pt x="159" y="833"/>
                    <a:pt x="168" y="736"/>
                    <a:pt x="146" y="675"/>
                  </a:cubicBezTo>
                  <a:cubicBezTo>
                    <a:pt x="129" y="633"/>
                    <a:pt x="107" y="599"/>
                    <a:pt x="93" y="560"/>
                  </a:cubicBezTo>
                  <a:cubicBezTo>
                    <a:pt x="80" y="533"/>
                    <a:pt x="73" y="504"/>
                    <a:pt x="63" y="477"/>
                  </a:cubicBezTo>
                  <a:cubicBezTo>
                    <a:pt x="54" y="448"/>
                    <a:pt x="37" y="424"/>
                    <a:pt x="27" y="399"/>
                  </a:cubicBezTo>
                  <a:cubicBezTo>
                    <a:pt x="20" y="380"/>
                    <a:pt x="0" y="326"/>
                    <a:pt x="2" y="307"/>
                  </a:cubicBezTo>
                  <a:cubicBezTo>
                    <a:pt x="7" y="285"/>
                    <a:pt x="37" y="265"/>
                    <a:pt x="61" y="268"/>
                  </a:cubicBezTo>
                  <a:cubicBezTo>
                    <a:pt x="90" y="273"/>
                    <a:pt x="107" y="319"/>
                    <a:pt x="122" y="348"/>
                  </a:cubicBezTo>
                  <a:cubicBezTo>
                    <a:pt x="139" y="382"/>
                    <a:pt x="154" y="416"/>
                    <a:pt x="166" y="443"/>
                  </a:cubicBezTo>
                  <a:cubicBezTo>
                    <a:pt x="180" y="473"/>
                    <a:pt x="202" y="507"/>
                    <a:pt x="217" y="533"/>
                  </a:cubicBezTo>
                  <a:cubicBezTo>
                    <a:pt x="234" y="560"/>
                    <a:pt x="249" y="611"/>
                    <a:pt x="273" y="621"/>
                  </a:cubicBezTo>
                  <a:cubicBezTo>
                    <a:pt x="293" y="631"/>
                    <a:pt x="317" y="621"/>
                    <a:pt x="339" y="616"/>
                  </a:cubicBezTo>
                  <a:cubicBezTo>
                    <a:pt x="349" y="572"/>
                    <a:pt x="341" y="533"/>
                    <a:pt x="334" y="492"/>
                  </a:cubicBezTo>
                  <a:cubicBezTo>
                    <a:pt x="324" y="404"/>
                    <a:pt x="334" y="312"/>
                    <a:pt x="329" y="222"/>
                  </a:cubicBezTo>
                  <a:cubicBezTo>
                    <a:pt x="327" y="183"/>
                    <a:pt x="317" y="117"/>
                    <a:pt x="332" y="93"/>
                  </a:cubicBezTo>
                  <a:cubicBezTo>
                    <a:pt x="346" y="68"/>
                    <a:pt x="410" y="61"/>
                    <a:pt x="429" y="85"/>
                  </a:cubicBezTo>
                  <a:cubicBezTo>
                    <a:pt x="439" y="100"/>
                    <a:pt x="439" y="153"/>
                    <a:pt x="441" y="180"/>
                  </a:cubicBezTo>
                  <a:cubicBezTo>
                    <a:pt x="444" y="217"/>
                    <a:pt x="444" y="241"/>
                    <a:pt x="446" y="275"/>
                  </a:cubicBezTo>
                  <a:cubicBezTo>
                    <a:pt x="451" y="356"/>
                    <a:pt x="468" y="399"/>
                    <a:pt x="468" y="463"/>
                  </a:cubicBezTo>
                  <a:cubicBezTo>
                    <a:pt x="468" y="480"/>
                    <a:pt x="468" y="502"/>
                    <a:pt x="468" y="526"/>
                  </a:cubicBezTo>
                  <a:cubicBezTo>
                    <a:pt x="471" y="558"/>
                    <a:pt x="463" y="594"/>
                    <a:pt x="505" y="582"/>
                  </a:cubicBezTo>
                  <a:cubicBezTo>
                    <a:pt x="515" y="580"/>
                    <a:pt x="512" y="570"/>
                    <a:pt x="512" y="560"/>
                  </a:cubicBezTo>
                  <a:cubicBezTo>
                    <a:pt x="527" y="494"/>
                    <a:pt x="515" y="416"/>
                    <a:pt x="524" y="348"/>
                  </a:cubicBezTo>
                  <a:cubicBezTo>
                    <a:pt x="529" y="317"/>
                    <a:pt x="536" y="287"/>
                    <a:pt x="541" y="258"/>
                  </a:cubicBezTo>
                  <a:cubicBezTo>
                    <a:pt x="546" y="224"/>
                    <a:pt x="549" y="190"/>
                    <a:pt x="549" y="156"/>
                  </a:cubicBezTo>
                  <a:cubicBezTo>
                    <a:pt x="546" y="97"/>
                    <a:pt x="524" y="0"/>
                    <a:pt x="590" y="0"/>
                  </a:cubicBezTo>
                  <a:close/>
                </a:path>
              </a:pathLst>
            </a:custGeom>
            <a:solidFill>
              <a:schemeClr val="bg1">
                <a:lumMod val="85000"/>
                <a:alpha val="70000"/>
              </a:schemeClr>
            </a:solidFill>
            <a:ln>
              <a:noFill/>
            </a:ln>
          </p:spPr>
          <p:txBody>
            <a:bodyPr lIns="0" tIns="0" rIns="288000" bIns="540000" anchor="b" anchorCtr="0"/>
            <a:lstStyle/>
            <a:p>
              <a:pPr algn="ctr"/>
              <a:endParaRPr lang="en-US" sz="3600" dirty="0">
                <a:solidFill>
                  <a:schemeClr val="bg1"/>
                </a:solidFill>
                <a:latin typeface="Bebas Neue" panose="020B0506020202020201" pitchFamily="34" charset="0"/>
              </a:endParaRPr>
            </a:p>
          </p:txBody>
        </p:sp>
        <p:sp>
          <p:nvSpPr>
            <p:cNvPr id="54" name="Freeform 67"/>
            <p:cNvSpPr>
              <a:spLocks noChangeAspect="1"/>
            </p:cNvSpPr>
            <p:nvPr/>
          </p:nvSpPr>
          <p:spPr bwMode="ltGray">
            <a:xfrm>
              <a:off x="1288643" y="1904061"/>
              <a:ext cx="1856210" cy="2494650"/>
            </a:xfrm>
            <a:custGeom>
              <a:avLst/>
              <a:gdLst>
                <a:gd name="T0" fmla="*/ 936625 w 1190"/>
                <a:gd name="T1" fmla="*/ 0 h 1477"/>
                <a:gd name="T2" fmla="*/ 952500 w 1190"/>
                <a:gd name="T3" fmla="*/ 0 h 1477"/>
                <a:gd name="T4" fmla="*/ 1057275 w 1190"/>
                <a:gd name="T5" fmla="*/ 127000 h 1477"/>
                <a:gd name="T6" fmla="*/ 1068387 w 1190"/>
                <a:gd name="T7" fmla="*/ 425450 h 1477"/>
                <a:gd name="T8" fmla="*/ 1065212 w 1190"/>
                <a:gd name="T9" fmla="*/ 606425 h 1477"/>
                <a:gd name="T10" fmla="*/ 1033462 w 1190"/>
                <a:gd name="T11" fmla="*/ 955675 h 1477"/>
                <a:gd name="T12" fmla="*/ 1122362 w 1190"/>
                <a:gd name="T13" fmla="*/ 955675 h 1477"/>
                <a:gd name="T14" fmla="*/ 1181100 w 1190"/>
                <a:gd name="T15" fmla="*/ 700087 h 1477"/>
                <a:gd name="T16" fmla="*/ 1246187 w 1190"/>
                <a:gd name="T17" fmla="*/ 452437 h 1477"/>
                <a:gd name="T18" fmla="*/ 1327150 w 1190"/>
                <a:gd name="T19" fmla="*/ 185737 h 1477"/>
                <a:gd name="T20" fmla="*/ 1444625 w 1190"/>
                <a:gd name="T21" fmla="*/ 414337 h 1477"/>
                <a:gd name="T22" fmla="*/ 1431925 w 1190"/>
                <a:gd name="T23" fmla="*/ 495300 h 1477"/>
                <a:gd name="T24" fmla="*/ 1423987 w 1190"/>
                <a:gd name="T25" fmla="*/ 654050 h 1477"/>
                <a:gd name="T26" fmla="*/ 1347787 w 1190"/>
                <a:gd name="T27" fmla="*/ 1066800 h 1477"/>
                <a:gd name="T28" fmla="*/ 1347787 w 1190"/>
                <a:gd name="T29" fmla="*/ 1201737 h 1477"/>
                <a:gd name="T30" fmla="*/ 1362075 w 1190"/>
                <a:gd name="T31" fmla="*/ 1554162 h 1477"/>
                <a:gd name="T32" fmla="*/ 1417637 w 1190"/>
                <a:gd name="T33" fmla="*/ 1500187 h 1477"/>
                <a:gd name="T34" fmla="*/ 1506537 w 1190"/>
                <a:gd name="T35" fmla="*/ 1376362 h 1477"/>
                <a:gd name="T36" fmla="*/ 1541462 w 1190"/>
                <a:gd name="T37" fmla="*/ 1306512 h 1477"/>
                <a:gd name="T38" fmla="*/ 1644650 w 1190"/>
                <a:gd name="T39" fmla="*/ 1198562 h 1477"/>
                <a:gd name="T40" fmla="*/ 1803400 w 1190"/>
                <a:gd name="T41" fmla="*/ 1141412 h 1477"/>
                <a:gd name="T42" fmla="*/ 1885950 w 1190"/>
                <a:gd name="T43" fmla="*/ 1198562 h 1477"/>
                <a:gd name="T44" fmla="*/ 1843088 w 1190"/>
                <a:gd name="T45" fmla="*/ 1287462 h 1477"/>
                <a:gd name="T46" fmla="*/ 1792288 w 1190"/>
                <a:gd name="T47" fmla="*/ 1365250 h 1477"/>
                <a:gd name="T48" fmla="*/ 1687513 w 1190"/>
                <a:gd name="T49" fmla="*/ 1519237 h 1477"/>
                <a:gd name="T50" fmla="*/ 1582737 w 1190"/>
                <a:gd name="T51" fmla="*/ 1670050 h 1477"/>
                <a:gd name="T52" fmla="*/ 1493837 w 1190"/>
                <a:gd name="T53" fmla="*/ 1828800 h 1477"/>
                <a:gd name="T54" fmla="*/ 1401762 w 1190"/>
                <a:gd name="T55" fmla="*/ 1917700 h 1477"/>
                <a:gd name="T56" fmla="*/ 1273175 w 1190"/>
                <a:gd name="T57" fmla="*/ 2020887 h 1477"/>
                <a:gd name="T58" fmla="*/ 1171575 w 1190"/>
                <a:gd name="T59" fmla="*/ 2084387 h 1477"/>
                <a:gd name="T60" fmla="*/ 1139825 w 1190"/>
                <a:gd name="T61" fmla="*/ 2185987 h 1477"/>
                <a:gd name="T62" fmla="*/ 1133475 w 1190"/>
                <a:gd name="T63" fmla="*/ 2344737 h 1477"/>
                <a:gd name="T64" fmla="*/ 347662 w 1190"/>
                <a:gd name="T65" fmla="*/ 2343150 h 1477"/>
                <a:gd name="T66" fmla="*/ 346075 w 1190"/>
                <a:gd name="T67" fmla="*/ 2082800 h 1477"/>
                <a:gd name="T68" fmla="*/ 247650 w 1190"/>
                <a:gd name="T69" fmla="*/ 1751012 h 1477"/>
                <a:gd name="T70" fmla="*/ 247650 w 1190"/>
                <a:gd name="T71" fmla="*/ 1441450 h 1477"/>
                <a:gd name="T72" fmla="*/ 231775 w 1190"/>
                <a:gd name="T73" fmla="*/ 1071562 h 1477"/>
                <a:gd name="T74" fmla="*/ 147637 w 1190"/>
                <a:gd name="T75" fmla="*/ 889000 h 1477"/>
                <a:gd name="T76" fmla="*/ 100012 w 1190"/>
                <a:gd name="T77" fmla="*/ 757237 h 1477"/>
                <a:gd name="T78" fmla="*/ 42862 w 1190"/>
                <a:gd name="T79" fmla="*/ 633412 h 1477"/>
                <a:gd name="T80" fmla="*/ 3175 w 1190"/>
                <a:gd name="T81" fmla="*/ 487362 h 1477"/>
                <a:gd name="T82" fmla="*/ 96837 w 1190"/>
                <a:gd name="T83" fmla="*/ 425450 h 1477"/>
                <a:gd name="T84" fmla="*/ 193675 w 1190"/>
                <a:gd name="T85" fmla="*/ 552450 h 1477"/>
                <a:gd name="T86" fmla="*/ 263525 w 1190"/>
                <a:gd name="T87" fmla="*/ 703262 h 1477"/>
                <a:gd name="T88" fmla="*/ 344487 w 1190"/>
                <a:gd name="T89" fmla="*/ 846137 h 1477"/>
                <a:gd name="T90" fmla="*/ 433388 w 1190"/>
                <a:gd name="T91" fmla="*/ 985837 h 1477"/>
                <a:gd name="T92" fmla="*/ 538162 w 1190"/>
                <a:gd name="T93" fmla="*/ 977900 h 1477"/>
                <a:gd name="T94" fmla="*/ 530225 w 1190"/>
                <a:gd name="T95" fmla="*/ 781050 h 1477"/>
                <a:gd name="T96" fmla="*/ 522287 w 1190"/>
                <a:gd name="T97" fmla="*/ 352425 h 1477"/>
                <a:gd name="T98" fmla="*/ 527050 w 1190"/>
                <a:gd name="T99" fmla="*/ 147637 h 1477"/>
                <a:gd name="T100" fmla="*/ 681037 w 1190"/>
                <a:gd name="T101" fmla="*/ 134937 h 1477"/>
                <a:gd name="T102" fmla="*/ 700087 w 1190"/>
                <a:gd name="T103" fmla="*/ 285750 h 1477"/>
                <a:gd name="T104" fmla="*/ 708025 w 1190"/>
                <a:gd name="T105" fmla="*/ 436562 h 1477"/>
                <a:gd name="T106" fmla="*/ 742950 w 1190"/>
                <a:gd name="T107" fmla="*/ 735012 h 1477"/>
                <a:gd name="T108" fmla="*/ 742950 w 1190"/>
                <a:gd name="T109" fmla="*/ 835025 h 1477"/>
                <a:gd name="T110" fmla="*/ 801687 w 1190"/>
                <a:gd name="T111" fmla="*/ 923925 h 1477"/>
                <a:gd name="T112" fmla="*/ 812800 w 1190"/>
                <a:gd name="T113" fmla="*/ 889000 h 1477"/>
                <a:gd name="T114" fmla="*/ 831850 w 1190"/>
                <a:gd name="T115" fmla="*/ 552450 h 1477"/>
                <a:gd name="T116" fmla="*/ 858838 w 1190"/>
                <a:gd name="T117" fmla="*/ 409575 h 1477"/>
                <a:gd name="T118" fmla="*/ 871538 w 1190"/>
                <a:gd name="T119" fmla="*/ 247650 h 1477"/>
                <a:gd name="T120" fmla="*/ 936625 w 1190"/>
                <a:gd name="T121" fmla="*/ 0 h 147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90"/>
                <a:gd name="T184" fmla="*/ 0 h 1477"/>
                <a:gd name="T185" fmla="*/ 1190 w 1190"/>
                <a:gd name="T186" fmla="*/ 1477 h 147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90" h="1477">
                  <a:moveTo>
                    <a:pt x="590" y="0"/>
                  </a:moveTo>
                  <a:cubicBezTo>
                    <a:pt x="593" y="0"/>
                    <a:pt x="597" y="0"/>
                    <a:pt x="600" y="0"/>
                  </a:cubicBezTo>
                  <a:cubicBezTo>
                    <a:pt x="644" y="2"/>
                    <a:pt x="661" y="29"/>
                    <a:pt x="666" y="80"/>
                  </a:cubicBezTo>
                  <a:cubicBezTo>
                    <a:pt x="671" y="144"/>
                    <a:pt x="671" y="197"/>
                    <a:pt x="673" y="268"/>
                  </a:cubicBezTo>
                  <a:cubicBezTo>
                    <a:pt x="673" y="307"/>
                    <a:pt x="673" y="346"/>
                    <a:pt x="671" y="382"/>
                  </a:cubicBezTo>
                  <a:cubicBezTo>
                    <a:pt x="663" y="460"/>
                    <a:pt x="649" y="533"/>
                    <a:pt x="651" y="602"/>
                  </a:cubicBezTo>
                  <a:cubicBezTo>
                    <a:pt x="668" y="611"/>
                    <a:pt x="685" y="604"/>
                    <a:pt x="707" y="602"/>
                  </a:cubicBezTo>
                  <a:cubicBezTo>
                    <a:pt x="727" y="553"/>
                    <a:pt x="734" y="497"/>
                    <a:pt x="744" y="441"/>
                  </a:cubicBezTo>
                  <a:cubicBezTo>
                    <a:pt x="756" y="387"/>
                    <a:pt x="780" y="336"/>
                    <a:pt x="785" y="285"/>
                  </a:cubicBezTo>
                  <a:cubicBezTo>
                    <a:pt x="790" y="219"/>
                    <a:pt x="778" y="122"/>
                    <a:pt x="836" y="117"/>
                  </a:cubicBezTo>
                  <a:cubicBezTo>
                    <a:pt x="902" y="110"/>
                    <a:pt x="912" y="188"/>
                    <a:pt x="910" y="261"/>
                  </a:cubicBezTo>
                  <a:cubicBezTo>
                    <a:pt x="907" y="278"/>
                    <a:pt x="902" y="295"/>
                    <a:pt x="902" y="312"/>
                  </a:cubicBezTo>
                  <a:cubicBezTo>
                    <a:pt x="900" y="346"/>
                    <a:pt x="900" y="378"/>
                    <a:pt x="897" y="412"/>
                  </a:cubicBezTo>
                  <a:cubicBezTo>
                    <a:pt x="890" y="497"/>
                    <a:pt x="853" y="582"/>
                    <a:pt x="849" y="672"/>
                  </a:cubicBezTo>
                  <a:cubicBezTo>
                    <a:pt x="846" y="699"/>
                    <a:pt x="849" y="728"/>
                    <a:pt x="849" y="757"/>
                  </a:cubicBezTo>
                  <a:cubicBezTo>
                    <a:pt x="846" y="831"/>
                    <a:pt x="844" y="908"/>
                    <a:pt x="858" y="979"/>
                  </a:cubicBezTo>
                  <a:cubicBezTo>
                    <a:pt x="878" y="977"/>
                    <a:pt x="883" y="957"/>
                    <a:pt x="893" y="945"/>
                  </a:cubicBezTo>
                  <a:cubicBezTo>
                    <a:pt x="912" y="921"/>
                    <a:pt x="932" y="896"/>
                    <a:pt x="949" y="867"/>
                  </a:cubicBezTo>
                  <a:cubicBezTo>
                    <a:pt x="956" y="852"/>
                    <a:pt x="961" y="838"/>
                    <a:pt x="971" y="823"/>
                  </a:cubicBezTo>
                  <a:cubicBezTo>
                    <a:pt x="988" y="796"/>
                    <a:pt x="1010" y="777"/>
                    <a:pt x="1036" y="755"/>
                  </a:cubicBezTo>
                  <a:cubicBezTo>
                    <a:pt x="1063" y="736"/>
                    <a:pt x="1097" y="714"/>
                    <a:pt x="1136" y="719"/>
                  </a:cubicBezTo>
                  <a:cubicBezTo>
                    <a:pt x="1158" y="721"/>
                    <a:pt x="1185" y="736"/>
                    <a:pt x="1188" y="755"/>
                  </a:cubicBezTo>
                  <a:cubicBezTo>
                    <a:pt x="1190" y="777"/>
                    <a:pt x="1175" y="789"/>
                    <a:pt x="1161" y="811"/>
                  </a:cubicBezTo>
                  <a:cubicBezTo>
                    <a:pt x="1151" y="828"/>
                    <a:pt x="1139" y="845"/>
                    <a:pt x="1129" y="860"/>
                  </a:cubicBezTo>
                  <a:cubicBezTo>
                    <a:pt x="1102" y="894"/>
                    <a:pt x="1085" y="928"/>
                    <a:pt x="1063" y="957"/>
                  </a:cubicBezTo>
                  <a:cubicBezTo>
                    <a:pt x="1039" y="986"/>
                    <a:pt x="1014" y="1018"/>
                    <a:pt x="997" y="1052"/>
                  </a:cubicBezTo>
                  <a:cubicBezTo>
                    <a:pt x="978" y="1089"/>
                    <a:pt x="966" y="1123"/>
                    <a:pt x="941" y="1152"/>
                  </a:cubicBezTo>
                  <a:cubicBezTo>
                    <a:pt x="927" y="1171"/>
                    <a:pt x="907" y="1191"/>
                    <a:pt x="883" y="1208"/>
                  </a:cubicBezTo>
                  <a:cubicBezTo>
                    <a:pt x="839" y="1240"/>
                    <a:pt x="846" y="1241"/>
                    <a:pt x="802" y="1273"/>
                  </a:cubicBezTo>
                  <a:cubicBezTo>
                    <a:pt x="780" y="1287"/>
                    <a:pt x="766" y="1291"/>
                    <a:pt x="738" y="1313"/>
                  </a:cubicBezTo>
                  <a:cubicBezTo>
                    <a:pt x="722" y="1339"/>
                    <a:pt x="721" y="1348"/>
                    <a:pt x="718" y="1377"/>
                  </a:cubicBezTo>
                  <a:cubicBezTo>
                    <a:pt x="715" y="1416"/>
                    <a:pt x="714" y="1445"/>
                    <a:pt x="714" y="1477"/>
                  </a:cubicBezTo>
                  <a:cubicBezTo>
                    <a:pt x="577" y="1477"/>
                    <a:pt x="358" y="1476"/>
                    <a:pt x="219" y="1476"/>
                  </a:cubicBezTo>
                  <a:cubicBezTo>
                    <a:pt x="222" y="1418"/>
                    <a:pt x="228" y="1367"/>
                    <a:pt x="218" y="1312"/>
                  </a:cubicBezTo>
                  <a:cubicBezTo>
                    <a:pt x="204" y="1232"/>
                    <a:pt x="163" y="1176"/>
                    <a:pt x="156" y="1103"/>
                  </a:cubicBezTo>
                  <a:cubicBezTo>
                    <a:pt x="151" y="1042"/>
                    <a:pt x="156" y="977"/>
                    <a:pt x="156" y="908"/>
                  </a:cubicBezTo>
                  <a:cubicBezTo>
                    <a:pt x="159" y="833"/>
                    <a:pt x="168" y="736"/>
                    <a:pt x="146" y="675"/>
                  </a:cubicBezTo>
                  <a:cubicBezTo>
                    <a:pt x="129" y="633"/>
                    <a:pt x="107" y="599"/>
                    <a:pt x="93" y="560"/>
                  </a:cubicBezTo>
                  <a:cubicBezTo>
                    <a:pt x="80" y="533"/>
                    <a:pt x="73" y="504"/>
                    <a:pt x="63" y="477"/>
                  </a:cubicBezTo>
                  <a:cubicBezTo>
                    <a:pt x="54" y="448"/>
                    <a:pt x="37" y="424"/>
                    <a:pt x="27" y="399"/>
                  </a:cubicBezTo>
                  <a:cubicBezTo>
                    <a:pt x="20" y="380"/>
                    <a:pt x="0" y="326"/>
                    <a:pt x="2" y="307"/>
                  </a:cubicBezTo>
                  <a:cubicBezTo>
                    <a:pt x="7" y="285"/>
                    <a:pt x="37" y="265"/>
                    <a:pt x="61" y="268"/>
                  </a:cubicBezTo>
                  <a:cubicBezTo>
                    <a:pt x="90" y="273"/>
                    <a:pt x="107" y="319"/>
                    <a:pt x="122" y="348"/>
                  </a:cubicBezTo>
                  <a:cubicBezTo>
                    <a:pt x="139" y="382"/>
                    <a:pt x="154" y="416"/>
                    <a:pt x="166" y="443"/>
                  </a:cubicBezTo>
                  <a:cubicBezTo>
                    <a:pt x="180" y="473"/>
                    <a:pt x="202" y="507"/>
                    <a:pt x="217" y="533"/>
                  </a:cubicBezTo>
                  <a:cubicBezTo>
                    <a:pt x="234" y="560"/>
                    <a:pt x="249" y="611"/>
                    <a:pt x="273" y="621"/>
                  </a:cubicBezTo>
                  <a:cubicBezTo>
                    <a:pt x="293" y="631"/>
                    <a:pt x="317" y="621"/>
                    <a:pt x="339" y="616"/>
                  </a:cubicBezTo>
                  <a:cubicBezTo>
                    <a:pt x="349" y="572"/>
                    <a:pt x="341" y="533"/>
                    <a:pt x="334" y="492"/>
                  </a:cubicBezTo>
                  <a:cubicBezTo>
                    <a:pt x="324" y="404"/>
                    <a:pt x="334" y="312"/>
                    <a:pt x="329" y="222"/>
                  </a:cubicBezTo>
                  <a:cubicBezTo>
                    <a:pt x="327" y="183"/>
                    <a:pt x="317" y="117"/>
                    <a:pt x="332" y="93"/>
                  </a:cubicBezTo>
                  <a:cubicBezTo>
                    <a:pt x="346" y="68"/>
                    <a:pt x="410" y="61"/>
                    <a:pt x="429" y="85"/>
                  </a:cubicBezTo>
                  <a:cubicBezTo>
                    <a:pt x="439" y="100"/>
                    <a:pt x="439" y="153"/>
                    <a:pt x="441" y="180"/>
                  </a:cubicBezTo>
                  <a:cubicBezTo>
                    <a:pt x="444" y="217"/>
                    <a:pt x="444" y="241"/>
                    <a:pt x="446" y="275"/>
                  </a:cubicBezTo>
                  <a:cubicBezTo>
                    <a:pt x="451" y="356"/>
                    <a:pt x="468" y="399"/>
                    <a:pt x="468" y="463"/>
                  </a:cubicBezTo>
                  <a:cubicBezTo>
                    <a:pt x="468" y="480"/>
                    <a:pt x="468" y="502"/>
                    <a:pt x="468" y="526"/>
                  </a:cubicBezTo>
                  <a:cubicBezTo>
                    <a:pt x="471" y="558"/>
                    <a:pt x="463" y="594"/>
                    <a:pt x="505" y="582"/>
                  </a:cubicBezTo>
                  <a:cubicBezTo>
                    <a:pt x="515" y="580"/>
                    <a:pt x="512" y="570"/>
                    <a:pt x="512" y="560"/>
                  </a:cubicBezTo>
                  <a:cubicBezTo>
                    <a:pt x="527" y="494"/>
                    <a:pt x="515" y="416"/>
                    <a:pt x="524" y="348"/>
                  </a:cubicBezTo>
                  <a:cubicBezTo>
                    <a:pt x="529" y="317"/>
                    <a:pt x="536" y="287"/>
                    <a:pt x="541" y="258"/>
                  </a:cubicBezTo>
                  <a:cubicBezTo>
                    <a:pt x="546" y="224"/>
                    <a:pt x="549" y="190"/>
                    <a:pt x="549" y="156"/>
                  </a:cubicBezTo>
                  <a:cubicBezTo>
                    <a:pt x="546" y="97"/>
                    <a:pt x="524" y="0"/>
                    <a:pt x="590" y="0"/>
                  </a:cubicBezTo>
                  <a:close/>
                </a:path>
              </a:pathLst>
            </a:custGeom>
            <a:solidFill>
              <a:schemeClr val="accent1">
                <a:alpha val="70000"/>
              </a:schemeClr>
            </a:solidFill>
            <a:ln>
              <a:noFill/>
            </a:ln>
          </p:spPr>
          <p:txBody>
            <a:bodyPr lIns="0" tIns="0" rIns="288000" bIns="540000" anchor="b" anchorCtr="0"/>
            <a:lstStyle/>
            <a:p>
              <a:pPr algn="ctr"/>
              <a:r>
                <a:rPr lang="en-US" sz="4400" dirty="0" smtClean="0">
                  <a:solidFill>
                    <a:schemeClr val="bg1"/>
                  </a:solidFill>
                  <a:latin typeface="Bebas Neue" panose="020B0506020202020201" pitchFamily="34" charset="0"/>
                </a:rPr>
                <a:t>55</a:t>
              </a:r>
              <a:r>
                <a:rPr lang="en-US" sz="36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sp>
          <p:nvSpPr>
            <p:cNvPr id="38" name="Rechteck 37"/>
            <p:cNvSpPr>
              <a:spLocks noChangeAspect="1"/>
            </p:cNvSpPr>
            <p:nvPr/>
          </p:nvSpPr>
          <p:spPr bwMode="ltGray">
            <a:xfrm>
              <a:off x="3610577" y="1444087"/>
              <a:ext cx="1866807" cy="2954624"/>
            </a:xfrm>
            <a:custGeom>
              <a:avLst/>
              <a:gdLst/>
              <a:ahLst/>
              <a:cxnLst/>
              <a:rect l="l" t="t" r="r" b="b"/>
              <a:pathLst>
                <a:path w="1866807" h="2954624">
                  <a:moveTo>
                    <a:pt x="925502" y="0"/>
                  </a:moveTo>
                  <a:lnTo>
                    <a:pt x="941370" y="0"/>
                  </a:lnTo>
                  <a:cubicBezTo>
                    <a:pt x="1045167" y="0"/>
                    <a:pt x="1010631" y="165546"/>
                    <a:pt x="1005964" y="266005"/>
                  </a:cubicBezTo>
                  <a:cubicBezTo>
                    <a:pt x="1005964" y="323545"/>
                    <a:pt x="1010631" y="381557"/>
                    <a:pt x="1018471" y="439569"/>
                  </a:cubicBezTo>
                  <a:cubicBezTo>
                    <a:pt x="1026312" y="489091"/>
                    <a:pt x="1037327" y="540028"/>
                    <a:pt x="1045167" y="592852"/>
                  </a:cubicBezTo>
                  <a:cubicBezTo>
                    <a:pt x="1059356" y="708875"/>
                    <a:pt x="1040314" y="841878"/>
                    <a:pt x="1064023" y="954128"/>
                  </a:cubicBezTo>
                  <a:cubicBezTo>
                    <a:pt x="1064023" y="971107"/>
                    <a:pt x="1059356" y="988558"/>
                    <a:pt x="1075037" y="991388"/>
                  </a:cubicBezTo>
                  <a:cubicBezTo>
                    <a:pt x="1141124" y="1012140"/>
                    <a:pt x="1128616" y="950827"/>
                    <a:pt x="1133283" y="896116"/>
                  </a:cubicBezTo>
                  <a:lnTo>
                    <a:pt x="1133283" y="789054"/>
                  </a:lnTo>
                  <a:cubicBezTo>
                    <a:pt x="1133283" y="679634"/>
                    <a:pt x="1159979" y="606529"/>
                    <a:pt x="1167820" y="468810"/>
                  </a:cubicBezTo>
                  <a:cubicBezTo>
                    <a:pt x="1170993" y="410799"/>
                    <a:pt x="1170993" y="369766"/>
                    <a:pt x="1175847" y="306566"/>
                  </a:cubicBezTo>
                  <a:cubicBezTo>
                    <a:pt x="1179021" y="260817"/>
                    <a:pt x="1179021" y="170262"/>
                    <a:pt x="1194702" y="144794"/>
                  </a:cubicBezTo>
                  <a:cubicBezTo>
                    <a:pt x="1224572" y="103761"/>
                    <a:pt x="1325195" y="115552"/>
                    <a:pt x="1347224" y="158471"/>
                  </a:cubicBezTo>
                  <a:cubicBezTo>
                    <a:pt x="1370933" y="199504"/>
                    <a:pt x="1355252" y="311754"/>
                    <a:pt x="1351891" y="378255"/>
                  </a:cubicBezTo>
                  <a:cubicBezTo>
                    <a:pt x="1344051" y="531538"/>
                    <a:pt x="1359919" y="688123"/>
                    <a:pt x="1344051" y="838105"/>
                  </a:cubicBezTo>
                  <a:cubicBezTo>
                    <a:pt x="1333036" y="908379"/>
                    <a:pt x="1320528" y="974880"/>
                    <a:pt x="1336210" y="1049871"/>
                  </a:cubicBezTo>
                  <a:cubicBezTo>
                    <a:pt x="1370933" y="1057889"/>
                    <a:pt x="1408644" y="1075340"/>
                    <a:pt x="1440194" y="1057889"/>
                  </a:cubicBezTo>
                  <a:cubicBezTo>
                    <a:pt x="1478091" y="1041382"/>
                    <a:pt x="1501613" y="954128"/>
                    <a:pt x="1528122" y="908379"/>
                  </a:cubicBezTo>
                  <a:cubicBezTo>
                    <a:pt x="1552018" y="864045"/>
                    <a:pt x="1586368" y="806033"/>
                    <a:pt x="1608584" y="754624"/>
                  </a:cubicBezTo>
                  <a:cubicBezTo>
                    <a:pt x="1627439" y="708875"/>
                    <a:pt x="1650961" y="650864"/>
                    <a:pt x="1677844" y="592852"/>
                  </a:cubicBezTo>
                  <a:cubicBezTo>
                    <a:pt x="1701366" y="543801"/>
                    <a:pt x="1728249" y="465037"/>
                    <a:pt x="1773614" y="456548"/>
                  </a:cubicBezTo>
                  <a:cubicBezTo>
                    <a:pt x="1811511" y="451360"/>
                    <a:pt x="1858742" y="485789"/>
                    <a:pt x="1866583" y="523049"/>
                  </a:cubicBezTo>
                  <a:cubicBezTo>
                    <a:pt x="1869757" y="555592"/>
                    <a:pt x="1838393" y="647562"/>
                    <a:pt x="1827192" y="679634"/>
                  </a:cubicBezTo>
                  <a:cubicBezTo>
                    <a:pt x="1811511" y="722553"/>
                    <a:pt x="1784815" y="763114"/>
                    <a:pt x="1770627" y="813108"/>
                  </a:cubicBezTo>
                  <a:cubicBezTo>
                    <a:pt x="1754945" y="858857"/>
                    <a:pt x="1743931" y="908379"/>
                    <a:pt x="1723395" y="954128"/>
                  </a:cubicBezTo>
                  <a:cubicBezTo>
                    <a:pt x="1701366" y="1020629"/>
                    <a:pt x="1666830" y="1078641"/>
                    <a:pt x="1639947" y="1150330"/>
                  </a:cubicBezTo>
                  <a:cubicBezTo>
                    <a:pt x="1605410" y="1254091"/>
                    <a:pt x="1619598" y="1419637"/>
                    <a:pt x="1624265" y="1547451"/>
                  </a:cubicBezTo>
                  <a:cubicBezTo>
                    <a:pt x="1624265" y="1664890"/>
                    <a:pt x="1632106" y="1775725"/>
                    <a:pt x="1624265" y="1879486"/>
                  </a:cubicBezTo>
                  <a:cubicBezTo>
                    <a:pt x="1613251" y="2003999"/>
                    <a:pt x="1548844" y="2099271"/>
                    <a:pt x="1526629" y="2235575"/>
                  </a:cubicBezTo>
                  <a:cubicBezTo>
                    <a:pt x="1522025" y="2263127"/>
                    <a:pt x="1526383" y="2554377"/>
                    <a:pt x="1534975" y="2954624"/>
                  </a:cubicBezTo>
                  <a:lnTo>
                    <a:pt x="739844" y="2954624"/>
                  </a:lnTo>
                  <a:cubicBezTo>
                    <a:pt x="740858" y="2608236"/>
                    <a:pt x="741070" y="2364499"/>
                    <a:pt x="739750" y="2346410"/>
                  </a:cubicBezTo>
                  <a:cubicBezTo>
                    <a:pt x="735083" y="2296888"/>
                    <a:pt x="733590" y="2281795"/>
                    <a:pt x="708387" y="2237461"/>
                  </a:cubicBezTo>
                  <a:cubicBezTo>
                    <a:pt x="664329" y="2199730"/>
                    <a:pt x="642301" y="2193127"/>
                    <a:pt x="607764" y="2169073"/>
                  </a:cubicBezTo>
                  <a:cubicBezTo>
                    <a:pt x="538504" y="2114363"/>
                    <a:pt x="549518" y="2112948"/>
                    <a:pt x="480258" y="2058238"/>
                  </a:cubicBezTo>
                  <a:cubicBezTo>
                    <a:pt x="442361" y="2029468"/>
                    <a:pt x="410998" y="1995510"/>
                    <a:pt x="388782" y="1962967"/>
                  </a:cubicBezTo>
                  <a:cubicBezTo>
                    <a:pt x="349578" y="1913444"/>
                    <a:pt x="330723" y="1855433"/>
                    <a:pt x="300853" y="1792704"/>
                  </a:cubicBezTo>
                  <a:cubicBezTo>
                    <a:pt x="274157" y="1734693"/>
                    <a:pt x="234767" y="1679982"/>
                    <a:pt x="196869" y="1630460"/>
                  </a:cubicBezTo>
                  <a:cubicBezTo>
                    <a:pt x="162333" y="1581410"/>
                    <a:pt x="135450" y="1523398"/>
                    <a:pt x="93259" y="1465386"/>
                  </a:cubicBezTo>
                  <a:cubicBezTo>
                    <a:pt x="77391" y="1439917"/>
                    <a:pt x="58536" y="1410676"/>
                    <a:pt x="42854" y="1381906"/>
                  </a:cubicBezTo>
                  <a:cubicBezTo>
                    <a:pt x="20639" y="1344646"/>
                    <a:pt x="-2884" y="1323894"/>
                    <a:pt x="290" y="1286634"/>
                  </a:cubicBezTo>
                  <a:cubicBezTo>
                    <a:pt x="4957" y="1254091"/>
                    <a:pt x="47521" y="1228623"/>
                    <a:pt x="82058" y="1225321"/>
                  </a:cubicBezTo>
                  <a:cubicBezTo>
                    <a:pt x="143477" y="1216832"/>
                    <a:pt x="196869" y="1254091"/>
                    <a:pt x="239434" y="1286634"/>
                  </a:cubicBezTo>
                  <a:cubicBezTo>
                    <a:pt x="280504" y="1323894"/>
                    <a:pt x="314855" y="1356437"/>
                    <a:pt x="341737" y="1402186"/>
                  </a:cubicBezTo>
                  <a:cubicBezTo>
                    <a:pt x="357419" y="1428126"/>
                    <a:pt x="365260" y="1451708"/>
                    <a:pt x="376274" y="1477177"/>
                  </a:cubicBezTo>
                  <a:cubicBezTo>
                    <a:pt x="403157" y="1526699"/>
                    <a:pt x="434520" y="1569619"/>
                    <a:pt x="464576" y="1610180"/>
                  </a:cubicBezTo>
                  <a:cubicBezTo>
                    <a:pt x="480258" y="1630460"/>
                    <a:pt x="488099" y="1664890"/>
                    <a:pt x="519648" y="1668191"/>
                  </a:cubicBezTo>
                  <a:cubicBezTo>
                    <a:pt x="541677" y="1547451"/>
                    <a:pt x="538504" y="1415864"/>
                    <a:pt x="533836" y="1289936"/>
                  </a:cubicBezTo>
                  <a:cubicBezTo>
                    <a:pt x="533836" y="1240414"/>
                    <a:pt x="538504" y="1191363"/>
                    <a:pt x="533836" y="1145142"/>
                  </a:cubicBezTo>
                  <a:cubicBezTo>
                    <a:pt x="527489" y="991388"/>
                    <a:pt x="469243" y="847066"/>
                    <a:pt x="458229" y="701801"/>
                  </a:cubicBezTo>
                  <a:cubicBezTo>
                    <a:pt x="453562" y="644261"/>
                    <a:pt x="453562" y="589550"/>
                    <a:pt x="450201" y="531538"/>
                  </a:cubicBezTo>
                  <a:cubicBezTo>
                    <a:pt x="450201" y="502768"/>
                    <a:pt x="442361" y="473527"/>
                    <a:pt x="437694" y="444757"/>
                  </a:cubicBezTo>
                  <a:cubicBezTo>
                    <a:pt x="434520" y="320244"/>
                    <a:pt x="450201" y="187713"/>
                    <a:pt x="554185" y="199504"/>
                  </a:cubicBezTo>
                  <a:cubicBezTo>
                    <a:pt x="645474" y="207993"/>
                    <a:pt x="626432" y="373067"/>
                    <a:pt x="634460" y="485789"/>
                  </a:cubicBezTo>
                  <a:cubicBezTo>
                    <a:pt x="642301" y="572571"/>
                    <a:pt x="680011" y="659353"/>
                    <a:pt x="699053" y="751323"/>
                  </a:cubicBezTo>
                  <a:cubicBezTo>
                    <a:pt x="714734" y="847066"/>
                    <a:pt x="725749" y="942337"/>
                    <a:pt x="757299" y="1025817"/>
                  </a:cubicBezTo>
                  <a:cubicBezTo>
                    <a:pt x="791836" y="1029119"/>
                    <a:pt x="818718" y="1041382"/>
                    <a:pt x="845227" y="1025817"/>
                  </a:cubicBezTo>
                  <a:cubicBezTo>
                    <a:pt x="848401" y="908379"/>
                    <a:pt x="826559" y="783866"/>
                    <a:pt x="813864" y="650864"/>
                  </a:cubicBezTo>
                  <a:cubicBezTo>
                    <a:pt x="810691" y="589550"/>
                    <a:pt x="810691" y="523049"/>
                    <a:pt x="810691" y="456548"/>
                  </a:cubicBezTo>
                  <a:cubicBezTo>
                    <a:pt x="813864" y="335808"/>
                    <a:pt x="813864" y="245253"/>
                    <a:pt x="821705" y="136304"/>
                  </a:cubicBezTo>
                  <a:cubicBezTo>
                    <a:pt x="829546" y="49522"/>
                    <a:pt x="856242" y="3301"/>
                    <a:pt x="925502" y="0"/>
                  </a:cubicBezTo>
                  <a:close/>
                </a:path>
              </a:pathLst>
            </a:custGeom>
            <a:solidFill>
              <a:schemeClr val="accent6">
                <a:alpha val="70000"/>
              </a:schemeClr>
            </a:solidFill>
            <a:ln>
              <a:noFill/>
            </a:ln>
          </p:spPr>
          <p:txBody>
            <a:bodyPr lIns="288000" tIns="0" rIns="0" bIns="1008000" anchor="b" anchorCtr="0"/>
            <a:lstStyle/>
            <a:p>
              <a:pPr algn="ctr"/>
              <a:r>
                <a:rPr lang="en-US" sz="4400" dirty="0" smtClean="0">
                  <a:solidFill>
                    <a:schemeClr val="bg1"/>
                  </a:solidFill>
                  <a:latin typeface="Bebas Neue" panose="020B0506020202020201" pitchFamily="34" charset="0"/>
                </a:rPr>
                <a:t>87</a:t>
              </a:r>
              <a:r>
                <a:rPr lang="en-US" sz="36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sp>
          <p:nvSpPr>
            <p:cNvPr id="60" name="Freeform 67"/>
            <p:cNvSpPr>
              <a:spLocks noChangeAspect="1"/>
            </p:cNvSpPr>
            <p:nvPr/>
          </p:nvSpPr>
          <p:spPr bwMode="ltGray">
            <a:xfrm>
              <a:off x="6814387" y="2241683"/>
              <a:ext cx="1604994" cy="2157028"/>
            </a:xfrm>
            <a:custGeom>
              <a:avLst/>
              <a:gdLst>
                <a:gd name="T0" fmla="*/ 936625 w 1190"/>
                <a:gd name="T1" fmla="*/ 0 h 1477"/>
                <a:gd name="T2" fmla="*/ 952500 w 1190"/>
                <a:gd name="T3" fmla="*/ 0 h 1477"/>
                <a:gd name="T4" fmla="*/ 1057275 w 1190"/>
                <a:gd name="T5" fmla="*/ 127000 h 1477"/>
                <a:gd name="T6" fmla="*/ 1068387 w 1190"/>
                <a:gd name="T7" fmla="*/ 425450 h 1477"/>
                <a:gd name="T8" fmla="*/ 1065212 w 1190"/>
                <a:gd name="T9" fmla="*/ 606425 h 1477"/>
                <a:gd name="T10" fmla="*/ 1033462 w 1190"/>
                <a:gd name="T11" fmla="*/ 955675 h 1477"/>
                <a:gd name="T12" fmla="*/ 1122362 w 1190"/>
                <a:gd name="T13" fmla="*/ 955675 h 1477"/>
                <a:gd name="T14" fmla="*/ 1181100 w 1190"/>
                <a:gd name="T15" fmla="*/ 700087 h 1477"/>
                <a:gd name="T16" fmla="*/ 1246187 w 1190"/>
                <a:gd name="T17" fmla="*/ 452437 h 1477"/>
                <a:gd name="T18" fmla="*/ 1327150 w 1190"/>
                <a:gd name="T19" fmla="*/ 185737 h 1477"/>
                <a:gd name="T20" fmla="*/ 1444625 w 1190"/>
                <a:gd name="T21" fmla="*/ 414337 h 1477"/>
                <a:gd name="T22" fmla="*/ 1431925 w 1190"/>
                <a:gd name="T23" fmla="*/ 495300 h 1477"/>
                <a:gd name="T24" fmla="*/ 1423987 w 1190"/>
                <a:gd name="T25" fmla="*/ 654050 h 1477"/>
                <a:gd name="T26" fmla="*/ 1347787 w 1190"/>
                <a:gd name="T27" fmla="*/ 1066800 h 1477"/>
                <a:gd name="T28" fmla="*/ 1347787 w 1190"/>
                <a:gd name="T29" fmla="*/ 1201737 h 1477"/>
                <a:gd name="T30" fmla="*/ 1362075 w 1190"/>
                <a:gd name="T31" fmla="*/ 1554162 h 1477"/>
                <a:gd name="T32" fmla="*/ 1417637 w 1190"/>
                <a:gd name="T33" fmla="*/ 1500187 h 1477"/>
                <a:gd name="T34" fmla="*/ 1506537 w 1190"/>
                <a:gd name="T35" fmla="*/ 1376362 h 1477"/>
                <a:gd name="T36" fmla="*/ 1541462 w 1190"/>
                <a:gd name="T37" fmla="*/ 1306512 h 1477"/>
                <a:gd name="T38" fmla="*/ 1644650 w 1190"/>
                <a:gd name="T39" fmla="*/ 1198562 h 1477"/>
                <a:gd name="T40" fmla="*/ 1803400 w 1190"/>
                <a:gd name="T41" fmla="*/ 1141412 h 1477"/>
                <a:gd name="T42" fmla="*/ 1885950 w 1190"/>
                <a:gd name="T43" fmla="*/ 1198562 h 1477"/>
                <a:gd name="T44" fmla="*/ 1843088 w 1190"/>
                <a:gd name="T45" fmla="*/ 1287462 h 1477"/>
                <a:gd name="T46" fmla="*/ 1792288 w 1190"/>
                <a:gd name="T47" fmla="*/ 1365250 h 1477"/>
                <a:gd name="T48" fmla="*/ 1687513 w 1190"/>
                <a:gd name="T49" fmla="*/ 1519237 h 1477"/>
                <a:gd name="T50" fmla="*/ 1582737 w 1190"/>
                <a:gd name="T51" fmla="*/ 1670050 h 1477"/>
                <a:gd name="T52" fmla="*/ 1493837 w 1190"/>
                <a:gd name="T53" fmla="*/ 1828800 h 1477"/>
                <a:gd name="T54" fmla="*/ 1401762 w 1190"/>
                <a:gd name="T55" fmla="*/ 1917700 h 1477"/>
                <a:gd name="T56" fmla="*/ 1273175 w 1190"/>
                <a:gd name="T57" fmla="*/ 2020887 h 1477"/>
                <a:gd name="T58" fmla="*/ 1171575 w 1190"/>
                <a:gd name="T59" fmla="*/ 2084387 h 1477"/>
                <a:gd name="T60" fmla="*/ 1139825 w 1190"/>
                <a:gd name="T61" fmla="*/ 2185987 h 1477"/>
                <a:gd name="T62" fmla="*/ 1133475 w 1190"/>
                <a:gd name="T63" fmla="*/ 2344737 h 1477"/>
                <a:gd name="T64" fmla="*/ 347662 w 1190"/>
                <a:gd name="T65" fmla="*/ 2343150 h 1477"/>
                <a:gd name="T66" fmla="*/ 346075 w 1190"/>
                <a:gd name="T67" fmla="*/ 2082800 h 1477"/>
                <a:gd name="T68" fmla="*/ 247650 w 1190"/>
                <a:gd name="T69" fmla="*/ 1751012 h 1477"/>
                <a:gd name="T70" fmla="*/ 247650 w 1190"/>
                <a:gd name="T71" fmla="*/ 1441450 h 1477"/>
                <a:gd name="T72" fmla="*/ 231775 w 1190"/>
                <a:gd name="T73" fmla="*/ 1071562 h 1477"/>
                <a:gd name="T74" fmla="*/ 147637 w 1190"/>
                <a:gd name="T75" fmla="*/ 889000 h 1477"/>
                <a:gd name="T76" fmla="*/ 100012 w 1190"/>
                <a:gd name="T77" fmla="*/ 757237 h 1477"/>
                <a:gd name="T78" fmla="*/ 42862 w 1190"/>
                <a:gd name="T79" fmla="*/ 633412 h 1477"/>
                <a:gd name="T80" fmla="*/ 3175 w 1190"/>
                <a:gd name="T81" fmla="*/ 487362 h 1477"/>
                <a:gd name="T82" fmla="*/ 96837 w 1190"/>
                <a:gd name="T83" fmla="*/ 425450 h 1477"/>
                <a:gd name="T84" fmla="*/ 193675 w 1190"/>
                <a:gd name="T85" fmla="*/ 552450 h 1477"/>
                <a:gd name="T86" fmla="*/ 263525 w 1190"/>
                <a:gd name="T87" fmla="*/ 703262 h 1477"/>
                <a:gd name="T88" fmla="*/ 344487 w 1190"/>
                <a:gd name="T89" fmla="*/ 846137 h 1477"/>
                <a:gd name="T90" fmla="*/ 433388 w 1190"/>
                <a:gd name="T91" fmla="*/ 985837 h 1477"/>
                <a:gd name="T92" fmla="*/ 538162 w 1190"/>
                <a:gd name="T93" fmla="*/ 977900 h 1477"/>
                <a:gd name="T94" fmla="*/ 530225 w 1190"/>
                <a:gd name="T95" fmla="*/ 781050 h 1477"/>
                <a:gd name="T96" fmla="*/ 522287 w 1190"/>
                <a:gd name="T97" fmla="*/ 352425 h 1477"/>
                <a:gd name="T98" fmla="*/ 527050 w 1190"/>
                <a:gd name="T99" fmla="*/ 147637 h 1477"/>
                <a:gd name="T100" fmla="*/ 681037 w 1190"/>
                <a:gd name="T101" fmla="*/ 134937 h 1477"/>
                <a:gd name="T102" fmla="*/ 700087 w 1190"/>
                <a:gd name="T103" fmla="*/ 285750 h 1477"/>
                <a:gd name="T104" fmla="*/ 708025 w 1190"/>
                <a:gd name="T105" fmla="*/ 436562 h 1477"/>
                <a:gd name="T106" fmla="*/ 742950 w 1190"/>
                <a:gd name="T107" fmla="*/ 735012 h 1477"/>
                <a:gd name="T108" fmla="*/ 742950 w 1190"/>
                <a:gd name="T109" fmla="*/ 835025 h 1477"/>
                <a:gd name="T110" fmla="*/ 801687 w 1190"/>
                <a:gd name="T111" fmla="*/ 923925 h 1477"/>
                <a:gd name="T112" fmla="*/ 812800 w 1190"/>
                <a:gd name="T113" fmla="*/ 889000 h 1477"/>
                <a:gd name="T114" fmla="*/ 831850 w 1190"/>
                <a:gd name="T115" fmla="*/ 552450 h 1477"/>
                <a:gd name="T116" fmla="*/ 858838 w 1190"/>
                <a:gd name="T117" fmla="*/ 409575 h 1477"/>
                <a:gd name="T118" fmla="*/ 871538 w 1190"/>
                <a:gd name="T119" fmla="*/ 247650 h 1477"/>
                <a:gd name="T120" fmla="*/ 936625 w 1190"/>
                <a:gd name="T121" fmla="*/ 0 h 147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190"/>
                <a:gd name="T184" fmla="*/ 0 h 1477"/>
                <a:gd name="T185" fmla="*/ 1190 w 1190"/>
                <a:gd name="T186" fmla="*/ 1477 h 147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190" h="1477">
                  <a:moveTo>
                    <a:pt x="590" y="0"/>
                  </a:moveTo>
                  <a:cubicBezTo>
                    <a:pt x="593" y="0"/>
                    <a:pt x="597" y="0"/>
                    <a:pt x="600" y="0"/>
                  </a:cubicBezTo>
                  <a:cubicBezTo>
                    <a:pt x="644" y="2"/>
                    <a:pt x="661" y="29"/>
                    <a:pt x="666" y="80"/>
                  </a:cubicBezTo>
                  <a:cubicBezTo>
                    <a:pt x="671" y="144"/>
                    <a:pt x="671" y="197"/>
                    <a:pt x="673" y="268"/>
                  </a:cubicBezTo>
                  <a:cubicBezTo>
                    <a:pt x="673" y="307"/>
                    <a:pt x="673" y="346"/>
                    <a:pt x="671" y="382"/>
                  </a:cubicBezTo>
                  <a:cubicBezTo>
                    <a:pt x="663" y="460"/>
                    <a:pt x="649" y="533"/>
                    <a:pt x="651" y="602"/>
                  </a:cubicBezTo>
                  <a:cubicBezTo>
                    <a:pt x="668" y="611"/>
                    <a:pt x="685" y="604"/>
                    <a:pt x="707" y="602"/>
                  </a:cubicBezTo>
                  <a:cubicBezTo>
                    <a:pt x="727" y="553"/>
                    <a:pt x="734" y="497"/>
                    <a:pt x="744" y="441"/>
                  </a:cubicBezTo>
                  <a:cubicBezTo>
                    <a:pt x="756" y="387"/>
                    <a:pt x="780" y="336"/>
                    <a:pt x="785" y="285"/>
                  </a:cubicBezTo>
                  <a:cubicBezTo>
                    <a:pt x="790" y="219"/>
                    <a:pt x="778" y="122"/>
                    <a:pt x="836" y="117"/>
                  </a:cubicBezTo>
                  <a:cubicBezTo>
                    <a:pt x="902" y="110"/>
                    <a:pt x="912" y="188"/>
                    <a:pt x="910" y="261"/>
                  </a:cubicBezTo>
                  <a:cubicBezTo>
                    <a:pt x="907" y="278"/>
                    <a:pt x="902" y="295"/>
                    <a:pt x="902" y="312"/>
                  </a:cubicBezTo>
                  <a:cubicBezTo>
                    <a:pt x="900" y="346"/>
                    <a:pt x="900" y="378"/>
                    <a:pt x="897" y="412"/>
                  </a:cubicBezTo>
                  <a:cubicBezTo>
                    <a:pt x="890" y="497"/>
                    <a:pt x="853" y="582"/>
                    <a:pt x="849" y="672"/>
                  </a:cubicBezTo>
                  <a:cubicBezTo>
                    <a:pt x="846" y="699"/>
                    <a:pt x="849" y="728"/>
                    <a:pt x="849" y="757"/>
                  </a:cubicBezTo>
                  <a:cubicBezTo>
                    <a:pt x="846" y="831"/>
                    <a:pt x="844" y="908"/>
                    <a:pt x="858" y="979"/>
                  </a:cubicBezTo>
                  <a:cubicBezTo>
                    <a:pt x="878" y="977"/>
                    <a:pt x="883" y="957"/>
                    <a:pt x="893" y="945"/>
                  </a:cubicBezTo>
                  <a:cubicBezTo>
                    <a:pt x="912" y="921"/>
                    <a:pt x="932" y="896"/>
                    <a:pt x="949" y="867"/>
                  </a:cubicBezTo>
                  <a:cubicBezTo>
                    <a:pt x="956" y="852"/>
                    <a:pt x="961" y="838"/>
                    <a:pt x="971" y="823"/>
                  </a:cubicBezTo>
                  <a:cubicBezTo>
                    <a:pt x="988" y="796"/>
                    <a:pt x="1010" y="777"/>
                    <a:pt x="1036" y="755"/>
                  </a:cubicBezTo>
                  <a:cubicBezTo>
                    <a:pt x="1063" y="736"/>
                    <a:pt x="1097" y="714"/>
                    <a:pt x="1136" y="719"/>
                  </a:cubicBezTo>
                  <a:cubicBezTo>
                    <a:pt x="1158" y="721"/>
                    <a:pt x="1185" y="736"/>
                    <a:pt x="1188" y="755"/>
                  </a:cubicBezTo>
                  <a:cubicBezTo>
                    <a:pt x="1190" y="777"/>
                    <a:pt x="1175" y="789"/>
                    <a:pt x="1161" y="811"/>
                  </a:cubicBezTo>
                  <a:cubicBezTo>
                    <a:pt x="1151" y="828"/>
                    <a:pt x="1139" y="845"/>
                    <a:pt x="1129" y="860"/>
                  </a:cubicBezTo>
                  <a:cubicBezTo>
                    <a:pt x="1102" y="894"/>
                    <a:pt x="1085" y="928"/>
                    <a:pt x="1063" y="957"/>
                  </a:cubicBezTo>
                  <a:cubicBezTo>
                    <a:pt x="1039" y="986"/>
                    <a:pt x="1014" y="1018"/>
                    <a:pt x="997" y="1052"/>
                  </a:cubicBezTo>
                  <a:cubicBezTo>
                    <a:pt x="978" y="1089"/>
                    <a:pt x="966" y="1123"/>
                    <a:pt x="941" y="1152"/>
                  </a:cubicBezTo>
                  <a:cubicBezTo>
                    <a:pt x="927" y="1171"/>
                    <a:pt x="907" y="1191"/>
                    <a:pt x="883" y="1208"/>
                  </a:cubicBezTo>
                  <a:cubicBezTo>
                    <a:pt x="839" y="1240"/>
                    <a:pt x="846" y="1241"/>
                    <a:pt x="802" y="1273"/>
                  </a:cubicBezTo>
                  <a:cubicBezTo>
                    <a:pt x="780" y="1287"/>
                    <a:pt x="766" y="1291"/>
                    <a:pt x="738" y="1313"/>
                  </a:cubicBezTo>
                  <a:cubicBezTo>
                    <a:pt x="722" y="1339"/>
                    <a:pt x="721" y="1348"/>
                    <a:pt x="718" y="1377"/>
                  </a:cubicBezTo>
                  <a:cubicBezTo>
                    <a:pt x="715" y="1416"/>
                    <a:pt x="714" y="1445"/>
                    <a:pt x="714" y="1477"/>
                  </a:cubicBezTo>
                  <a:cubicBezTo>
                    <a:pt x="577" y="1477"/>
                    <a:pt x="358" y="1476"/>
                    <a:pt x="219" y="1476"/>
                  </a:cubicBezTo>
                  <a:cubicBezTo>
                    <a:pt x="222" y="1418"/>
                    <a:pt x="228" y="1367"/>
                    <a:pt x="218" y="1312"/>
                  </a:cubicBezTo>
                  <a:cubicBezTo>
                    <a:pt x="204" y="1232"/>
                    <a:pt x="163" y="1176"/>
                    <a:pt x="156" y="1103"/>
                  </a:cubicBezTo>
                  <a:cubicBezTo>
                    <a:pt x="151" y="1042"/>
                    <a:pt x="156" y="977"/>
                    <a:pt x="156" y="908"/>
                  </a:cubicBezTo>
                  <a:cubicBezTo>
                    <a:pt x="159" y="833"/>
                    <a:pt x="168" y="736"/>
                    <a:pt x="146" y="675"/>
                  </a:cubicBezTo>
                  <a:cubicBezTo>
                    <a:pt x="129" y="633"/>
                    <a:pt x="107" y="599"/>
                    <a:pt x="93" y="560"/>
                  </a:cubicBezTo>
                  <a:cubicBezTo>
                    <a:pt x="80" y="533"/>
                    <a:pt x="73" y="504"/>
                    <a:pt x="63" y="477"/>
                  </a:cubicBezTo>
                  <a:cubicBezTo>
                    <a:pt x="54" y="448"/>
                    <a:pt x="37" y="424"/>
                    <a:pt x="27" y="399"/>
                  </a:cubicBezTo>
                  <a:cubicBezTo>
                    <a:pt x="20" y="380"/>
                    <a:pt x="0" y="326"/>
                    <a:pt x="2" y="307"/>
                  </a:cubicBezTo>
                  <a:cubicBezTo>
                    <a:pt x="7" y="285"/>
                    <a:pt x="37" y="265"/>
                    <a:pt x="61" y="268"/>
                  </a:cubicBezTo>
                  <a:cubicBezTo>
                    <a:pt x="90" y="273"/>
                    <a:pt x="107" y="319"/>
                    <a:pt x="122" y="348"/>
                  </a:cubicBezTo>
                  <a:cubicBezTo>
                    <a:pt x="139" y="382"/>
                    <a:pt x="154" y="416"/>
                    <a:pt x="166" y="443"/>
                  </a:cubicBezTo>
                  <a:cubicBezTo>
                    <a:pt x="180" y="473"/>
                    <a:pt x="202" y="507"/>
                    <a:pt x="217" y="533"/>
                  </a:cubicBezTo>
                  <a:cubicBezTo>
                    <a:pt x="234" y="560"/>
                    <a:pt x="249" y="611"/>
                    <a:pt x="273" y="621"/>
                  </a:cubicBezTo>
                  <a:cubicBezTo>
                    <a:pt x="293" y="631"/>
                    <a:pt x="317" y="621"/>
                    <a:pt x="339" y="616"/>
                  </a:cubicBezTo>
                  <a:cubicBezTo>
                    <a:pt x="349" y="572"/>
                    <a:pt x="341" y="533"/>
                    <a:pt x="334" y="492"/>
                  </a:cubicBezTo>
                  <a:cubicBezTo>
                    <a:pt x="324" y="404"/>
                    <a:pt x="334" y="312"/>
                    <a:pt x="329" y="222"/>
                  </a:cubicBezTo>
                  <a:cubicBezTo>
                    <a:pt x="327" y="183"/>
                    <a:pt x="317" y="117"/>
                    <a:pt x="332" y="93"/>
                  </a:cubicBezTo>
                  <a:cubicBezTo>
                    <a:pt x="346" y="68"/>
                    <a:pt x="410" y="61"/>
                    <a:pt x="429" y="85"/>
                  </a:cubicBezTo>
                  <a:cubicBezTo>
                    <a:pt x="439" y="100"/>
                    <a:pt x="439" y="153"/>
                    <a:pt x="441" y="180"/>
                  </a:cubicBezTo>
                  <a:cubicBezTo>
                    <a:pt x="444" y="217"/>
                    <a:pt x="444" y="241"/>
                    <a:pt x="446" y="275"/>
                  </a:cubicBezTo>
                  <a:cubicBezTo>
                    <a:pt x="451" y="356"/>
                    <a:pt x="468" y="399"/>
                    <a:pt x="468" y="463"/>
                  </a:cubicBezTo>
                  <a:cubicBezTo>
                    <a:pt x="468" y="480"/>
                    <a:pt x="468" y="502"/>
                    <a:pt x="468" y="526"/>
                  </a:cubicBezTo>
                  <a:cubicBezTo>
                    <a:pt x="471" y="558"/>
                    <a:pt x="463" y="594"/>
                    <a:pt x="505" y="582"/>
                  </a:cubicBezTo>
                  <a:cubicBezTo>
                    <a:pt x="515" y="580"/>
                    <a:pt x="512" y="570"/>
                    <a:pt x="512" y="560"/>
                  </a:cubicBezTo>
                  <a:cubicBezTo>
                    <a:pt x="527" y="494"/>
                    <a:pt x="515" y="416"/>
                    <a:pt x="524" y="348"/>
                  </a:cubicBezTo>
                  <a:cubicBezTo>
                    <a:pt x="529" y="317"/>
                    <a:pt x="536" y="287"/>
                    <a:pt x="541" y="258"/>
                  </a:cubicBezTo>
                  <a:cubicBezTo>
                    <a:pt x="546" y="224"/>
                    <a:pt x="549" y="190"/>
                    <a:pt x="549" y="156"/>
                  </a:cubicBezTo>
                  <a:cubicBezTo>
                    <a:pt x="546" y="97"/>
                    <a:pt x="524" y="0"/>
                    <a:pt x="590" y="0"/>
                  </a:cubicBezTo>
                  <a:close/>
                </a:path>
              </a:pathLst>
            </a:custGeom>
            <a:solidFill>
              <a:schemeClr val="accent3">
                <a:lumMod val="75000"/>
                <a:alpha val="70000"/>
              </a:schemeClr>
            </a:solidFill>
            <a:ln>
              <a:noFill/>
            </a:ln>
          </p:spPr>
          <p:txBody>
            <a:bodyPr lIns="0" tIns="0" rIns="216000" bIns="468000" anchor="b" anchorCtr="0"/>
            <a:lstStyle/>
            <a:p>
              <a:pPr algn="ctr"/>
              <a:r>
                <a:rPr lang="en-US" sz="4000" dirty="0" smtClean="0">
                  <a:solidFill>
                    <a:schemeClr val="bg1"/>
                  </a:solidFill>
                  <a:latin typeface="Bebas Neue" panose="020B0506020202020201" pitchFamily="34" charset="0"/>
                </a:rPr>
                <a:t>43</a:t>
              </a:r>
              <a:r>
                <a:rPr lang="en-US" sz="3200" dirty="0" smtClean="0">
                  <a:solidFill>
                    <a:schemeClr val="bg1"/>
                  </a:solidFill>
                  <a:latin typeface="Bebas Neue" panose="020B0506020202020201" pitchFamily="34" charset="0"/>
                </a:rPr>
                <a:t>%</a:t>
              </a:r>
              <a:endParaRPr lang="en-US" sz="3200" dirty="0">
                <a:solidFill>
                  <a:schemeClr val="bg1"/>
                </a:solidFill>
                <a:latin typeface="Bebas Neue" panose="020B0506020202020201" pitchFamily="34" charset="0"/>
              </a:endParaRPr>
            </a:p>
          </p:txBody>
        </p:sp>
        <p:sp>
          <p:nvSpPr>
            <p:cNvPr id="65" name="Rechteck 37"/>
            <p:cNvSpPr>
              <a:spLocks noChangeAspect="1"/>
            </p:cNvSpPr>
            <p:nvPr/>
          </p:nvSpPr>
          <p:spPr bwMode="ltGray">
            <a:xfrm flipH="1">
              <a:off x="9410574" y="1104181"/>
              <a:ext cx="2081568" cy="3294530"/>
            </a:xfrm>
            <a:custGeom>
              <a:avLst/>
              <a:gdLst/>
              <a:ahLst/>
              <a:cxnLst/>
              <a:rect l="l" t="t" r="r" b="b"/>
              <a:pathLst>
                <a:path w="1866807" h="2954624">
                  <a:moveTo>
                    <a:pt x="925502" y="0"/>
                  </a:moveTo>
                  <a:lnTo>
                    <a:pt x="941370" y="0"/>
                  </a:lnTo>
                  <a:cubicBezTo>
                    <a:pt x="1045167" y="0"/>
                    <a:pt x="1010631" y="165546"/>
                    <a:pt x="1005964" y="266005"/>
                  </a:cubicBezTo>
                  <a:cubicBezTo>
                    <a:pt x="1005964" y="323545"/>
                    <a:pt x="1010631" y="381557"/>
                    <a:pt x="1018471" y="439569"/>
                  </a:cubicBezTo>
                  <a:cubicBezTo>
                    <a:pt x="1026312" y="489091"/>
                    <a:pt x="1037327" y="540028"/>
                    <a:pt x="1045167" y="592852"/>
                  </a:cubicBezTo>
                  <a:cubicBezTo>
                    <a:pt x="1059356" y="708875"/>
                    <a:pt x="1040314" y="841878"/>
                    <a:pt x="1064023" y="954128"/>
                  </a:cubicBezTo>
                  <a:cubicBezTo>
                    <a:pt x="1064023" y="971107"/>
                    <a:pt x="1059356" y="988558"/>
                    <a:pt x="1075037" y="991388"/>
                  </a:cubicBezTo>
                  <a:cubicBezTo>
                    <a:pt x="1141124" y="1012140"/>
                    <a:pt x="1128616" y="950827"/>
                    <a:pt x="1133283" y="896116"/>
                  </a:cubicBezTo>
                  <a:lnTo>
                    <a:pt x="1133283" y="789054"/>
                  </a:lnTo>
                  <a:cubicBezTo>
                    <a:pt x="1133283" y="679634"/>
                    <a:pt x="1159979" y="606529"/>
                    <a:pt x="1167820" y="468810"/>
                  </a:cubicBezTo>
                  <a:cubicBezTo>
                    <a:pt x="1170993" y="410799"/>
                    <a:pt x="1170993" y="369766"/>
                    <a:pt x="1175847" y="306566"/>
                  </a:cubicBezTo>
                  <a:cubicBezTo>
                    <a:pt x="1179021" y="260817"/>
                    <a:pt x="1179021" y="170262"/>
                    <a:pt x="1194702" y="144794"/>
                  </a:cubicBezTo>
                  <a:cubicBezTo>
                    <a:pt x="1224572" y="103761"/>
                    <a:pt x="1325195" y="115552"/>
                    <a:pt x="1347224" y="158471"/>
                  </a:cubicBezTo>
                  <a:cubicBezTo>
                    <a:pt x="1370933" y="199504"/>
                    <a:pt x="1355252" y="311754"/>
                    <a:pt x="1351891" y="378255"/>
                  </a:cubicBezTo>
                  <a:cubicBezTo>
                    <a:pt x="1344051" y="531538"/>
                    <a:pt x="1359919" y="688123"/>
                    <a:pt x="1344051" y="838105"/>
                  </a:cubicBezTo>
                  <a:cubicBezTo>
                    <a:pt x="1333036" y="908379"/>
                    <a:pt x="1320528" y="974880"/>
                    <a:pt x="1336210" y="1049871"/>
                  </a:cubicBezTo>
                  <a:cubicBezTo>
                    <a:pt x="1370933" y="1057889"/>
                    <a:pt x="1408644" y="1075340"/>
                    <a:pt x="1440194" y="1057889"/>
                  </a:cubicBezTo>
                  <a:cubicBezTo>
                    <a:pt x="1478091" y="1041382"/>
                    <a:pt x="1501613" y="954128"/>
                    <a:pt x="1528122" y="908379"/>
                  </a:cubicBezTo>
                  <a:cubicBezTo>
                    <a:pt x="1552018" y="864045"/>
                    <a:pt x="1586368" y="806033"/>
                    <a:pt x="1608584" y="754624"/>
                  </a:cubicBezTo>
                  <a:cubicBezTo>
                    <a:pt x="1627439" y="708875"/>
                    <a:pt x="1650961" y="650864"/>
                    <a:pt x="1677844" y="592852"/>
                  </a:cubicBezTo>
                  <a:cubicBezTo>
                    <a:pt x="1701366" y="543801"/>
                    <a:pt x="1728249" y="465037"/>
                    <a:pt x="1773614" y="456548"/>
                  </a:cubicBezTo>
                  <a:cubicBezTo>
                    <a:pt x="1811511" y="451360"/>
                    <a:pt x="1858742" y="485789"/>
                    <a:pt x="1866583" y="523049"/>
                  </a:cubicBezTo>
                  <a:cubicBezTo>
                    <a:pt x="1869757" y="555592"/>
                    <a:pt x="1838393" y="647562"/>
                    <a:pt x="1827192" y="679634"/>
                  </a:cubicBezTo>
                  <a:cubicBezTo>
                    <a:pt x="1811511" y="722553"/>
                    <a:pt x="1784815" y="763114"/>
                    <a:pt x="1770627" y="813108"/>
                  </a:cubicBezTo>
                  <a:cubicBezTo>
                    <a:pt x="1754945" y="858857"/>
                    <a:pt x="1743931" y="908379"/>
                    <a:pt x="1723395" y="954128"/>
                  </a:cubicBezTo>
                  <a:cubicBezTo>
                    <a:pt x="1701366" y="1020629"/>
                    <a:pt x="1666830" y="1078641"/>
                    <a:pt x="1639947" y="1150330"/>
                  </a:cubicBezTo>
                  <a:cubicBezTo>
                    <a:pt x="1605410" y="1254091"/>
                    <a:pt x="1619598" y="1419637"/>
                    <a:pt x="1624265" y="1547451"/>
                  </a:cubicBezTo>
                  <a:cubicBezTo>
                    <a:pt x="1624265" y="1664890"/>
                    <a:pt x="1632106" y="1775725"/>
                    <a:pt x="1624265" y="1879486"/>
                  </a:cubicBezTo>
                  <a:cubicBezTo>
                    <a:pt x="1613251" y="2003999"/>
                    <a:pt x="1548844" y="2099271"/>
                    <a:pt x="1526629" y="2235575"/>
                  </a:cubicBezTo>
                  <a:cubicBezTo>
                    <a:pt x="1522025" y="2263127"/>
                    <a:pt x="1526383" y="2554377"/>
                    <a:pt x="1534975" y="2954624"/>
                  </a:cubicBezTo>
                  <a:lnTo>
                    <a:pt x="739844" y="2954624"/>
                  </a:lnTo>
                  <a:cubicBezTo>
                    <a:pt x="740858" y="2608236"/>
                    <a:pt x="741070" y="2364499"/>
                    <a:pt x="739750" y="2346410"/>
                  </a:cubicBezTo>
                  <a:cubicBezTo>
                    <a:pt x="735083" y="2296888"/>
                    <a:pt x="733590" y="2281795"/>
                    <a:pt x="708387" y="2237461"/>
                  </a:cubicBezTo>
                  <a:cubicBezTo>
                    <a:pt x="664329" y="2199730"/>
                    <a:pt x="642301" y="2193127"/>
                    <a:pt x="607764" y="2169073"/>
                  </a:cubicBezTo>
                  <a:cubicBezTo>
                    <a:pt x="538504" y="2114363"/>
                    <a:pt x="549518" y="2112948"/>
                    <a:pt x="480258" y="2058238"/>
                  </a:cubicBezTo>
                  <a:cubicBezTo>
                    <a:pt x="442361" y="2029468"/>
                    <a:pt x="410998" y="1995510"/>
                    <a:pt x="388782" y="1962967"/>
                  </a:cubicBezTo>
                  <a:cubicBezTo>
                    <a:pt x="349578" y="1913444"/>
                    <a:pt x="330723" y="1855433"/>
                    <a:pt x="300853" y="1792704"/>
                  </a:cubicBezTo>
                  <a:cubicBezTo>
                    <a:pt x="274157" y="1734693"/>
                    <a:pt x="234767" y="1679982"/>
                    <a:pt x="196869" y="1630460"/>
                  </a:cubicBezTo>
                  <a:cubicBezTo>
                    <a:pt x="162333" y="1581410"/>
                    <a:pt x="135450" y="1523398"/>
                    <a:pt x="93259" y="1465386"/>
                  </a:cubicBezTo>
                  <a:cubicBezTo>
                    <a:pt x="77391" y="1439917"/>
                    <a:pt x="58536" y="1410676"/>
                    <a:pt x="42854" y="1381906"/>
                  </a:cubicBezTo>
                  <a:cubicBezTo>
                    <a:pt x="20639" y="1344646"/>
                    <a:pt x="-2884" y="1323894"/>
                    <a:pt x="290" y="1286634"/>
                  </a:cubicBezTo>
                  <a:cubicBezTo>
                    <a:pt x="4957" y="1254091"/>
                    <a:pt x="47521" y="1228623"/>
                    <a:pt x="82058" y="1225321"/>
                  </a:cubicBezTo>
                  <a:cubicBezTo>
                    <a:pt x="143477" y="1216832"/>
                    <a:pt x="196869" y="1254091"/>
                    <a:pt x="239434" y="1286634"/>
                  </a:cubicBezTo>
                  <a:cubicBezTo>
                    <a:pt x="280504" y="1323894"/>
                    <a:pt x="314855" y="1356437"/>
                    <a:pt x="341737" y="1402186"/>
                  </a:cubicBezTo>
                  <a:cubicBezTo>
                    <a:pt x="357419" y="1428126"/>
                    <a:pt x="365260" y="1451708"/>
                    <a:pt x="376274" y="1477177"/>
                  </a:cubicBezTo>
                  <a:cubicBezTo>
                    <a:pt x="403157" y="1526699"/>
                    <a:pt x="434520" y="1569619"/>
                    <a:pt x="464576" y="1610180"/>
                  </a:cubicBezTo>
                  <a:cubicBezTo>
                    <a:pt x="480258" y="1630460"/>
                    <a:pt x="488099" y="1664890"/>
                    <a:pt x="519648" y="1668191"/>
                  </a:cubicBezTo>
                  <a:cubicBezTo>
                    <a:pt x="541677" y="1547451"/>
                    <a:pt x="538504" y="1415864"/>
                    <a:pt x="533836" y="1289936"/>
                  </a:cubicBezTo>
                  <a:cubicBezTo>
                    <a:pt x="533836" y="1240414"/>
                    <a:pt x="538504" y="1191363"/>
                    <a:pt x="533836" y="1145142"/>
                  </a:cubicBezTo>
                  <a:cubicBezTo>
                    <a:pt x="527489" y="991388"/>
                    <a:pt x="469243" y="847066"/>
                    <a:pt x="458229" y="701801"/>
                  </a:cubicBezTo>
                  <a:cubicBezTo>
                    <a:pt x="453562" y="644261"/>
                    <a:pt x="453562" y="589550"/>
                    <a:pt x="450201" y="531538"/>
                  </a:cubicBezTo>
                  <a:cubicBezTo>
                    <a:pt x="450201" y="502768"/>
                    <a:pt x="442361" y="473527"/>
                    <a:pt x="437694" y="444757"/>
                  </a:cubicBezTo>
                  <a:cubicBezTo>
                    <a:pt x="434520" y="320244"/>
                    <a:pt x="450201" y="187713"/>
                    <a:pt x="554185" y="199504"/>
                  </a:cubicBezTo>
                  <a:cubicBezTo>
                    <a:pt x="645474" y="207993"/>
                    <a:pt x="626432" y="373067"/>
                    <a:pt x="634460" y="485789"/>
                  </a:cubicBezTo>
                  <a:cubicBezTo>
                    <a:pt x="642301" y="572571"/>
                    <a:pt x="680011" y="659353"/>
                    <a:pt x="699053" y="751323"/>
                  </a:cubicBezTo>
                  <a:cubicBezTo>
                    <a:pt x="714734" y="847066"/>
                    <a:pt x="725749" y="942337"/>
                    <a:pt x="757299" y="1025817"/>
                  </a:cubicBezTo>
                  <a:cubicBezTo>
                    <a:pt x="791836" y="1029119"/>
                    <a:pt x="818718" y="1041382"/>
                    <a:pt x="845227" y="1025817"/>
                  </a:cubicBezTo>
                  <a:cubicBezTo>
                    <a:pt x="848401" y="908379"/>
                    <a:pt x="826559" y="783866"/>
                    <a:pt x="813864" y="650864"/>
                  </a:cubicBezTo>
                  <a:cubicBezTo>
                    <a:pt x="810691" y="589550"/>
                    <a:pt x="810691" y="523049"/>
                    <a:pt x="810691" y="456548"/>
                  </a:cubicBezTo>
                  <a:cubicBezTo>
                    <a:pt x="813864" y="335808"/>
                    <a:pt x="813864" y="245253"/>
                    <a:pt x="821705" y="136304"/>
                  </a:cubicBezTo>
                  <a:cubicBezTo>
                    <a:pt x="829546" y="49522"/>
                    <a:pt x="856242" y="3301"/>
                    <a:pt x="925502" y="0"/>
                  </a:cubicBezTo>
                  <a:close/>
                </a:path>
              </a:pathLst>
            </a:custGeom>
            <a:solidFill>
              <a:schemeClr val="accent1">
                <a:lumMod val="60000"/>
                <a:lumOff val="40000"/>
                <a:alpha val="70000"/>
              </a:schemeClr>
            </a:solidFill>
            <a:ln>
              <a:noFill/>
            </a:ln>
          </p:spPr>
          <p:txBody>
            <a:bodyPr lIns="0" tIns="0" rIns="216000" bIns="1008000" anchor="b" anchorCtr="0"/>
            <a:lstStyle/>
            <a:p>
              <a:pPr algn="ctr"/>
              <a:r>
                <a:rPr lang="en-US" sz="4400" dirty="0" smtClean="0">
                  <a:solidFill>
                    <a:schemeClr val="bg1"/>
                  </a:solidFill>
                  <a:latin typeface="Bebas Neue" panose="020B0506020202020201" pitchFamily="34" charset="0"/>
                </a:rPr>
                <a:t>93</a:t>
              </a:r>
              <a:r>
                <a:rPr lang="en-US" sz="3600" dirty="0" smtClean="0">
                  <a:solidFill>
                    <a:schemeClr val="bg1"/>
                  </a:solidFill>
                  <a:latin typeface="Bebas Neue" panose="020B0506020202020201" pitchFamily="34" charset="0"/>
                </a:rPr>
                <a:t>%</a:t>
              </a:r>
              <a:endParaRPr lang="en-US" sz="3600" dirty="0">
                <a:solidFill>
                  <a:schemeClr val="bg1"/>
                </a:solidFill>
                <a:latin typeface="Bebas Neue" panose="020B0506020202020201" pitchFamily="34" charset="0"/>
              </a:endParaRPr>
            </a:p>
          </p:txBody>
        </p:sp>
      </p:grpSp>
      <p:cxnSp>
        <p:nvCxnSpPr>
          <p:cNvPr id="18" name="Gerade Verbindung 17"/>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026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hteck 20"/>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sp>
        <p:nvSpPr>
          <p:cNvPr id="3" name="Ellipse 2"/>
          <p:cNvSpPr/>
          <p:nvPr/>
        </p:nvSpPr>
        <p:spPr bwMode="gray">
          <a:xfrm>
            <a:off x="2122322" y="2328760"/>
            <a:ext cx="1875868" cy="1875868"/>
          </a:xfrm>
          <a:prstGeom prst="ellipse">
            <a:avLst/>
          </a:prstGeom>
          <a:solidFill>
            <a:schemeClr val="tx2">
              <a:lumMod val="60000"/>
              <a:lumOff val="40000"/>
            </a:schemeClr>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5400" dirty="0" smtClean="0">
                <a:latin typeface="Bebas Neue" panose="020B0506020202020201" pitchFamily="34" charset="0"/>
              </a:rPr>
              <a:t>27</a:t>
            </a:r>
            <a:r>
              <a:rPr lang="en-US" sz="4400" dirty="0" smtClean="0">
                <a:latin typeface="Bebas Neue" panose="020B0506020202020201" pitchFamily="34" charset="0"/>
              </a:rPr>
              <a:t>%</a:t>
            </a:r>
            <a:endParaRPr lang="en-US" sz="5400" dirty="0" smtClean="0">
              <a:latin typeface="Bebas Neue" panose="020B0506020202020201" pitchFamily="34" charset="0"/>
            </a:endParaRPr>
          </a:p>
        </p:txBody>
      </p:sp>
      <p:sp>
        <p:nvSpPr>
          <p:cNvPr id="4" name="Ellipse 3"/>
          <p:cNvSpPr/>
          <p:nvPr/>
        </p:nvSpPr>
        <p:spPr bwMode="gray">
          <a:xfrm>
            <a:off x="3444558" y="1554835"/>
            <a:ext cx="1711860" cy="1711860"/>
          </a:xfrm>
          <a:prstGeom prst="ellipse">
            <a:avLst/>
          </a:prstGeom>
          <a:solidFill>
            <a:schemeClr val="accent1">
              <a:lumMod val="60000"/>
              <a:lumOff val="40000"/>
            </a:schemeClr>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4400" dirty="0" smtClean="0">
                <a:latin typeface="Bebas Neue" panose="020B0506020202020201" pitchFamily="34" charset="0"/>
              </a:rPr>
              <a:t>21</a:t>
            </a:r>
            <a:r>
              <a:rPr lang="en-US" sz="3600" dirty="0" smtClean="0">
                <a:latin typeface="Bebas Neue" panose="020B0506020202020201" pitchFamily="34" charset="0"/>
              </a:rPr>
              <a:t>%</a:t>
            </a:r>
            <a:endParaRPr lang="en-US" sz="4400" dirty="0" smtClean="0">
              <a:latin typeface="Bebas Neue" panose="020B0506020202020201" pitchFamily="34" charset="0"/>
            </a:endParaRPr>
          </a:p>
        </p:txBody>
      </p:sp>
      <p:sp>
        <p:nvSpPr>
          <p:cNvPr id="5" name="Ellipse 4"/>
          <p:cNvSpPr/>
          <p:nvPr/>
        </p:nvSpPr>
        <p:spPr bwMode="gray">
          <a:xfrm>
            <a:off x="4819733" y="2438828"/>
            <a:ext cx="1345198" cy="1345198"/>
          </a:xfrm>
          <a:prstGeom prst="ellipse">
            <a:avLst/>
          </a:prstGeom>
          <a:solidFill>
            <a:schemeClr val="accent3"/>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3600" dirty="0" smtClean="0">
                <a:latin typeface="Bebas Neue" panose="020B0506020202020201" pitchFamily="34" charset="0"/>
              </a:rPr>
              <a:t>18</a:t>
            </a:r>
            <a:r>
              <a:rPr lang="en-US" sz="2800" dirty="0" smtClean="0">
                <a:latin typeface="Bebas Neue" panose="020B0506020202020201" pitchFamily="34" charset="0"/>
              </a:rPr>
              <a:t>%</a:t>
            </a:r>
            <a:endParaRPr lang="en-US" sz="3600" dirty="0" smtClean="0">
              <a:latin typeface="Bebas Neue" panose="020B0506020202020201" pitchFamily="34" charset="0"/>
            </a:endParaRPr>
          </a:p>
        </p:txBody>
      </p:sp>
      <p:sp>
        <p:nvSpPr>
          <p:cNvPr id="6" name="Ellipse 5"/>
          <p:cNvSpPr/>
          <p:nvPr/>
        </p:nvSpPr>
        <p:spPr bwMode="gray">
          <a:xfrm>
            <a:off x="5955307" y="1557595"/>
            <a:ext cx="2824626" cy="2824624"/>
          </a:xfrm>
          <a:prstGeom prst="ellipse">
            <a:avLst/>
          </a:prstGeom>
          <a:solidFill>
            <a:schemeClr val="accent1">
              <a:lumMod val="50000"/>
            </a:schemeClr>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7200" dirty="0" smtClean="0">
                <a:latin typeface="Bebas Neue" panose="020B0506020202020201" pitchFamily="34" charset="0"/>
              </a:rPr>
              <a:t>62</a:t>
            </a:r>
            <a:r>
              <a:rPr lang="en-US" sz="6000" dirty="0" smtClean="0">
                <a:latin typeface="Bebas Neue" panose="020B0506020202020201" pitchFamily="34" charset="0"/>
              </a:rPr>
              <a:t>%</a:t>
            </a:r>
            <a:endParaRPr lang="en-US" sz="7200" dirty="0" smtClean="0">
              <a:latin typeface="Bebas Neue" panose="020B0506020202020201" pitchFamily="34" charset="0"/>
            </a:endParaRPr>
          </a:p>
        </p:txBody>
      </p:sp>
      <p:sp>
        <p:nvSpPr>
          <p:cNvPr id="7" name="Ellipse 6"/>
          <p:cNvSpPr/>
          <p:nvPr/>
        </p:nvSpPr>
        <p:spPr bwMode="gray">
          <a:xfrm>
            <a:off x="8566816" y="2594096"/>
            <a:ext cx="1345198" cy="1345198"/>
          </a:xfrm>
          <a:prstGeom prst="ellipse">
            <a:avLst/>
          </a:prstGeom>
          <a:solidFill>
            <a:schemeClr val="tx2"/>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3600" dirty="0" smtClean="0">
                <a:latin typeface="Bebas Neue" panose="020B0506020202020201" pitchFamily="34" charset="0"/>
              </a:rPr>
              <a:t>17</a:t>
            </a:r>
            <a:r>
              <a:rPr lang="en-US" sz="2800" dirty="0" smtClean="0">
                <a:latin typeface="Bebas Neue" panose="020B0506020202020201" pitchFamily="34" charset="0"/>
              </a:rPr>
              <a:t>%</a:t>
            </a:r>
            <a:endParaRPr lang="en-US" sz="2800" dirty="0" smtClean="0">
              <a:latin typeface="Bebas Neue" panose="020B0506020202020201" pitchFamily="34" charset="0"/>
            </a:endParaRPr>
          </a:p>
        </p:txBody>
      </p:sp>
      <p:cxnSp>
        <p:nvCxnSpPr>
          <p:cNvPr id="18" name="Gerade Verbindung 17"/>
          <p:cNvCxnSpPr>
            <a:endCxn id="19" idx="0"/>
          </p:cNvCxnSpPr>
          <p:nvPr/>
        </p:nvCxnSpPr>
        <p:spPr bwMode="gray">
          <a:xfrm>
            <a:off x="3060256" y="4261452"/>
            <a:ext cx="0" cy="291564"/>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9" name="Rechteck 18"/>
          <p:cNvSpPr/>
          <p:nvPr/>
        </p:nvSpPr>
        <p:spPr bwMode="gray">
          <a:xfrm>
            <a:off x="2090865" y="4553016"/>
            <a:ext cx="1938782" cy="1266759"/>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a:t>
            </a:r>
            <a:endParaRPr lang="en-US" dirty="0">
              <a:solidFill>
                <a:schemeClr val="bg1"/>
              </a:solidFill>
              <a:ea typeface="Open Sans Light" panose="020B0306030504020204" pitchFamily="34" charset="0"/>
              <a:cs typeface="Open Sans Light" panose="020B0306030504020204" pitchFamily="34" charset="0"/>
            </a:endParaRPr>
          </a:p>
        </p:txBody>
      </p:sp>
      <p:cxnSp>
        <p:nvCxnSpPr>
          <p:cNvPr id="24" name="Gerade Verbindung 23"/>
          <p:cNvCxnSpPr>
            <a:endCxn id="25" idx="0"/>
          </p:cNvCxnSpPr>
          <p:nvPr/>
        </p:nvCxnSpPr>
        <p:spPr bwMode="gray">
          <a:xfrm>
            <a:off x="5492332" y="3856008"/>
            <a:ext cx="0" cy="697008"/>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25" name="Rechteck 24"/>
          <p:cNvSpPr/>
          <p:nvPr/>
        </p:nvSpPr>
        <p:spPr bwMode="gray">
          <a:xfrm>
            <a:off x="4522941" y="4553016"/>
            <a:ext cx="1938782" cy="1266759"/>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a:t>
            </a:r>
            <a:endParaRPr lang="en-US" dirty="0">
              <a:solidFill>
                <a:schemeClr val="bg1"/>
              </a:solidFill>
              <a:ea typeface="Open Sans Light" panose="020B0306030504020204" pitchFamily="34" charset="0"/>
              <a:cs typeface="Open Sans Light" panose="020B0306030504020204" pitchFamily="34" charset="0"/>
            </a:endParaRPr>
          </a:p>
        </p:txBody>
      </p:sp>
      <p:grpSp>
        <p:nvGrpSpPr>
          <p:cNvPr id="42" name="Gruppieren 41"/>
          <p:cNvGrpSpPr/>
          <p:nvPr/>
        </p:nvGrpSpPr>
        <p:grpSpPr bwMode="gray">
          <a:xfrm>
            <a:off x="8270024" y="3993356"/>
            <a:ext cx="1938782" cy="1826419"/>
            <a:chOff x="8270024" y="3993356"/>
            <a:chExt cx="1938782" cy="1826419"/>
          </a:xfrm>
        </p:grpSpPr>
        <p:cxnSp>
          <p:nvCxnSpPr>
            <p:cNvPr id="27" name="Gerade Verbindung 26"/>
            <p:cNvCxnSpPr>
              <a:endCxn id="28" idx="0"/>
            </p:cNvCxnSpPr>
            <p:nvPr/>
          </p:nvCxnSpPr>
          <p:spPr bwMode="gray">
            <a:xfrm>
              <a:off x="9239415" y="3993356"/>
              <a:ext cx="0" cy="55966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28" name="Rechteck 27"/>
            <p:cNvSpPr/>
            <p:nvPr/>
          </p:nvSpPr>
          <p:spPr bwMode="gray">
            <a:xfrm>
              <a:off x="8270024" y="4553016"/>
              <a:ext cx="1938782" cy="1266759"/>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a:t>
              </a:r>
              <a:endParaRPr lang="en-US" dirty="0">
                <a:solidFill>
                  <a:schemeClr val="bg1"/>
                </a:solidFill>
                <a:ea typeface="Open Sans Light" panose="020B0306030504020204" pitchFamily="34" charset="0"/>
                <a:cs typeface="Open Sans Light" panose="020B0306030504020204" pitchFamily="34" charset="0"/>
              </a:endParaRPr>
            </a:p>
          </p:txBody>
        </p:sp>
      </p:grpSp>
      <p:grpSp>
        <p:nvGrpSpPr>
          <p:cNvPr id="35" name="Gruppieren 34"/>
          <p:cNvGrpSpPr/>
          <p:nvPr/>
        </p:nvGrpSpPr>
        <p:grpSpPr bwMode="gray">
          <a:xfrm>
            <a:off x="6444995" y="4450556"/>
            <a:ext cx="1938782" cy="1369218"/>
            <a:chOff x="6444995" y="4450556"/>
            <a:chExt cx="1938782" cy="1369218"/>
          </a:xfrm>
        </p:grpSpPr>
        <p:cxnSp>
          <p:nvCxnSpPr>
            <p:cNvPr id="31" name="Gerade Verbindung 30"/>
            <p:cNvCxnSpPr>
              <a:endCxn id="32" idx="0"/>
            </p:cNvCxnSpPr>
            <p:nvPr/>
          </p:nvCxnSpPr>
          <p:spPr bwMode="gray">
            <a:xfrm>
              <a:off x="7414386" y="4450556"/>
              <a:ext cx="0" cy="735839"/>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32" name="Rechteck 31"/>
            <p:cNvSpPr/>
            <p:nvPr/>
          </p:nvSpPr>
          <p:spPr bwMode="gray">
            <a:xfrm>
              <a:off x="6444995" y="5186395"/>
              <a:ext cx="1938782" cy="633379"/>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0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grpSp>
        <p:nvGrpSpPr>
          <p:cNvPr id="36" name="Gruppieren 35"/>
          <p:cNvGrpSpPr/>
          <p:nvPr/>
        </p:nvGrpSpPr>
        <p:grpSpPr bwMode="gray">
          <a:xfrm>
            <a:off x="3331097" y="3355181"/>
            <a:ext cx="1938782" cy="1027038"/>
            <a:chOff x="6444995" y="4436268"/>
            <a:chExt cx="1938782" cy="1027038"/>
          </a:xfrm>
        </p:grpSpPr>
        <p:cxnSp>
          <p:nvCxnSpPr>
            <p:cNvPr id="37" name="Gerade Verbindung 36"/>
            <p:cNvCxnSpPr>
              <a:endCxn id="38" idx="0"/>
            </p:cNvCxnSpPr>
            <p:nvPr/>
          </p:nvCxnSpPr>
          <p:spPr bwMode="gray">
            <a:xfrm>
              <a:off x="7414386" y="4436268"/>
              <a:ext cx="0" cy="500827"/>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38" name="Rechteck 37"/>
            <p:cNvSpPr/>
            <p:nvPr/>
          </p:nvSpPr>
          <p:spPr bwMode="gray">
            <a:xfrm>
              <a:off x="6444995" y="4937095"/>
              <a:ext cx="1938782" cy="526211"/>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0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endParaRPr>
            </a:p>
          </p:txBody>
        </p:sp>
      </p:grpSp>
    </p:spTree>
    <p:extLst>
      <p:ext uri="{BB962C8B-B14F-4D97-AF65-F5344CB8AC3E}">
        <p14:creationId xmlns:p14="http://schemas.microsoft.com/office/powerpoint/2010/main" val="290167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hteck 24"/>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sp>
        <p:nvSpPr>
          <p:cNvPr id="74" name="Inhaltsplatzhalter 19"/>
          <p:cNvSpPr txBox="1">
            <a:spLocks/>
          </p:cNvSpPr>
          <p:nvPr/>
        </p:nvSpPr>
        <p:spPr>
          <a:xfrm>
            <a:off x="540000"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lnSpc>
                <a:spcPct val="80000"/>
              </a:lnSpc>
              <a:buNone/>
            </a:pPr>
            <a:r>
              <a:rPr lang="en-US" sz="2000" dirty="0" smtClean="0">
                <a:latin typeface="Bebas Neue" panose="020B0506020202020201" pitchFamily="34" charset="0"/>
              </a:rPr>
              <a:t>If you don’t want to use the style and size of the fonts as used in this placeholder it is possible to replace it by selecting different options.</a:t>
            </a:r>
            <a:endParaRPr lang="en-US" sz="2000" dirty="0">
              <a:latin typeface="Bebas Neue" panose="020B0506020202020201" pitchFamily="34" charset="0"/>
            </a:endParaRPr>
          </a:p>
        </p:txBody>
      </p:sp>
      <p:sp>
        <p:nvSpPr>
          <p:cNvPr id="75" name="Inhaltsplatzhalter 19"/>
          <p:cNvSpPr txBox="1">
            <a:spLocks/>
          </p:cNvSpPr>
          <p:nvPr/>
        </p:nvSpPr>
        <p:spPr>
          <a:xfrm>
            <a:off x="6190302" y="4842656"/>
            <a:ext cx="5446732" cy="962832"/>
          </a:xfrm>
          <a:prstGeom prst="rect">
            <a:avLst/>
          </a:prstGeom>
        </p:spPr>
        <p:txBody>
          <a:bodyPr anchor="ctr"/>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800" dirty="0" smtClean="0"/>
              <a:t>If you don’t want to use the style and size of the fonts as used in this placeholder it is possible to replace it by selecting different options. </a:t>
            </a:r>
            <a:endParaRPr lang="en-US" sz="1800" dirty="0"/>
          </a:p>
        </p:txBody>
      </p:sp>
      <p:cxnSp>
        <p:nvCxnSpPr>
          <p:cNvPr id="76" name="Gerade Verbindung 75"/>
          <p:cNvCxnSpPr/>
          <p:nvPr/>
        </p:nvCxnSpPr>
        <p:spPr>
          <a:xfrm>
            <a:off x="6090489" y="4842656"/>
            <a:ext cx="0" cy="962832"/>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77" name="Gerade Verbindung 76"/>
          <p:cNvCxnSpPr/>
          <p:nvPr/>
        </p:nvCxnSpPr>
        <p:spPr>
          <a:xfrm>
            <a:off x="542925" y="4398711"/>
            <a:ext cx="11104563" cy="0"/>
          </a:xfrm>
          <a:prstGeom prst="line">
            <a:avLst/>
          </a:prstGeom>
          <a:ln w="63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3" name="Gruppieren 2"/>
          <p:cNvGrpSpPr/>
          <p:nvPr/>
        </p:nvGrpSpPr>
        <p:grpSpPr bwMode="gray">
          <a:xfrm>
            <a:off x="807190" y="2409582"/>
            <a:ext cx="1323118" cy="1989129"/>
            <a:chOff x="807190" y="2409582"/>
            <a:chExt cx="1323118" cy="1989129"/>
          </a:xfrm>
        </p:grpSpPr>
        <p:sp>
          <p:nvSpPr>
            <p:cNvPr id="50" name="Freeform 9"/>
            <p:cNvSpPr>
              <a:spLocks noChangeAspect="1"/>
            </p:cNvSpPr>
            <p:nvPr/>
          </p:nvSpPr>
          <p:spPr bwMode="gray">
            <a:xfrm>
              <a:off x="807190" y="2409582"/>
              <a:ext cx="1323118" cy="1989129"/>
            </a:xfrm>
            <a:custGeom>
              <a:avLst/>
              <a:gdLst>
                <a:gd name="T0" fmla="*/ 464 w 566"/>
                <a:gd name="T1" fmla="*/ 531 h 851"/>
                <a:gd name="T2" fmla="*/ 541 w 566"/>
                <a:gd name="T3" fmla="*/ 291 h 851"/>
                <a:gd name="T4" fmla="*/ 541 w 566"/>
                <a:gd name="T5" fmla="*/ 165 h 851"/>
                <a:gd name="T6" fmla="*/ 495 w 566"/>
                <a:gd name="T7" fmla="*/ 144 h 851"/>
                <a:gd name="T8" fmla="*/ 474 w 566"/>
                <a:gd name="T9" fmla="*/ 84 h 851"/>
                <a:gd name="T10" fmla="*/ 401 w 566"/>
                <a:gd name="T11" fmla="*/ 74 h 851"/>
                <a:gd name="T12" fmla="*/ 355 w 566"/>
                <a:gd name="T13" fmla="*/ 28 h 851"/>
                <a:gd name="T14" fmla="*/ 292 w 566"/>
                <a:gd name="T15" fmla="*/ 42 h 851"/>
                <a:gd name="T16" fmla="*/ 250 w 566"/>
                <a:gd name="T17" fmla="*/ 21 h 851"/>
                <a:gd name="T18" fmla="*/ 192 w 566"/>
                <a:gd name="T19" fmla="*/ 21 h 851"/>
                <a:gd name="T20" fmla="*/ 116 w 566"/>
                <a:gd name="T21" fmla="*/ 141 h 851"/>
                <a:gd name="T22" fmla="*/ 14 w 566"/>
                <a:gd name="T23" fmla="*/ 250 h 851"/>
                <a:gd name="T24" fmla="*/ 35 w 566"/>
                <a:gd name="T25" fmla="*/ 443 h 851"/>
                <a:gd name="T26" fmla="*/ 183 w 566"/>
                <a:gd name="T27" fmla="*/ 601 h 851"/>
                <a:gd name="T28" fmla="*/ 192 w 566"/>
                <a:gd name="T29" fmla="*/ 851 h 851"/>
                <a:gd name="T30" fmla="*/ 452 w 566"/>
                <a:gd name="T31" fmla="*/ 851 h 851"/>
                <a:gd name="T32" fmla="*/ 464 w 566"/>
                <a:gd name="T33" fmla="*/ 531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6" h="851">
                  <a:moveTo>
                    <a:pt x="464" y="531"/>
                  </a:moveTo>
                  <a:cubicBezTo>
                    <a:pt x="499" y="460"/>
                    <a:pt x="541" y="351"/>
                    <a:pt x="541" y="291"/>
                  </a:cubicBezTo>
                  <a:cubicBezTo>
                    <a:pt x="541" y="231"/>
                    <a:pt x="566" y="197"/>
                    <a:pt x="541" y="165"/>
                  </a:cubicBezTo>
                  <a:cubicBezTo>
                    <a:pt x="517" y="134"/>
                    <a:pt x="495" y="144"/>
                    <a:pt x="495" y="144"/>
                  </a:cubicBezTo>
                  <a:cubicBezTo>
                    <a:pt x="495" y="144"/>
                    <a:pt x="499" y="116"/>
                    <a:pt x="474" y="84"/>
                  </a:cubicBezTo>
                  <a:cubicBezTo>
                    <a:pt x="450" y="53"/>
                    <a:pt x="401" y="74"/>
                    <a:pt x="401" y="74"/>
                  </a:cubicBezTo>
                  <a:cubicBezTo>
                    <a:pt x="394" y="49"/>
                    <a:pt x="390" y="35"/>
                    <a:pt x="355" y="28"/>
                  </a:cubicBezTo>
                  <a:cubicBezTo>
                    <a:pt x="320" y="21"/>
                    <a:pt x="292" y="42"/>
                    <a:pt x="292" y="42"/>
                  </a:cubicBezTo>
                  <a:cubicBezTo>
                    <a:pt x="292" y="42"/>
                    <a:pt x="271" y="42"/>
                    <a:pt x="250" y="21"/>
                  </a:cubicBezTo>
                  <a:cubicBezTo>
                    <a:pt x="228" y="0"/>
                    <a:pt x="197" y="7"/>
                    <a:pt x="192" y="21"/>
                  </a:cubicBezTo>
                  <a:cubicBezTo>
                    <a:pt x="187" y="35"/>
                    <a:pt x="130" y="120"/>
                    <a:pt x="116" y="141"/>
                  </a:cubicBezTo>
                  <a:cubicBezTo>
                    <a:pt x="102" y="162"/>
                    <a:pt x="28" y="186"/>
                    <a:pt x="14" y="250"/>
                  </a:cubicBezTo>
                  <a:cubicBezTo>
                    <a:pt x="0" y="313"/>
                    <a:pt x="4" y="376"/>
                    <a:pt x="35" y="443"/>
                  </a:cubicBezTo>
                  <a:cubicBezTo>
                    <a:pt x="67" y="510"/>
                    <a:pt x="155" y="517"/>
                    <a:pt x="183" y="601"/>
                  </a:cubicBezTo>
                  <a:cubicBezTo>
                    <a:pt x="191" y="625"/>
                    <a:pt x="193" y="723"/>
                    <a:pt x="192" y="851"/>
                  </a:cubicBezTo>
                  <a:cubicBezTo>
                    <a:pt x="452" y="851"/>
                    <a:pt x="452" y="851"/>
                    <a:pt x="452" y="851"/>
                  </a:cubicBezTo>
                  <a:cubicBezTo>
                    <a:pt x="450" y="684"/>
                    <a:pt x="452" y="553"/>
                    <a:pt x="464" y="53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9" name="Rechteck 98"/>
            <p:cNvSpPr/>
            <p:nvPr/>
          </p:nvSpPr>
          <p:spPr bwMode="gray">
            <a:xfrm>
              <a:off x="1099609" y="2718089"/>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0</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grpSp>
      <p:grpSp>
        <p:nvGrpSpPr>
          <p:cNvPr id="4" name="Gruppieren 3"/>
          <p:cNvGrpSpPr/>
          <p:nvPr/>
        </p:nvGrpSpPr>
        <p:grpSpPr bwMode="gray">
          <a:xfrm>
            <a:off x="2600375" y="1528823"/>
            <a:ext cx="1166759" cy="2869888"/>
            <a:chOff x="2600375" y="1528823"/>
            <a:chExt cx="1166759" cy="2869888"/>
          </a:xfrm>
        </p:grpSpPr>
        <p:sp>
          <p:nvSpPr>
            <p:cNvPr id="48" name="Freeform 8"/>
            <p:cNvSpPr>
              <a:spLocks noChangeAspect="1"/>
            </p:cNvSpPr>
            <p:nvPr/>
          </p:nvSpPr>
          <p:spPr bwMode="gray">
            <a:xfrm>
              <a:off x="2600375" y="1528823"/>
              <a:ext cx="1166759" cy="2869888"/>
            </a:xfrm>
            <a:custGeom>
              <a:avLst/>
              <a:gdLst>
                <a:gd name="T0" fmla="*/ 471 w 499"/>
                <a:gd name="T1" fmla="*/ 762 h 1228"/>
                <a:gd name="T2" fmla="*/ 471 w 499"/>
                <a:gd name="T3" fmla="*/ 481 h 1228"/>
                <a:gd name="T4" fmla="*/ 385 w 499"/>
                <a:gd name="T5" fmla="*/ 420 h 1228"/>
                <a:gd name="T6" fmla="*/ 295 w 499"/>
                <a:gd name="T7" fmla="*/ 387 h 1228"/>
                <a:gd name="T8" fmla="*/ 197 w 499"/>
                <a:gd name="T9" fmla="*/ 355 h 1228"/>
                <a:gd name="T10" fmla="*/ 158 w 499"/>
                <a:gd name="T11" fmla="*/ 49 h 1228"/>
                <a:gd name="T12" fmla="*/ 84 w 499"/>
                <a:gd name="T13" fmla="*/ 49 h 1228"/>
                <a:gd name="T14" fmla="*/ 102 w 499"/>
                <a:gd name="T15" fmla="*/ 425 h 1228"/>
                <a:gd name="T16" fmla="*/ 38 w 499"/>
                <a:gd name="T17" fmla="*/ 496 h 1228"/>
                <a:gd name="T18" fmla="*/ 3 w 499"/>
                <a:gd name="T19" fmla="*/ 671 h 1228"/>
                <a:gd name="T20" fmla="*/ 158 w 499"/>
                <a:gd name="T21" fmla="*/ 924 h 1228"/>
                <a:gd name="T22" fmla="*/ 165 w 499"/>
                <a:gd name="T23" fmla="*/ 1228 h 1228"/>
                <a:gd name="T24" fmla="*/ 423 w 499"/>
                <a:gd name="T25" fmla="*/ 1228 h 1228"/>
                <a:gd name="T26" fmla="*/ 407 w 499"/>
                <a:gd name="T27" fmla="*/ 889 h 1228"/>
                <a:gd name="T28" fmla="*/ 471 w 499"/>
                <a:gd name="T29" fmla="*/ 762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9" h="1228">
                  <a:moveTo>
                    <a:pt x="471" y="762"/>
                  </a:moveTo>
                  <a:cubicBezTo>
                    <a:pt x="499" y="713"/>
                    <a:pt x="484" y="520"/>
                    <a:pt x="471" y="481"/>
                  </a:cubicBezTo>
                  <a:cubicBezTo>
                    <a:pt x="451" y="427"/>
                    <a:pt x="407" y="441"/>
                    <a:pt x="385" y="420"/>
                  </a:cubicBezTo>
                  <a:cubicBezTo>
                    <a:pt x="364" y="399"/>
                    <a:pt x="319" y="425"/>
                    <a:pt x="295" y="387"/>
                  </a:cubicBezTo>
                  <a:cubicBezTo>
                    <a:pt x="270" y="348"/>
                    <a:pt x="200" y="380"/>
                    <a:pt x="197" y="355"/>
                  </a:cubicBezTo>
                  <a:cubicBezTo>
                    <a:pt x="193" y="330"/>
                    <a:pt x="165" y="99"/>
                    <a:pt x="158" y="49"/>
                  </a:cubicBezTo>
                  <a:cubicBezTo>
                    <a:pt x="151" y="0"/>
                    <a:pt x="102" y="11"/>
                    <a:pt x="84" y="49"/>
                  </a:cubicBezTo>
                  <a:cubicBezTo>
                    <a:pt x="67" y="88"/>
                    <a:pt x="105" y="401"/>
                    <a:pt x="102" y="425"/>
                  </a:cubicBezTo>
                  <a:cubicBezTo>
                    <a:pt x="98" y="450"/>
                    <a:pt x="60" y="474"/>
                    <a:pt x="38" y="496"/>
                  </a:cubicBezTo>
                  <a:cubicBezTo>
                    <a:pt x="17" y="517"/>
                    <a:pt x="7" y="569"/>
                    <a:pt x="3" y="671"/>
                  </a:cubicBezTo>
                  <a:cubicBezTo>
                    <a:pt x="0" y="773"/>
                    <a:pt x="140" y="847"/>
                    <a:pt x="158" y="924"/>
                  </a:cubicBezTo>
                  <a:cubicBezTo>
                    <a:pt x="162" y="942"/>
                    <a:pt x="164" y="1060"/>
                    <a:pt x="165" y="1228"/>
                  </a:cubicBezTo>
                  <a:cubicBezTo>
                    <a:pt x="423" y="1228"/>
                    <a:pt x="423" y="1228"/>
                    <a:pt x="423" y="1228"/>
                  </a:cubicBezTo>
                  <a:cubicBezTo>
                    <a:pt x="414" y="1033"/>
                    <a:pt x="408" y="898"/>
                    <a:pt x="407" y="889"/>
                  </a:cubicBezTo>
                  <a:cubicBezTo>
                    <a:pt x="404" y="854"/>
                    <a:pt x="442" y="812"/>
                    <a:pt x="471" y="762"/>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0" name="Rechteck 99"/>
            <p:cNvSpPr/>
            <p:nvPr/>
          </p:nvSpPr>
          <p:spPr bwMode="gray">
            <a:xfrm>
              <a:off x="2805089" y="2718089"/>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10</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grpSp>
      <p:grpSp>
        <p:nvGrpSpPr>
          <p:cNvPr id="5" name="Gruppieren 4"/>
          <p:cNvGrpSpPr/>
          <p:nvPr/>
        </p:nvGrpSpPr>
        <p:grpSpPr bwMode="gray">
          <a:xfrm>
            <a:off x="4220378" y="1512000"/>
            <a:ext cx="1189519" cy="2886711"/>
            <a:chOff x="4220378" y="1512000"/>
            <a:chExt cx="1189519" cy="2886711"/>
          </a:xfrm>
        </p:grpSpPr>
        <p:sp>
          <p:nvSpPr>
            <p:cNvPr id="53" name="Freeform 10"/>
            <p:cNvSpPr>
              <a:spLocks noChangeAspect="1"/>
            </p:cNvSpPr>
            <p:nvPr/>
          </p:nvSpPr>
          <p:spPr bwMode="gray">
            <a:xfrm>
              <a:off x="4220378" y="1512000"/>
              <a:ext cx="1189519" cy="2886711"/>
            </a:xfrm>
            <a:custGeom>
              <a:avLst/>
              <a:gdLst>
                <a:gd name="T0" fmla="*/ 475 w 509"/>
                <a:gd name="T1" fmla="*/ 728 h 1235"/>
                <a:gd name="T2" fmla="*/ 495 w 509"/>
                <a:gd name="T3" fmla="*/ 489 h 1235"/>
                <a:gd name="T4" fmla="*/ 418 w 509"/>
                <a:gd name="T5" fmla="*/ 451 h 1235"/>
                <a:gd name="T6" fmla="*/ 309 w 509"/>
                <a:gd name="T7" fmla="*/ 394 h 1235"/>
                <a:gd name="T8" fmla="*/ 303 w 509"/>
                <a:gd name="T9" fmla="*/ 149 h 1235"/>
                <a:gd name="T10" fmla="*/ 230 w 509"/>
                <a:gd name="T11" fmla="*/ 41 h 1235"/>
                <a:gd name="T12" fmla="*/ 204 w 509"/>
                <a:gd name="T13" fmla="*/ 409 h 1235"/>
                <a:gd name="T14" fmla="*/ 113 w 509"/>
                <a:gd name="T15" fmla="*/ 194 h 1235"/>
                <a:gd name="T16" fmla="*/ 46 w 509"/>
                <a:gd name="T17" fmla="*/ 103 h 1235"/>
                <a:gd name="T18" fmla="*/ 92 w 509"/>
                <a:gd name="T19" fmla="*/ 391 h 1235"/>
                <a:gd name="T20" fmla="*/ 103 w 509"/>
                <a:gd name="T21" fmla="*/ 465 h 1235"/>
                <a:gd name="T22" fmla="*/ 81 w 509"/>
                <a:gd name="T23" fmla="*/ 509 h 1235"/>
                <a:gd name="T24" fmla="*/ 25 w 509"/>
                <a:gd name="T25" fmla="*/ 638 h 1235"/>
                <a:gd name="T26" fmla="*/ 24 w 509"/>
                <a:gd name="T27" fmla="*/ 692 h 1235"/>
                <a:gd name="T28" fmla="*/ 23 w 509"/>
                <a:gd name="T29" fmla="*/ 694 h 1235"/>
                <a:gd name="T30" fmla="*/ 25 w 509"/>
                <a:gd name="T31" fmla="*/ 698 h 1235"/>
                <a:gd name="T32" fmla="*/ 61 w 509"/>
                <a:gd name="T33" fmla="*/ 803 h 1235"/>
                <a:gd name="T34" fmla="*/ 120 w 509"/>
                <a:gd name="T35" fmla="*/ 890 h 1235"/>
                <a:gd name="T36" fmla="*/ 147 w 509"/>
                <a:gd name="T37" fmla="*/ 945 h 1235"/>
                <a:gd name="T38" fmla="*/ 157 w 509"/>
                <a:gd name="T39" fmla="*/ 1009 h 1235"/>
                <a:gd name="T40" fmla="*/ 152 w 509"/>
                <a:gd name="T41" fmla="*/ 1235 h 1235"/>
                <a:gd name="T42" fmla="*/ 423 w 509"/>
                <a:gd name="T43" fmla="*/ 1235 h 1235"/>
                <a:gd name="T44" fmla="*/ 425 w 509"/>
                <a:gd name="T45" fmla="*/ 900 h 1235"/>
                <a:gd name="T46" fmla="*/ 475 w 509"/>
                <a:gd name="T47" fmla="*/ 728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9" h="1235">
                  <a:moveTo>
                    <a:pt x="475" y="728"/>
                  </a:moveTo>
                  <a:cubicBezTo>
                    <a:pt x="506" y="616"/>
                    <a:pt x="509" y="546"/>
                    <a:pt x="495" y="489"/>
                  </a:cubicBezTo>
                  <a:cubicBezTo>
                    <a:pt x="481" y="433"/>
                    <a:pt x="418" y="451"/>
                    <a:pt x="418" y="451"/>
                  </a:cubicBezTo>
                  <a:cubicBezTo>
                    <a:pt x="395" y="366"/>
                    <a:pt x="310" y="426"/>
                    <a:pt x="309" y="394"/>
                  </a:cubicBezTo>
                  <a:cubicBezTo>
                    <a:pt x="308" y="323"/>
                    <a:pt x="291" y="273"/>
                    <a:pt x="303" y="149"/>
                  </a:cubicBezTo>
                  <a:cubicBezTo>
                    <a:pt x="317" y="0"/>
                    <a:pt x="241" y="13"/>
                    <a:pt x="230" y="41"/>
                  </a:cubicBezTo>
                  <a:cubicBezTo>
                    <a:pt x="206" y="103"/>
                    <a:pt x="239" y="426"/>
                    <a:pt x="204" y="409"/>
                  </a:cubicBezTo>
                  <a:cubicBezTo>
                    <a:pt x="169" y="391"/>
                    <a:pt x="144" y="268"/>
                    <a:pt x="113" y="194"/>
                  </a:cubicBezTo>
                  <a:cubicBezTo>
                    <a:pt x="82" y="120"/>
                    <a:pt x="92" y="78"/>
                    <a:pt x="46" y="103"/>
                  </a:cubicBezTo>
                  <a:cubicBezTo>
                    <a:pt x="0" y="127"/>
                    <a:pt x="49" y="289"/>
                    <a:pt x="92" y="391"/>
                  </a:cubicBezTo>
                  <a:cubicBezTo>
                    <a:pt x="105" y="423"/>
                    <a:pt x="108" y="432"/>
                    <a:pt x="103" y="465"/>
                  </a:cubicBezTo>
                  <a:cubicBezTo>
                    <a:pt x="96" y="486"/>
                    <a:pt x="86" y="500"/>
                    <a:pt x="81" y="509"/>
                  </a:cubicBezTo>
                  <a:cubicBezTo>
                    <a:pt x="71" y="529"/>
                    <a:pt x="32" y="583"/>
                    <a:pt x="25" y="638"/>
                  </a:cubicBezTo>
                  <a:cubicBezTo>
                    <a:pt x="23" y="656"/>
                    <a:pt x="23" y="674"/>
                    <a:pt x="24" y="692"/>
                  </a:cubicBezTo>
                  <a:cubicBezTo>
                    <a:pt x="23" y="694"/>
                    <a:pt x="23" y="694"/>
                    <a:pt x="23" y="694"/>
                  </a:cubicBezTo>
                  <a:cubicBezTo>
                    <a:pt x="24" y="695"/>
                    <a:pt x="24" y="697"/>
                    <a:pt x="25" y="698"/>
                  </a:cubicBezTo>
                  <a:cubicBezTo>
                    <a:pt x="28" y="733"/>
                    <a:pt x="40" y="768"/>
                    <a:pt x="61" y="803"/>
                  </a:cubicBezTo>
                  <a:cubicBezTo>
                    <a:pt x="87" y="846"/>
                    <a:pt x="92" y="854"/>
                    <a:pt x="120" y="890"/>
                  </a:cubicBezTo>
                  <a:cubicBezTo>
                    <a:pt x="131" y="908"/>
                    <a:pt x="140" y="927"/>
                    <a:pt x="147" y="945"/>
                  </a:cubicBezTo>
                  <a:cubicBezTo>
                    <a:pt x="150" y="960"/>
                    <a:pt x="154" y="982"/>
                    <a:pt x="157" y="1009"/>
                  </a:cubicBezTo>
                  <a:cubicBezTo>
                    <a:pt x="158" y="1054"/>
                    <a:pt x="156" y="1134"/>
                    <a:pt x="152" y="1235"/>
                  </a:cubicBezTo>
                  <a:cubicBezTo>
                    <a:pt x="423" y="1235"/>
                    <a:pt x="423" y="1235"/>
                    <a:pt x="423" y="1235"/>
                  </a:cubicBezTo>
                  <a:cubicBezTo>
                    <a:pt x="425" y="1017"/>
                    <a:pt x="425" y="922"/>
                    <a:pt x="425" y="900"/>
                  </a:cubicBezTo>
                  <a:cubicBezTo>
                    <a:pt x="425" y="855"/>
                    <a:pt x="443" y="841"/>
                    <a:pt x="475" y="728"/>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1" name="Rechteck 100"/>
            <p:cNvSpPr/>
            <p:nvPr/>
          </p:nvSpPr>
          <p:spPr bwMode="gray">
            <a:xfrm>
              <a:off x="4436472" y="2718089"/>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20</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grpSp>
      <p:grpSp>
        <p:nvGrpSpPr>
          <p:cNvPr id="6" name="Gruppieren 5"/>
          <p:cNvGrpSpPr/>
          <p:nvPr/>
        </p:nvGrpSpPr>
        <p:grpSpPr bwMode="gray">
          <a:xfrm>
            <a:off x="5989811" y="1512000"/>
            <a:ext cx="1688286" cy="2886711"/>
            <a:chOff x="5989811" y="1512000"/>
            <a:chExt cx="1688286" cy="2886711"/>
          </a:xfrm>
        </p:grpSpPr>
        <p:sp>
          <p:nvSpPr>
            <p:cNvPr id="47" name="Freeform 7"/>
            <p:cNvSpPr>
              <a:spLocks noChangeAspect="1"/>
            </p:cNvSpPr>
            <p:nvPr/>
          </p:nvSpPr>
          <p:spPr bwMode="gray">
            <a:xfrm>
              <a:off x="5989811" y="1512000"/>
              <a:ext cx="1688286" cy="2886711"/>
            </a:xfrm>
            <a:custGeom>
              <a:avLst/>
              <a:gdLst>
                <a:gd name="T0" fmla="*/ 353 w 722"/>
                <a:gd name="T1" fmla="*/ 974 h 1235"/>
                <a:gd name="T2" fmla="*/ 550 w 722"/>
                <a:gd name="T3" fmla="*/ 700 h 1235"/>
                <a:gd name="T4" fmla="*/ 673 w 722"/>
                <a:gd name="T5" fmla="*/ 528 h 1235"/>
                <a:gd name="T6" fmla="*/ 627 w 722"/>
                <a:gd name="T7" fmla="*/ 454 h 1235"/>
                <a:gd name="T8" fmla="*/ 476 w 722"/>
                <a:gd name="T9" fmla="*/ 598 h 1235"/>
                <a:gd name="T10" fmla="*/ 416 w 722"/>
                <a:gd name="T11" fmla="*/ 391 h 1235"/>
                <a:gd name="T12" fmla="*/ 462 w 722"/>
                <a:gd name="T13" fmla="*/ 103 h 1235"/>
                <a:gd name="T14" fmla="*/ 395 w 722"/>
                <a:gd name="T15" fmla="*/ 194 h 1235"/>
                <a:gd name="T16" fmla="*/ 304 w 722"/>
                <a:gd name="T17" fmla="*/ 409 h 1235"/>
                <a:gd name="T18" fmla="*/ 278 w 722"/>
                <a:gd name="T19" fmla="*/ 41 h 1235"/>
                <a:gd name="T20" fmla="*/ 205 w 722"/>
                <a:gd name="T21" fmla="*/ 149 h 1235"/>
                <a:gd name="T22" fmla="*/ 199 w 722"/>
                <a:gd name="T23" fmla="*/ 394 h 1235"/>
                <a:gd name="T24" fmla="*/ 90 w 722"/>
                <a:gd name="T25" fmla="*/ 451 h 1235"/>
                <a:gd name="T26" fmla="*/ 14 w 722"/>
                <a:gd name="T27" fmla="*/ 489 h 1235"/>
                <a:gd name="T28" fmla="*/ 34 w 722"/>
                <a:gd name="T29" fmla="*/ 728 h 1235"/>
                <a:gd name="T30" fmla="*/ 83 w 722"/>
                <a:gd name="T31" fmla="*/ 900 h 1235"/>
                <a:gd name="T32" fmla="*/ 85 w 722"/>
                <a:gd name="T33" fmla="*/ 1235 h 1235"/>
                <a:gd name="T34" fmla="*/ 356 w 722"/>
                <a:gd name="T35" fmla="*/ 1235 h 1235"/>
                <a:gd name="T36" fmla="*/ 353 w 722"/>
                <a:gd name="T37" fmla="*/ 974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2" h="1235">
                  <a:moveTo>
                    <a:pt x="353" y="974"/>
                  </a:moveTo>
                  <a:cubicBezTo>
                    <a:pt x="371" y="876"/>
                    <a:pt x="529" y="777"/>
                    <a:pt x="550" y="700"/>
                  </a:cubicBezTo>
                  <a:cubicBezTo>
                    <a:pt x="571" y="623"/>
                    <a:pt x="624" y="556"/>
                    <a:pt x="673" y="528"/>
                  </a:cubicBezTo>
                  <a:cubicBezTo>
                    <a:pt x="722" y="500"/>
                    <a:pt x="687" y="447"/>
                    <a:pt x="627" y="454"/>
                  </a:cubicBezTo>
                  <a:cubicBezTo>
                    <a:pt x="568" y="461"/>
                    <a:pt x="490" y="563"/>
                    <a:pt x="476" y="598"/>
                  </a:cubicBezTo>
                  <a:cubicBezTo>
                    <a:pt x="462" y="633"/>
                    <a:pt x="374" y="493"/>
                    <a:pt x="416" y="391"/>
                  </a:cubicBezTo>
                  <a:cubicBezTo>
                    <a:pt x="459" y="289"/>
                    <a:pt x="508" y="127"/>
                    <a:pt x="462" y="103"/>
                  </a:cubicBezTo>
                  <a:cubicBezTo>
                    <a:pt x="416" y="78"/>
                    <a:pt x="426" y="120"/>
                    <a:pt x="395" y="194"/>
                  </a:cubicBezTo>
                  <a:cubicBezTo>
                    <a:pt x="364" y="268"/>
                    <a:pt x="339" y="391"/>
                    <a:pt x="304" y="409"/>
                  </a:cubicBezTo>
                  <a:cubicBezTo>
                    <a:pt x="269" y="426"/>
                    <a:pt x="302" y="103"/>
                    <a:pt x="278" y="41"/>
                  </a:cubicBezTo>
                  <a:cubicBezTo>
                    <a:pt x="267" y="13"/>
                    <a:pt x="191" y="0"/>
                    <a:pt x="205" y="149"/>
                  </a:cubicBezTo>
                  <a:cubicBezTo>
                    <a:pt x="217" y="273"/>
                    <a:pt x="200" y="323"/>
                    <a:pt x="199" y="394"/>
                  </a:cubicBezTo>
                  <a:cubicBezTo>
                    <a:pt x="198" y="426"/>
                    <a:pt x="113" y="366"/>
                    <a:pt x="90" y="451"/>
                  </a:cubicBezTo>
                  <a:cubicBezTo>
                    <a:pt x="90" y="451"/>
                    <a:pt x="28" y="433"/>
                    <a:pt x="14" y="489"/>
                  </a:cubicBezTo>
                  <a:cubicBezTo>
                    <a:pt x="0" y="546"/>
                    <a:pt x="2" y="616"/>
                    <a:pt x="34" y="728"/>
                  </a:cubicBezTo>
                  <a:cubicBezTo>
                    <a:pt x="65" y="841"/>
                    <a:pt x="83" y="855"/>
                    <a:pt x="83" y="900"/>
                  </a:cubicBezTo>
                  <a:cubicBezTo>
                    <a:pt x="83" y="922"/>
                    <a:pt x="84" y="1017"/>
                    <a:pt x="85" y="1235"/>
                  </a:cubicBezTo>
                  <a:cubicBezTo>
                    <a:pt x="356" y="1235"/>
                    <a:pt x="356" y="1235"/>
                    <a:pt x="356" y="1235"/>
                  </a:cubicBezTo>
                  <a:cubicBezTo>
                    <a:pt x="351" y="1098"/>
                    <a:pt x="349" y="998"/>
                    <a:pt x="353" y="974"/>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2" name="Rechteck 101"/>
            <p:cNvSpPr/>
            <p:nvPr/>
          </p:nvSpPr>
          <p:spPr bwMode="gray">
            <a:xfrm>
              <a:off x="6180777" y="2718089"/>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30</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grpSp>
      <p:grpSp>
        <p:nvGrpSpPr>
          <p:cNvPr id="7" name="Gruppieren 6"/>
          <p:cNvGrpSpPr/>
          <p:nvPr/>
        </p:nvGrpSpPr>
        <p:grpSpPr bwMode="gray">
          <a:xfrm>
            <a:off x="8143206" y="1565440"/>
            <a:ext cx="1321920" cy="2833271"/>
            <a:chOff x="8143206" y="1565440"/>
            <a:chExt cx="1321920" cy="2833271"/>
          </a:xfrm>
        </p:grpSpPr>
        <p:sp>
          <p:nvSpPr>
            <p:cNvPr id="78" name="Freeform 11"/>
            <p:cNvSpPr>
              <a:spLocks noChangeAspect="1"/>
            </p:cNvSpPr>
            <p:nvPr/>
          </p:nvSpPr>
          <p:spPr bwMode="gray">
            <a:xfrm>
              <a:off x="8143206" y="1565440"/>
              <a:ext cx="1321920" cy="2833271"/>
            </a:xfrm>
            <a:custGeom>
              <a:avLst/>
              <a:gdLst>
                <a:gd name="T0" fmla="*/ 444 w 592"/>
                <a:gd name="T1" fmla="*/ 817 h 1212"/>
                <a:gd name="T2" fmla="*/ 472 w 592"/>
                <a:gd name="T3" fmla="*/ 520 h 1212"/>
                <a:gd name="T4" fmla="*/ 555 w 592"/>
                <a:gd name="T5" fmla="*/ 273 h 1212"/>
                <a:gd name="T6" fmla="*/ 519 w 592"/>
                <a:gd name="T7" fmla="*/ 215 h 1212"/>
                <a:gd name="T8" fmla="*/ 434 w 592"/>
                <a:gd name="T9" fmla="*/ 425 h 1212"/>
                <a:gd name="T10" fmla="*/ 420 w 592"/>
                <a:gd name="T11" fmla="*/ 324 h 1212"/>
                <a:gd name="T12" fmla="*/ 431 w 592"/>
                <a:gd name="T13" fmla="*/ 71 h 1212"/>
                <a:gd name="T14" fmla="*/ 357 w 592"/>
                <a:gd name="T15" fmla="*/ 151 h 1212"/>
                <a:gd name="T16" fmla="*/ 311 w 592"/>
                <a:gd name="T17" fmla="*/ 404 h 1212"/>
                <a:gd name="T18" fmla="*/ 283 w 592"/>
                <a:gd name="T19" fmla="*/ 208 h 1212"/>
                <a:gd name="T20" fmla="*/ 262 w 592"/>
                <a:gd name="T21" fmla="*/ 0 h 1212"/>
                <a:gd name="T22" fmla="*/ 209 w 592"/>
                <a:gd name="T23" fmla="*/ 204 h 1212"/>
                <a:gd name="T24" fmla="*/ 195 w 592"/>
                <a:gd name="T25" fmla="*/ 401 h 1212"/>
                <a:gd name="T26" fmla="*/ 97 w 592"/>
                <a:gd name="T27" fmla="*/ 113 h 1212"/>
                <a:gd name="T28" fmla="*/ 34 w 592"/>
                <a:gd name="T29" fmla="*/ 165 h 1212"/>
                <a:gd name="T30" fmla="*/ 91 w 592"/>
                <a:gd name="T31" fmla="*/ 457 h 1212"/>
                <a:gd name="T32" fmla="*/ 46 w 592"/>
                <a:gd name="T33" fmla="*/ 570 h 1212"/>
                <a:gd name="T34" fmla="*/ 44 w 592"/>
                <a:gd name="T35" fmla="*/ 569 h 1212"/>
                <a:gd name="T36" fmla="*/ 45 w 592"/>
                <a:gd name="T37" fmla="*/ 571 h 1212"/>
                <a:gd name="T38" fmla="*/ 3 w 592"/>
                <a:gd name="T39" fmla="*/ 742 h 1212"/>
                <a:gd name="T40" fmla="*/ 155 w 592"/>
                <a:gd name="T41" fmla="*/ 966 h 1212"/>
                <a:gd name="T42" fmla="*/ 162 w 592"/>
                <a:gd name="T43" fmla="*/ 1212 h 1212"/>
                <a:gd name="T44" fmla="*/ 398 w 592"/>
                <a:gd name="T45" fmla="*/ 1212 h 1212"/>
                <a:gd name="T46" fmla="*/ 386 w 592"/>
                <a:gd name="T47" fmla="*/ 933 h 1212"/>
                <a:gd name="T48" fmla="*/ 444 w 592"/>
                <a:gd name="T49" fmla="*/ 817 h 1212"/>
                <a:gd name="connsiteX0" fmla="*/ 7450 w 9555"/>
                <a:gd name="connsiteY0" fmla="*/ 6741 h 10000"/>
                <a:gd name="connsiteX1" fmla="*/ 7923 w 9555"/>
                <a:gd name="connsiteY1" fmla="*/ 4290 h 10000"/>
                <a:gd name="connsiteX2" fmla="*/ 9325 w 9555"/>
                <a:gd name="connsiteY2" fmla="*/ 2252 h 10000"/>
                <a:gd name="connsiteX3" fmla="*/ 8717 w 9555"/>
                <a:gd name="connsiteY3" fmla="*/ 1774 h 10000"/>
                <a:gd name="connsiteX4" fmla="*/ 7281 w 9555"/>
                <a:gd name="connsiteY4" fmla="*/ 3507 h 10000"/>
                <a:gd name="connsiteX5" fmla="*/ 7045 w 9555"/>
                <a:gd name="connsiteY5" fmla="*/ 2673 h 10000"/>
                <a:gd name="connsiteX6" fmla="*/ 7230 w 9555"/>
                <a:gd name="connsiteY6" fmla="*/ 586 h 10000"/>
                <a:gd name="connsiteX7" fmla="*/ 5980 w 9555"/>
                <a:gd name="connsiteY7" fmla="*/ 1246 h 10000"/>
                <a:gd name="connsiteX8" fmla="*/ 5203 w 9555"/>
                <a:gd name="connsiteY8" fmla="*/ 3333 h 10000"/>
                <a:gd name="connsiteX9" fmla="*/ 4730 w 9555"/>
                <a:gd name="connsiteY9" fmla="*/ 1716 h 10000"/>
                <a:gd name="connsiteX10" fmla="*/ 4376 w 9555"/>
                <a:gd name="connsiteY10" fmla="*/ 0 h 10000"/>
                <a:gd name="connsiteX11" fmla="*/ 3480 w 9555"/>
                <a:gd name="connsiteY11" fmla="*/ 1683 h 10000"/>
                <a:gd name="connsiteX12" fmla="*/ 3244 w 9555"/>
                <a:gd name="connsiteY12" fmla="*/ 3309 h 10000"/>
                <a:gd name="connsiteX13" fmla="*/ 1589 w 9555"/>
                <a:gd name="connsiteY13" fmla="*/ 932 h 10000"/>
                <a:gd name="connsiteX14" fmla="*/ 524 w 9555"/>
                <a:gd name="connsiteY14" fmla="*/ 1361 h 10000"/>
                <a:gd name="connsiteX15" fmla="*/ 1487 w 9555"/>
                <a:gd name="connsiteY15" fmla="*/ 3771 h 10000"/>
                <a:gd name="connsiteX16" fmla="*/ 727 w 9555"/>
                <a:gd name="connsiteY16" fmla="*/ 4703 h 10000"/>
                <a:gd name="connsiteX17" fmla="*/ 693 w 9555"/>
                <a:gd name="connsiteY17" fmla="*/ 4695 h 10000"/>
                <a:gd name="connsiteX18" fmla="*/ 506 w 9555"/>
                <a:gd name="connsiteY18" fmla="*/ 4401 h 10000"/>
                <a:gd name="connsiteX19" fmla="*/ 1 w 9555"/>
                <a:gd name="connsiteY19" fmla="*/ 6122 h 10000"/>
                <a:gd name="connsiteX20" fmla="*/ 2568 w 9555"/>
                <a:gd name="connsiteY20" fmla="*/ 7970 h 10000"/>
                <a:gd name="connsiteX21" fmla="*/ 2686 w 9555"/>
                <a:gd name="connsiteY21" fmla="*/ 10000 h 10000"/>
                <a:gd name="connsiteX22" fmla="*/ 6673 w 9555"/>
                <a:gd name="connsiteY22" fmla="*/ 10000 h 10000"/>
                <a:gd name="connsiteX23" fmla="*/ 6470 w 9555"/>
                <a:gd name="connsiteY23" fmla="*/ 7698 h 10000"/>
                <a:gd name="connsiteX24" fmla="*/ 7450 w 9555"/>
                <a:gd name="connsiteY24" fmla="*/ 6741 h 10000"/>
                <a:gd name="connsiteX0" fmla="*/ 7865 w 10068"/>
                <a:gd name="connsiteY0" fmla="*/ 6741 h 10000"/>
                <a:gd name="connsiteX1" fmla="*/ 8360 w 10068"/>
                <a:gd name="connsiteY1" fmla="*/ 4290 h 10000"/>
                <a:gd name="connsiteX2" fmla="*/ 9827 w 10068"/>
                <a:gd name="connsiteY2" fmla="*/ 2252 h 10000"/>
                <a:gd name="connsiteX3" fmla="*/ 9191 w 10068"/>
                <a:gd name="connsiteY3" fmla="*/ 1774 h 10000"/>
                <a:gd name="connsiteX4" fmla="*/ 7688 w 10068"/>
                <a:gd name="connsiteY4" fmla="*/ 3507 h 10000"/>
                <a:gd name="connsiteX5" fmla="*/ 7441 w 10068"/>
                <a:gd name="connsiteY5" fmla="*/ 2673 h 10000"/>
                <a:gd name="connsiteX6" fmla="*/ 7635 w 10068"/>
                <a:gd name="connsiteY6" fmla="*/ 586 h 10000"/>
                <a:gd name="connsiteX7" fmla="*/ 6327 w 10068"/>
                <a:gd name="connsiteY7" fmla="*/ 1246 h 10000"/>
                <a:gd name="connsiteX8" fmla="*/ 5513 w 10068"/>
                <a:gd name="connsiteY8" fmla="*/ 3333 h 10000"/>
                <a:gd name="connsiteX9" fmla="*/ 5018 w 10068"/>
                <a:gd name="connsiteY9" fmla="*/ 1716 h 10000"/>
                <a:gd name="connsiteX10" fmla="*/ 4648 w 10068"/>
                <a:gd name="connsiteY10" fmla="*/ 0 h 10000"/>
                <a:gd name="connsiteX11" fmla="*/ 3710 w 10068"/>
                <a:gd name="connsiteY11" fmla="*/ 1683 h 10000"/>
                <a:gd name="connsiteX12" fmla="*/ 3463 w 10068"/>
                <a:gd name="connsiteY12" fmla="*/ 3309 h 10000"/>
                <a:gd name="connsiteX13" fmla="*/ 1731 w 10068"/>
                <a:gd name="connsiteY13" fmla="*/ 932 h 10000"/>
                <a:gd name="connsiteX14" fmla="*/ 616 w 10068"/>
                <a:gd name="connsiteY14" fmla="*/ 1361 h 10000"/>
                <a:gd name="connsiteX15" fmla="*/ 1624 w 10068"/>
                <a:gd name="connsiteY15" fmla="*/ 3771 h 10000"/>
                <a:gd name="connsiteX16" fmla="*/ 829 w 10068"/>
                <a:gd name="connsiteY16" fmla="*/ 4703 h 10000"/>
                <a:gd name="connsiteX17" fmla="*/ 793 w 10068"/>
                <a:gd name="connsiteY17" fmla="*/ 4695 h 10000"/>
                <a:gd name="connsiteX18" fmla="*/ 69 w 10068"/>
                <a:gd name="connsiteY18" fmla="*/ 6122 h 10000"/>
                <a:gd name="connsiteX19" fmla="*/ 2756 w 10068"/>
                <a:gd name="connsiteY19" fmla="*/ 7970 h 10000"/>
                <a:gd name="connsiteX20" fmla="*/ 2879 w 10068"/>
                <a:gd name="connsiteY20" fmla="*/ 10000 h 10000"/>
                <a:gd name="connsiteX21" fmla="*/ 7052 w 10068"/>
                <a:gd name="connsiteY21" fmla="*/ 10000 h 10000"/>
                <a:gd name="connsiteX22" fmla="*/ 6839 w 10068"/>
                <a:gd name="connsiteY22" fmla="*/ 7698 h 10000"/>
                <a:gd name="connsiteX23" fmla="*/ 7865 w 10068"/>
                <a:gd name="connsiteY23" fmla="*/ 6741 h 10000"/>
                <a:gd name="connsiteX0" fmla="*/ 7886 w 10089"/>
                <a:gd name="connsiteY0" fmla="*/ 6741 h 10000"/>
                <a:gd name="connsiteX1" fmla="*/ 8381 w 10089"/>
                <a:gd name="connsiteY1" fmla="*/ 4290 h 10000"/>
                <a:gd name="connsiteX2" fmla="*/ 9848 w 10089"/>
                <a:gd name="connsiteY2" fmla="*/ 2252 h 10000"/>
                <a:gd name="connsiteX3" fmla="*/ 9212 w 10089"/>
                <a:gd name="connsiteY3" fmla="*/ 1774 h 10000"/>
                <a:gd name="connsiteX4" fmla="*/ 7709 w 10089"/>
                <a:gd name="connsiteY4" fmla="*/ 3507 h 10000"/>
                <a:gd name="connsiteX5" fmla="*/ 7462 w 10089"/>
                <a:gd name="connsiteY5" fmla="*/ 2673 h 10000"/>
                <a:gd name="connsiteX6" fmla="*/ 7656 w 10089"/>
                <a:gd name="connsiteY6" fmla="*/ 586 h 10000"/>
                <a:gd name="connsiteX7" fmla="*/ 6348 w 10089"/>
                <a:gd name="connsiteY7" fmla="*/ 1246 h 10000"/>
                <a:gd name="connsiteX8" fmla="*/ 5534 w 10089"/>
                <a:gd name="connsiteY8" fmla="*/ 3333 h 10000"/>
                <a:gd name="connsiteX9" fmla="*/ 5039 w 10089"/>
                <a:gd name="connsiteY9" fmla="*/ 1716 h 10000"/>
                <a:gd name="connsiteX10" fmla="*/ 4669 w 10089"/>
                <a:gd name="connsiteY10" fmla="*/ 0 h 10000"/>
                <a:gd name="connsiteX11" fmla="*/ 3731 w 10089"/>
                <a:gd name="connsiteY11" fmla="*/ 1683 h 10000"/>
                <a:gd name="connsiteX12" fmla="*/ 3484 w 10089"/>
                <a:gd name="connsiteY12" fmla="*/ 3309 h 10000"/>
                <a:gd name="connsiteX13" fmla="*/ 1752 w 10089"/>
                <a:gd name="connsiteY13" fmla="*/ 932 h 10000"/>
                <a:gd name="connsiteX14" fmla="*/ 637 w 10089"/>
                <a:gd name="connsiteY14" fmla="*/ 1361 h 10000"/>
                <a:gd name="connsiteX15" fmla="*/ 1645 w 10089"/>
                <a:gd name="connsiteY15" fmla="*/ 3771 h 10000"/>
                <a:gd name="connsiteX16" fmla="*/ 850 w 10089"/>
                <a:gd name="connsiteY16" fmla="*/ 4703 h 10000"/>
                <a:gd name="connsiteX17" fmla="*/ 814 w 10089"/>
                <a:gd name="connsiteY17" fmla="*/ 4695 h 10000"/>
                <a:gd name="connsiteX18" fmla="*/ 542 w 10089"/>
                <a:gd name="connsiteY18" fmla="*/ 4371 h 10000"/>
                <a:gd name="connsiteX19" fmla="*/ 90 w 10089"/>
                <a:gd name="connsiteY19" fmla="*/ 6122 h 10000"/>
                <a:gd name="connsiteX20" fmla="*/ 2777 w 10089"/>
                <a:gd name="connsiteY20" fmla="*/ 7970 h 10000"/>
                <a:gd name="connsiteX21" fmla="*/ 2900 w 10089"/>
                <a:gd name="connsiteY21" fmla="*/ 10000 h 10000"/>
                <a:gd name="connsiteX22" fmla="*/ 7073 w 10089"/>
                <a:gd name="connsiteY22" fmla="*/ 10000 h 10000"/>
                <a:gd name="connsiteX23" fmla="*/ 6860 w 10089"/>
                <a:gd name="connsiteY23" fmla="*/ 7698 h 10000"/>
                <a:gd name="connsiteX24" fmla="*/ 7886 w 10089"/>
                <a:gd name="connsiteY24" fmla="*/ 6741 h 10000"/>
                <a:gd name="connsiteX0" fmla="*/ 7866 w 10069"/>
                <a:gd name="connsiteY0" fmla="*/ 6741 h 10000"/>
                <a:gd name="connsiteX1" fmla="*/ 8361 w 10069"/>
                <a:gd name="connsiteY1" fmla="*/ 4290 h 10000"/>
                <a:gd name="connsiteX2" fmla="*/ 9828 w 10069"/>
                <a:gd name="connsiteY2" fmla="*/ 2252 h 10000"/>
                <a:gd name="connsiteX3" fmla="*/ 9192 w 10069"/>
                <a:gd name="connsiteY3" fmla="*/ 1774 h 10000"/>
                <a:gd name="connsiteX4" fmla="*/ 7689 w 10069"/>
                <a:gd name="connsiteY4" fmla="*/ 3507 h 10000"/>
                <a:gd name="connsiteX5" fmla="*/ 7442 w 10069"/>
                <a:gd name="connsiteY5" fmla="*/ 2673 h 10000"/>
                <a:gd name="connsiteX6" fmla="*/ 7636 w 10069"/>
                <a:gd name="connsiteY6" fmla="*/ 586 h 10000"/>
                <a:gd name="connsiteX7" fmla="*/ 6328 w 10069"/>
                <a:gd name="connsiteY7" fmla="*/ 1246 h 10000"/>
                <a:gd name="connsiteX8" fmla="*/ 5514 w 10069"/>
                <a:gd name="connsiteY8" fmla="*/ 3333 h 10000"/>
                <a:gd name="connsiteX9" fmla="*/ 5019 w 10069"/>
                <a:gd name="connsiteY9" fmla="*/ 1716 h 10000"/>
                <a:gd name="connsiteX10" fmla="*/ 4649 w 10069"/>
                <a:gd name="connsiteY10" fmla="*/ 0 h 10000"/>
                <a:gd name="connsiteX11" fmla="*/ 3711 w 10069"/>
                <a:gd name="connsiteY11" fmla="*/ 1683 h 10000"/>
                <a:gd name="connsiteX12" fmla="*/ 3464 w 10069"/>
                <a:gd name="connsiteY12" fmla="*/ 3309 h 10000"/>
                <a:gd name="connsiteX13" fmla="*/ 1732 w 10069"/>
                <a:gd name="connsiteY13" fmla="*/ 932 h 10000"/>
                <a:gd name="connsiteX14" fmla="*/ 617 w 10069"/>
                <a:gd name="connsiteY14" fmla="*/ 1361 h 10000"/>
                <a:gd name="connsiteX15" fmla="*/ 1625 w 10069"/>
                <a:gd name="connsiteY15" fmla="*/ 3771 h 10000"/>
                <a:gd name="connsiteX16" fmla="*/ 830 w 10069"/>
                <a:gd name="connsiteY16" fmla="*/ 4703 h 10000"/>
                <a:gd name="connsiteX17" fmla="*/ 794 w 10069"/>
                <a:gd name="connsiteY17" fmla="*/ 4695 h 10000"/>
                <a:gd name="connsiteX18" fmla="*/ 70 w 10069"/>
                <a:gd name="connsiteY18" fmla="*/ 6122 h 10000"/>
                <a:gd name="connsiteX19" fmla="*/ 2757 w 10069"/>
                <a:gd name="connsiteY19" fmla="*/ 7970 h 10000"/>
                <a:gd name="connsiteX20" fmla="*/ 2880 w 10069"/>
                <a:gd name="connsiteY20" fmla="*/ 10000 h 10000"/>
                <a:gd name="connsiteX21" fmla="*/ 7053 w 10069"/>
                <a:gd name="connsiteY21" fmla="*/ 10000 h 10000"/>
                <a:gd name="connsiteX22" fmla="*/ 6840 w 10069"/>
                <a:gd name="connsiteY22" fmla="*/ 7698 h 10000"/>
                <a:gd name="connsiteX23" fmla="*/ 7866 w 10069"/>
                <a:gd name="connsiteY23" fmla="*/ 6741 h 10000"/>
                <a:gd name="connsiteX0" fmla="*/ 7895 w 10098"/>
                <a:gd name="connsiteY0" fmla="*/ 6741 h 10000"/>
                <a:gd name="connsiteX1" fmla="*/ 8390 w 10098"/>
                <a:gd name="connsiteY1" fmla="*/ 4290 h 10000"/>
                <a:gd name="connsiteX2" fmla="*/ 9857 w 10098"/>
                <a:gd name="connsiteY2" fmla="*/ 2252 h 10000"/>
                <a:gd name="connsiteX3" fmla="*/ 9221 w 10098"/>
                <a:gd name="connsiteY3" fmla="*/ 1774 h 10000"/>
                <a:gd name="connsiteX4" fmla="*/ 7718 w 10098"/>
                <a:gd name="connsiteY4" fmla="*/ 3507 h 10000"/>
                <a:gd name="connsiteX5" fmla="*/ 7471 w 10098"/>
                <a:gd name="connsiteY5" fmla="*/ 2673 h 10000"/>
                <a:gd name="connsiteX6" fmla="*/ 7665 w 10098"/>
                <a:gd name="connsiteY6" fmla="*/ 586 h 10000"/>
                <a:gd name="connsiteX7" fmla="*/ 6357 w 10098"/>
                <a:gd name="connsiteY7" fmla="*/ 1246 h 10000"/>
                <a:gd name="connsiteX8" fmla="*/ 5543 w 10098"/>
                <a:gd name="connsiteY8" fmla="*/ 3333 h 10000"/>
                <a:gd name="connsiteX9" fmla="*/ 5048 w 10098"/>
                <a:gd name="connsiteY9" fmla="*/ 1716 h 10000"/>
                <a:gd name="connsiteX10" fmla="*/ 4678 w 10098"/>
                <a:gd name="connsiteY10" fmla="*/ 0 h 10000"/>
                <a:gd name="connsiteX11" fmla="*/ 3740 w 10098"/>
                <a:gd name="connsiteY11" fmla="*/ 1683 h 10000"/>
                <a:gd name="connsiteX12" fmla="*/ 3493 w 10098"/>
                <a:gd name="connsiteY12" fmla="*/ 3309 h 10000"/>
                <a:gd name="connsiteX13" fmla="*/ 1761 w 10098"/>
                <a:gd name="connsiteY13" fmla="*/ 932 h 10000"/>
                <a:gd name="connsiteX14" fmla="*/ 646 w 10098"/>
                <a:gd name="connsiteY14" fmla="*/ 1361 h 10000"/>
                <a:gd name="connsiteX15" fmla="*/ 1654 w 10098"/>
                <a:gd name="connsiteY15" fmla="*/ 3771 h 10000"/>
                <a:gd name="connsiteX16" fmla="*/ 859 w 10098"/>
                <a:gd name="connsiteY16" fmla="*/ 4703 h 10000"/>
                <a:gd name="connsiteX17" fmla="*/ 468 w 10098"/>
                <a:gd name="connsiteY17" fmla="*/ 4518 h 10000"/>
                <a:gd name="connsiteX18" fmla="*/ 99 w 10098"/>
                <a:gd name="connsiteY18" fmla="*/ 6122 h 10000"/>
                <a:gd name="connsiteX19" fmla="*/ 2786 w 10098"/>
                <a:gd name="connsiteY19" fmla="*/ 7970 h 10000"/>
                <a:gd name="connsiteX20" fmla="*/ 2909 w 10098"/>
                <a:gd name="connsiteY20" fmla="*/ 10000 h 10000"/>
                <a:gd name="connsiteX21" fmla="*/ 7082 w 10098"/>
                <a:gd name="connsiteY21" fmla="*/ 10000 h 10000"/>
                <a:gd name="connsiteX22" fmla="*/ 6869 w 10098"/>
                <a:gd name="connsiteY22" fmla="*/ 7698 h 10000"/>
                <a:gd name="connsiteX23" fmla="*/ 7895 w 10098"/>
                <a:gd name="connsiteY23" fmla="*/ 6741 h 10000"/>
                <a:gd name="connsiteX0" fmla="*/ 7870 w 10073"/>
                <a:gd name="connsiteY0" fmla="*/ 6741 h 10000"/>
                <a:gd name="connsiteX1" fmla="*/ 8365 w 10073"/>
                <a:gd name="connsiteY1" fmla="*/ 4290 h 10000"/>
                <a:gd name="connsiteX2" fmla="*/ 9832 w 10073"/>
                <a:gd name="connsiteY2" fmla="*/ 2252 h 10000"/>
                <a:gd name="connsiteX3" fmla="*/ 9196 w 10073"/>
                <a:gd name="connsiteY3" fmla="*/ 1774 h 10000"/>
                <a:gd name="connsiteX4" fmla="*/ 7693 w 10073"/>
                <a:gd name="connsiteY4" fmla="*/ 3507 h 10000"/>
                <a:gd name="connsiteX5" fmla="*/ 7446 w 10073"/>
                <a:gd name="connsiteY5" fmla="*/ 2673 h 10000"/>
                <a:gd name="connsiteX6" fmla="*/ 7640 w 10073"/>
                <a:gd name="connsiteY6" fmla="*/ 586 h 10000"/>
                <a:gd name="connsiteX7" fmla="*/ 6332 w 10073"/>
                <a:gd name="connsiteY7" fmla="*/ 1246 h 10000"/>
                <a:gd name="connsiteX8" fmla="*/ 5518 w 10073"/>
                <a:gd name="connsiteY8" fmla="*/ 3333 h 10000"/>
                <a:gd name="connsiteX9" fmla="*/ 5023 w 10073"/>
                <a:gd name="connsiteY9" fmla="*/ 1716 h 10000"/>
                <a:gd name="connsiteX10" fmla="*/ 4653 w 10073"/>
                <a:gd name="connsiteY10" fmla="*/ 0 h 10000"/>
                <a:gd name="connsiteX11" fmla="*/ 3715 w 10073"/>
                <a:gd name="connsiteY11" fmla="*/ 1683 h 10000"/>
                <a:gd name="connsiteX12" fmla="*/ 3468 w 10073"/>
                <a:gd name="connsiteY12" fmla="*/ 3309 h 10000"/>
                <a:gd name="connsiteX13" fmla="*/ 1736 w 10073"/>
                <a:gd name="connsiteY13" fmla="*/ 932 h 10000"/>
                <a:gd name="connsiteX14" fmla="*/ 621 w 10073"/>
                <a:gd name="connsiteY14" fmla="*/ 1361 h 10000"/>
                <a:gd name="connsiteX15" fmla="*/ 1629 w 10073"/>
                <a:gd name="connsiteY15" fmla="*/ 3771 h 10000"/>
                <a:gd name="connsiteX16" fmla="*/ 834 w 10073"/>
                <a:gd name="connsiteY16" fmla="*/ 4703 h 10000"/>
                <a:gd name="connsiteX17" fmla="*/ 74 w 10073"/>
                <a:gd name="connsiteY17" fmla="*/ 6122 h 10000"/>
                <a:gd name="connsiteX18" fmla="*/ 2761 w 10073"/>
                <a:gd name="connsiteY18" fmla="*/ 7970 h 10000"/>
                <a:gd name="connsiteX19" fmla="*/ 2884 w 10073"/>
                <a:gd name="connsiteY19" fmla="*/ 10000 h 10000"/>
                <a:gd name="connsiteX20" fmla="*/ 7057 w 10073"/>
                <a:gd name="connsiteY20" fmla="*/ 10000 h 10000"/>
                <a:gd name="connsiteX21" fmla="*/ 6844 w 10073"/>
                <a:gd name="connsiteY21" fmla="*/ 7698 h 10000"/>
                <a:gd name="connsiteX22" fmla="*/ 7870 w 10073"/>
                <a:gd name="connsiteY22" fmla="*/ 6741 h 10000"/>
                <a:gd name="connsiteX0" fmla="*/ 7912 w 10115"/>
                <a:gd name="connsiteY0" fmla="*/ 6741 h 10000"/>
                <a:gd name="connsiteX1" fmla="*/ 8407 w 10115"/>
                <a:gd name="connsiteY1" fmla="*/ 4290 h 10000"/>
                <a:gd name="connsiteX2" fmla="*/ 9874 w 10115"/>
                <a:gd name="connsiteY2" fmla="*/ 2252 h 10000"/>
                <a:gd name="connsiteX3" fmla="*/ 9238 w 10115"/>
                <a:gd name="connsiteY3" fmla="*/ 1774 h 10000"/>
                <a:gd name="connsiteX4" fmla="*/ 7735 w 10115"/>
                <a:gd name="connsiteY4" fmla="*/ 3507 h 10000"/>
                <a:gd name="connsiteX5" fmla="*/ 7488 w 10115"/>
                <a:gd name="connsiteY5" fmla="*/ 2673 h 10000"/>
                <a:gd name="connsiteX6" fmla="*/ 7682 w 10115"/>
                <a:gd name="connsiteY6" fmla="*/ 586 h 10000"/>
                <a:gd name="connsiteX7" fmla="*/ 6374 w 10115"/>
                <a:gd name="connsiteY7" fmla="*/ 1246 h 10000"/>
                <a:gd name="connsiteX8" fmla="*/ 5560 w 10115"/>
                <a:gd name="connsiteY8" fmla="*/ 3333 h 10000"/>
                <a:gd name="connsiteX9" fmla="*/ 5065 w 10115"/>
                <a:gd name="connsiteY9" fmla="*/ 1716 h 10000"/>
                <a:gd name="connsiteX10" fmla="*/ 4695 w 10115"/>
                <a:gd name="connsiteY10" fmla="*/ 0 h 10000"/>
                <a:gd name="connsiteX11" fmla="*/ 3757 w 10115"/>
                <a:gd name="connsiteY11" fmla="*/ 1683 h 10000"/>
                <a:gd name="connsiteX12" fmla="*/ 3510 w 10115"/>
                <a:gd name="connsiteY12" fmla="*/ 3309 h 10000"/>
                <a:gd name="connsiteX13" fmla="*/ 1778 w 10115"/>
                <a:gd name="connsiteY13" fmla="*/ 932 h 10000"/>
                <a:gd name="connsiteX14" fmla="*/ 663 w 10115"/>
                <a:gd name="connsiteY14" fmla="*/ 1361 h 10000"/>
                <a:gd name="connsiteX15" fmla="*/ 1671 w 10115"/>
                <a:gd name="connsiteY15" fmla="*/ 3771 h 10000"/>
                <a:gd name="connsiteX16" fmla="*/ 473 w 10115"/>
                <a:gd name="connsiteY16" fmla="*/ 4493 h 10000"/>
                <a:gd name="connsiteX17" fmla="*/ 116 w 10115"/>
                <a:gd name="connsiteY17" fmla="*/ 6122 h 10000"/>
                <a:gd name="connsiteX18" fmla="*/ 2803 w 10115"/>
                <a:gd name="connsiteY18" fmla="*/ 7970 h 10000"/>
                <a:gd name="connsiteX19" fmla="*/ 2926 w 10115"/>
                <a:gd name="connsiteY19" fmla="*/ 10000 h 10000"/>
                <a:gd name="connsiteX20" fmla="*/ 7099 w 10115"/>
                <a:gd name="connsiteY20" fmla="*/ 10000 h 10000"/>
                <a:gd name="connsiteX21" fmla="*/ 6886 w 10115"/>
                <a:gd name="connsiteY21" fmla="*/ 7698 h 10000"/>
                <a:gd name="connsiteX22" fmla="*/ 7912 w 10115"/>
                <a:gd name="connsiteY22" fmla="*/ 6741 h 10000"/>
                <a:gd name="connsiteX0" fmla="*/ 7999 w 10202"/>
                <a:gd name="connsiteY0" fmla="*/ 6741 h 10000"/>
                <a:gd name="connsiteX1" fmla="*/ 8494 w 10202"/>
                <a:gd name="connsiteY1" fmla="*/ 4290 h 10000"/>
                <a:gd name="connsiteX2" fmla="*/ 9961 w 10202"/>
                <a:gd name="connsiteY2" fmla="*/ 2252 h 10000"/>
                <a:gd name="connsiteX3" fmla="*/ 9325 w 10202"/>
                <a:gd name="connsiteY3" fmla="*/ 1774 h 10000"/>
                <a:gd name="connsiteX4" fmla="*/ 7822 w 10202"/>
                <a:gd name="connsiteY4" fmla="*/ 3507 h 10000"/>
                <a:gd name="connsiteX5" fmla="*/ 7575 w 10202"/>
                <a:gd name="connsiteY5" fmla="*/ 2673 h 10000"/>
                <a:gd name="connsiteX6" fmla="*/ 7769 w 10202"/>
                <a:gd name="connsiteY6" fmla="*/ 586 h 10000"/>
                <a:gd name="connsiteX7" fmla="*/ 6461 w 10202"/>
                <a:gd name="connsiteY7" fmla="*/ 1246 h 10000"/>
                <a:gd name="connsiteX8" fmla="*/ 5647 w 10202"/>
                <a:gd name="connsiteY8" fmla="*/ 3333 h 10000"/>
                <a:gd name="connsiteX9" fmla="*/ 5152 w 10202"/>
                <a:gd name="connsiteY9" fmla="*/ 1716 h 10000"/>
                <a:gd name="connsiteX10" fmla="*/ 4782 w 10202"/>
                <a:gd name="connsiteY10" fmla="*/ 0 h 10000"/>
                <a:gd name="connsiteX11" fmla="*/ 3844 w 10202"/>
                <a:gd name="connsiteY11" fmla="*/ 1683 h 10000"/>
                <a:gd name="connsiteX12" fmla="*/ 3597 w 10202"/>
                <a:gd name="connsiteY12" fmla="*/ 3309 h 10000"/>
                <a:gd name="connsiteX13" fmla="*/ 1865 w 10202"/>
                <a:gd name="connsiteY13" fmla="*/ 932 h 10000"/>
                <a:gd name="connsiteX14" fmla="*/ 750 w 10202"/>
                <a:gd name="connsiteY14" fmla="*/ 1361 h 10000"/>
                <a:gd name="connsiteX15" fmla="*/ 1758 w 10202"/>
                <a:gd name="connsiteY15" fmla="*/ 3771 h 10000"/>
                <a:gd name="connsiteX16" fmla="*/ 560 w 10202"/>
                <a:gd name="connsiteY16" fmla="*/ 4493 h 10000"/>
                <a:gd name="connsiteX17" fmla="*/ 203 w 10202"/>
                <a:gd name="connsiteY17" fmla="*/ 6122 h 10000"/>
                <a:gd name="connsiteX18" fmla="*/ 2890 w 10202"/>
                <a:gd name="connsiteY18" fmla="*/ 7970 h 10000"/>
                <a:gd name="connsiteX19" fmla="*/ 3013 w 10202"/>
                <a:gd name="connsiteY19" fmla="*/ 10000 h 10000"/>
                <a:gd name="connsiteX20" fmla="*/ 7186 w 10202"/>
                <a:gd name="connsiteY20" fmla="*/ 10000 h 10000"/>
                <a:gd name="connsiteX21" fmla="*/ 6973 w 10202"/>
                <a:gd name="connsiteY21" fmla="*/ 7698 h 10000"/>
                <a:gd name="connsiteX22" fmla="*/ 7999 w 10202"/>
                <a:gd name="connsiteY22" fmla="*/ 6741 h 10000"/>
                <a:gd name="connsiteX0" fmla="*/ 7999 w 10202"/>
                <a:gd name="connsiteY0" fmla="*/ 6741 h 10000"/>
                <a:gd name="connsiteX1" fmla="*/ 8494 w 10202"/>
                <a:gd name="connsiteY1" fmla="*/ 4290 h 10000"/>
                <a:gd name="connsiteX2" fmla="*/ 9961 w 10202"/>
                <a:gd name="connsiteY2" fmla="*/ 2252 h 10000"/>
                <a:gd name="connsiteX3" fmla="*/ 9325 w 10202"/>
                <a:gd name="connsiteY3" fmla="*/ 1774 h 10000"/>
                <a:gd name="connsiteX4" fmla="*/ 7822 w 10202"/>
                <a:gd name="connsiteY4" fmla="*/ 3507 h 10000"/>
                <a:gd name="connsiteX5" fmla="*/ 7575 w 10202"/>
                <a:gd name="connsiteY5" fmla="*/ 2673 h 10000"/>
                <a:gd name="connsiteX6" fmla="*/ 7769 w 10202"/>
                <a:gd name="connsiteY6" fmla="*/ 586 h 10000"/>
                <a:gd name="connsiteX7" fmla="*/ 6461 w 10202"/>
                <a:gd name="connsiteY7" fmla="*/ 1246 h 10000"/>
                <a:gd name="connsiteX8" fmla="*/ 5647 w 10202"/>
                <a:gd name="connsiteY8" fmla="*/ 3333 h 10000"/>
                <a:gd name="connsiteX9" fmla="*/ 5152 w 10202"/>
                <a:gd name="connsiteY9" fmla="*/ 1716 h 10000"/>
                <a:gd name="connsiteX10" fmla="*/ 4782 w 10202"/>
                <a:gd name="connsiteY10" fmla="*/ 0 h 10000"/>
                <a:gd name="connsiteX11" fmla="*/ 3844 w 10202"/>
                <a:gd name="connsiteY11" fmla="*/ 1683 h 10000"/>
                <a:gd name="connsiteX12" fmla="*/ 3597 w 10202"/>
                <a:gd name="connsiteY12" fmla="*/ 3309 h 10000"/>
                <a:gd name="connsiteX13" fmla="*/ 1865 w 10202"/>
                <a:gd name="connsiteY13" fmla="*/ 932 h 10000"/>
                <a:gd name="connsiteX14" fmla="*/ 750 w 10202"/>
                <a:gd name="connsiteY14" fmla="*/ 1361 h 10000"/>
                <a:gd name="connsiteX15" fmla="*/ 1758 w 10202"/>
                <a:gd name="connsiteY15" fmla="*/ 3771 h 10000"/>
                <a:gd name="connsiteX16" fmla="*/ 560 w 10202"/>
                <a:gd name="connsiteY16" fmla="*/ 4493 h 10000"/>
                <a:gd name="connsiteX17" fmla="*/ 203 w 10202"/>
                <a:gd name="connsiteY17" fmla="*/ 6122 h 10000"/>
                <a:gd name="connsiteX18" fmla="*/ 2890 w 10202"/>
                <a:gd name="connsiteY18" fmla="*/ 7970 h 10000"/>
                <a:gd name="connsiteX19" fmla="*/ 3013 w 10202"/>
                <a:gd name="connsiteY19" fmla="*/ 10000 h 10000"/>
                <a:gd name="connsiteX20" fmla="*/ 7186 w 10202"/>
                <a:gd name="connsiteY20" fmla="*/ 10000 h 10000"/>
                <a:gd name="connsiteX21" fmla="*/ 6973 w 10202"/>
                <a:gd name="connsiteY21" fmla="*/ 7698 h 10000"/>
                <a:gd name="connsiteX22" fmla="*/ 7999 w 10202"/>
                <a:gd name="connsiteY22" fmla="*/ 6741 h 10000"/>
                <a:gd name="connsiteX0" fmla="*/ 7892 w 10095"/>
                <a:gd name="connsiteY0" fmla="*/ 6741 h 10000"/>
                <a:gd name="connsiteX1" fmla="*/ 8387 w 10095"/>
                <a:gd name="connsiteY1" fmla="*/ 4290 h 10000"/>
                <a:gd name="connsiteX2" fmla="*/ 9854 w 10095"/>
                <a:gd name="connsiteY2" fmla="*/ 2252 h 10000"/>
                <a:gd name="connsiteX3" fmla="*/ 9218 w 10095"/>
                <a:gd name="connsiteY3" fmla="*/ 1774 h 10000"/>
                <a:gd name="connsiteX4" fmla="*/ 7715 w 10095"/>
                <a:gd name="connsiteY4" fmla="*/ 3507 h 10000"/>
                <a:gd name="connsiteX5" fmla="*/ 7468 w 10095"/>
                <a:gd name="connsiteY5" fmla="*/ 2673 h 10000"/>
                <a:gd name="connsiteX6" fmla="*/ 7662 w 10095"/>
                <a:gd name="connsiteY6" fmla="*/ 586 h 10000"/>
                <a:gd name="connsiteX7" fmla="*/ 6354 w 10095"/>
                <a:gd name="connsiteY7" fmla="*/ 1246 h 10000"/>
                <a:gd name="connsiteX8" fmla="*/ 5540 w 10095"/>
                <a:gd name="connsiteY8" fmla="*/ 3333 h 10000"/>
                <a:gd name="connsiteX9" fmla="*/ 5045 w 10095"/>
                <a:gd name="connsiteY9" fmla="*/ 1716 h 10000"/>
                <a:gd name="connsiteX10" fmla="*/ 4675 w 10095"/>
                <a:gd name="connsiteY10" fmla="*/ 0 h 10000"/>
                <a:gd name="connsiteX11" fmla="*/ 3737 w 10095"/>
                <a:gd name="connsiteY11" fmla="*/ 1683 h 10000"/>
                <a:gd name="connsiteX12" fmla="*/ 3490 w 10095"/>
                <a:gd name="connsiteY12" fmla="*/ 3309 h 10000"/>
                <a:gd name="connsiteX13" fmla="*/ 1758 w 10095"/>
                <a:gd name="connsiteY13" fmla="*/ 932 h 10000"/>
                <a:gd name="connsiteX14" fmla="*/ 643 w 10095"/>
                <a:gd name="connsiteY14" fmla="*/ 1361 h 10000"/>
                <a:gd name="connsiteX15" fmla="*/ 1651 w 10095"/>
                <a:gd name="connsiteY15" fmla="*/ 3771 h 10000"/>
                <a:gd name="connsiteX16" fmla="*/ 974 w 10095"/>
                <a:gd name="connsiteY16" fmla="*/ 4228 h 10000"/>
                <a:gd name="connsiteX17" fmla="*/ 96 w 10095"/>
                <a:gd name="connsiteY17" fmla="*/ 6122 h 10000"/>
                <a:gd name="connsiteX18" fmla="*/ 2783 w 10095"/>
                <a:gd name="connsiteY18" fmla="*/ 7970 h 10000"/>
                <a:gd name="connsiteX19" fmla="*/ 2906 w 10095"/>
                <a:gd name="connsiteY19" fmla="*/ 10000 h 10000"/>
                <a:gd name="connsiteX20" fmla="*/ 7079 w 10095"/>
                <a:gd name="connsiteY20" fmla="*/ 10000 h 10000"/>
                <a:gd name="connsiteX21" fmla="*/ 6866 w 10095"/>
                <a:gd name="connsiteY21" fmla="*/ 7698 h 10000"/>
                <a:gd name="connsiteX22" fmla="*/ 7892 w 10095"/>
                <a:gd name="connsiteY22" fmla="*/ 6741 h 10000"/>
                <a:gd name="connsiteX0" fmla="*/ 7892 w 10095"/>
                <a:gd name="connsiteY0" fmla="*/ 6741 h 10000"/>
                <a:gd name="connsiteX1" fmla="*/ 8387 w 10095"/>
                <a:gd name="connsiteY1" fmla="*/ 4290 h 10000"/>
                <a:gd name="connsiteX2" fmla="*/ 9854 w 10095"/>
                <a:gd name="connsiteY2" fmla="*/ 2252 h 10000"/>
                <a:gd name="connsiteX3" fmla="*/ 9218 w 10095"/>
                <a:gd name="connsiteY3" fmla="*/ 1774 h 10000"/>
                <a:gd name="connsiteX4" fmla="*/ 7715 w 10095"/>
                <a:gd name="connsiteY4" fmla="*/ 3507 h 10000"/>
                <a:gd name="connsiteX5" fmla="*/ 7468 w 10095"/>
                <a:gd name="connsiteY5" fmla="*/ 2673 h 10000"/>
                <a:gd name="connsiteX6" fmla="*/ 7662 w 10095"/>
                <a:gd name="connsiteY6" fmla="*/ 586 h 10000"/>
                <a:gd name="connsiteX7" fmla="*/ 6354 w 10095"/>
                <a:gd name="connsiteY7" fmla="*/ 1246 h 10000"/>
                <a:gd name="connsiteX8" fmla="*/ 5540 w 10095"/>
                <a:gd name="connsiteY8" fmla="*/ 3333 h 10000"/>
                <a:gd name="connsiteX9" fmla="*/ 5045 w 10095"/>
                <a:gd name="connsiteY9" fmla="*/ 1716 h 10000"/>
                <a:gd name="connsiteX10" fmla="*/ 4675 w 10095"/>
                <a:gd name="connsiteY10" fmla="*/ 0 h 10000"/>
                <a:gd name="connsiteX11" fmla="*/ 3737 w 10095"/>
                <a:gd name="connsiteY11" fmla="*/ 1683 h 10000"/>
                <a:gd name="connsiteX12" fmla="*/ 3490 w 10095"/>
                <a:gd name="connsiteY12" fmla="*/ 3309 h 10000"/>
                <a:gd name="connsiteX13" fmla="*/ 1758 w 10095"/>
                <a:gd name="connsiteY13" fmla="*/ 932 h 10000"/>
                <a:gd name="connsiteX14" fmla="*/ 643 w 10095"/>
                <a:gd name="connsiteY14" fmla="*/ 1361 h 10000"/>
                <a:gd name="connsiteX15" fmla="*/ 1651 w 10095"/>
                <a:gd name="connsiteY15" fmla="*/ 3771 h 10000"/>
                <a:gd name="connsiteX16" fmla="*/ 974 w 10095"/>
                <a:gd name="connsiteY16" fmla="*/ 4228 h 10000"/>
                <a:gd name="connsiteX17" fmla="*/ 96 w 10095"/>
                <a:gd name="connsiteY17" fmla="*/ 6122 h 10000"/>
                <a:gd name="connsiteX18" fmla="*/ 2783 w 10095"/>
                <a:gd name="connsiteY18" fmla="*/ 7970 h 10000"/>
                <a:gd name="connsiteX19" fmla="*/ 2906 w 10095"/>
                <a:gd name="connsiteY19" fmla="*/ 10000 h 10000"/>
                <a:gd name="connsiteX20" fmla="*/ 7079 w 10095"/>
                <a:gd name="connsiteY20" fmla="*/ 10000 h 10000"/>
                <a:gd name="connsiteX21" fmla="*/ 6866 w 10095"/>
                <a:gd name="connsiteY21" fmla="*/ 7698 h 10000"/>
                <a:gd name="connsiteX22" fmla="*/ 7892 w 10095"/>
                <a:gd name="connsiteY22" fmla="*/ 6741 h 10000"/>
                <a:gd name="connsiteX0" fmla="*/ 7797 w 10000"/>
                <a:gd name="connsiteY0" fmla="*/ 6741 h 10000"/>
                <a:gd name="connsiteX1" fmla="*/ 8292 w 10000"/>
                <a:gd name="connsiteY1" fmla="*/ 4290 h 10000"/>
                <a:gd name="connsiteX2" fmla="*/ 9759 w 10000"/>
                <a:gd name="connsiteY2" fmla="*/ 2252 h 10000"/>
                <a:gd name="connsiteX3" fmla="*/ 9123 w 10000"/>
                <a:gd name="connsiteY3" fmla="*/ 1774 h 10000"/>
                <a:gd name="connsiteX4" fmla="*/ 7620 w 10000"/>
                <a:gd name="connsiteY4" fmla="*/ 3507 h 10000"/>
                <a:gd name="connsiteX5" fmla="*/ 7373 w 10000"/>
                <a:gd name="connsiteY5" fmla="*/ 2673 h 10000"/>
                <a:gd name="connsiteX6" fmla="*/ 7567 w 10000"/>
                <a:gd name="connsiteY6" fmla="*/ 586 h 10000"/>
                <a:gd name="connsiteX7" fmla="*/ 6259 w 10000"/>
                <a:gd name="connsiteY7" fmla="*/ 1246 h 10000"/>
                <a:gd name="connsiteX8" fmla="*/ 5445 w 10000"/>
                <a:gd name="connsiteY8" fmla="*/ 3333 h 10000"/>
                <a:gd name="connsiteX9" fmla="*/ 4950 w 10000"/>
                <a:gd name="connsiteY9" fmla="*/ 1716 h 10000"/>
                <a:gd name="connsiteX10" fmla="*/ 4580 w 10000"/>
                <a:gd name="connsiteY10" fmla="*/ 0 h 10000"/>
                <a:gd name="connsiteX11" fmla="*/ 3642 w 10000"/>
                <a:gd name="connsiteY11" fmla="*/ 1683 h 10000"/>
                <a:gd name="connsiteX12" fmla="*/ 3395 w 10000"/>
                <a:gd name="connsiteY12" fmla="*/ 3309 h 10000"/>
                <a:gd name="connsiteX13" fmla="*/ 1663 w 10000"/>
                <a:gd name="connsiteY13" fmla="*/ 932 h 10000"/>
                <a:gd name="connsiteX14" fmla="*/ 548 w 10000"/>
                <a:gd name="connsiteY14" fmla="*/ 1361 h 10000"/>
                <a:gd name="connsiteX15" fmla="*/ 1556 w 10000"/>
                <a:gd name="connsiteY15" fmla="*/ 3771 h 10000"/>
                <a:gd name="connsiteX16" fmla="*/ 879 w 10000"/>
                <a:gd name="connsiteY16" fmla="*/ 4228 h 10000"/>
                <a:gd name="connsiteX17" fmla="*/ 1 w 10000"/>
                <a:gd name="connsiteY17" fmla="*/ 6122 h 10000"/>
                <a:gd name="connsiteX18" fmla="*/ 2688 w 10000"/>
                <a:gd name="connsiteY18" fmla="*/ 7970 h 10000"/>
                <a:gd name="connsiteX19" fmla="*/ 2811 w 10000"/>
                <a:gd name="connsiteY19" fmla="*/ 10000 h 10000"/>
                <a:gd name="connsiteX20" fmla="*/ 6984 w 10000"/>
                <a:gd name="connsiteY20" fmla="*/ 10000 h 10000"/>
                <a:gd name="connsiteX21" fmla="*/ 6771 w 10000"/>
                <a:gd name="connsiteY21" fmla="*/ 7698 h 10000"/>
                <a:gd name="connsiteX22" fmla="*/ 7797 w 10000"/>
                <a:gd name="connsiteY22" fmla="*/ 6741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000" h="10000">
                  <a:moveTo>
                    <a:pt x="7797" y="6741"/>
                  </a:moveTo>
                  <a:cubicBezTo>
                    <a:pt x="8239" y="6386"/>
                    <a:pt x="8115" y="4810"/>
                    <a:pt x="8292" y="4290"/>
                  </a:cubicBezTo>
                  <a:cubicBezTo>
                    <a:pt x="8539" y="3597"/>
                    <a:pt x="9246" y="2979"/>
                    <a:pt x="9759" y="2252"/>
                  </a:cubicBezTo>
                  <a:cubicBezTo>
                    <a:pt x="10413" y="1337"/>
                    <a:pt x="9582" y="1337"/>
                    <a:pt x="9123" y="1774"/>
                  </a:cubicBezTo>
                  <a:cubicBezTo>
                    <a:pt x="8646" y="2203"/>
                    <a:pt x="8062" y="3309"/>
                    <a:pt x="7620" y="3507"/>
                  </a:cubicBezTo>
                  <a:cubicBezTo>
                    <a:pt x="7196" y="3713"/>
                    <a:pt x="7196" y="3309"/>
                    <a:pt x="7373" y="2673"/>
                  </a:cubicBezTo>
                  <a:cubicBezTo>
                    <a:pt x="7567" y="2030"/>
                    <a:pt x="7920" y="866"/>
                    <a:pt x="7567" y="586"/>
                  </a:cubicBezTo>
                  <a:cubicBezTo>
                    <a:pt x="7284" y="363"/>
                    <a:pt x="6135" y="198"/>
                    <a:pt x="6259" y="1246"/>
                  </a:cubicBezTo>
                  <a:cubicBezTo>
                    <a:pt x="6312" y="1757"/>
                    <a:pt x="6012" y="3333"/>
                    <a:pt x="5445" y="3333"/>
                  </a:cubicBezTo>
                  <a:cubicBezTo>
                    <a:pt x="4898" y="3333"/>
                    <a:pt x="4827" y="2409"/>
                    <a:pt x="4950" y="1716"/>
                  </a:cubicBezTo>
                  <a:cubicBezTo>
                    <a:pt x="5075" y="1015"/>
                    <a:pt x="5393" y="0"/>
                    <a:pt x="4580" y="0"/>
                  </a:cubicBezTo>
                  <a:cubicBezTo>
                    <a:pt x="3767" y="0"/>
                    <a:pt x="3642" y="842"/>
                    <a:pt x="3642" y="1683"/>
                  </a:cubicBezTo>
                  <a:cubicBezTo>
                    <a:pt x="3642" y="2525"/>
                    <a:pt x="3837" y="3251"/>
                    <a:pt x="3395" y="3309"/>
                  </a:cubicBezTo>
                  <a:cubicBezTo>
                    <a:pt x="2971" y="3366"/>
                    <a:pt x="2105" y="1361"/>
                    <a:pt x="1663" y="932"/>
                  </a:cubicBezTo>
                  <a:cubicBezTo>
                    <a:pt x="1220" y="495"/>
                    <a:pt x="107" y="668"/>
                    <a:pt x="548" y="1361"/>
                  </a:cubicBezTo>
                  <a:cubicBezTo>
                    <a:pt x="920" y="1980"/>
                    <a:pt x="1503" y="3177"/>
                    <a:pt x="1556" y="3771"/>
                  </a:cubicBezTo>
                  <a:cubicBezTo>
                    <a:pt x="1486" y="3952"/>
                    <a:pt x="1623" y="3864"/>
                    <a:pt x="879" y="4228"/>
                  </a:cubicBezTo>
                  <a:cubicBezTo>
                    <a:pt x="217" y="4509"/>
                    <a:pt x="35" y="5136"/>
                    <a:pt x="1" y="6122"/>
                  </a:cubicBezTo>
                  <a:cubicBezTo>
                    <a:pt x="-52" y="6898"/>
                    <a:pt x="2405" y="7384"/>
                    <a:pt x="2688" y="7970"/>
                  </a:cubicBezTo>
                  <a:cubicBezTo>
                    <a:pt x="2759" y="8102"/>
                    <a:pt x="2794" y="8870"/>
                    <a:pt x="2811" y="10000"/>
                  </a:cubicBezTo>
                  <a:lnTo>
                    <a:pt x="6984" y="10000"/>
                  </a:lnTo>
                  <a:cubicBezTo>
                    <a:pt x="6860" y="8672"/>
                    <a:pt x="6771" y="7764"/>
                    <a:pt x="6771" y="7698"/>
                  </a:cubicBezTo>
                  <a:cubicBezTo>
                    <a:pt x="6701" y="7434"/>
                    <a:pt x="7338" y="7112"/>
                    <a:pt x="7797" y="6741"/>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3" name="Rechteck 102"/>
            <p:cNvSpPr/>
            <p:nvPr/>
          </p:nvSpPr>
          <p:spPr bwMode="gray">
            <a:xfrm>
              <a:off x="8314377" y="2718089"/>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40</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grpSp>
      <p:grpSp>
        <p:nvGrpSpPr>
          <p:cNvPr id="8" name="Gruppieren 7"/>
          <p:cNvGrpSpPr/>
          <p:nvPr/>
        </p:nvGrpSpPr>
        <p:grpSpPr bwMode="gray">
          <a:xfrm>
            <a:off x="9387165" y="1565440"/>
            <a:ext cx="1996057" cy="2833271"/>
            <a:chOff x="9387165" y="1565440"/>
            <a:chExt cx="1996057" cy="2833271"/>
          </a:xfrm>
        </p:grpSpPr>
        <p:sp>
          <p:nvSpPr>
            <p:cNvPr id="46" name="Freeform 6"/>
            <p:cNvSpPr>
              <a:spLocks noChangeAspect="1"/>
            </p:cNvSpPr>
            <p:nvPr/>
          </p:nvSpPr>
          <p:spPr bwMode="gray">
            <a:xfrm>
              <a:off x="9387165" y="1565440"/>
              <a:ext cx="1996057" cy="2833271"/>
            </a:xfrm>
            <a:custGeom>
              <a:avLst/>
              <a:gdLst>
                <a:gd name="T0" fmla="*/ 669 w 854"/>
                <a:gd name="T1" fmla="*/ 857 h 1212"/>
                <a:gd name="T2" fmla="*/ 727 w 854"/>
                <a:gd name="T3" fmla="*/ 583 h 1212"/>
                <a:gd name="T4" fmla="*/ 817 w 854"/>
                <a:gd name="T5" fmla="*/ 273 h 1212"/>
                <a:gd name="T6" fmla="*/ 780 w 854"/>
                <a:gd name="T7" fmla="*/ 215 h 1212"/>
                <a:gd name="T8" fmla="*/ 696 w 854"/>
                <a:gd name="T9" fmla="*/ 425 h 1212"/>
                <a:gd name="T10" fmla="*/ 682 w 854"/>
                <a:gd name="T11" fmla="*/ 324 h 1212"/>
                <a:gd name="T12" fmla="*/ 692 w 854"/>
                <a:gd name="T13" fmla="*/ 71 h 1212"/>
                <a:gd name="T14" fmla="*/ 618 w 854"/>
                <a:gd name="T15" fmla="*/ 151 h 1212"/>
                <a:gd name="T16" fmla="*/ 573 w 854"/>
                <a:gd name="T17" fmla="*/ 404 h 1212"/>
                <a:gd name="T18" fmla="*/ 545 w 854"/>
                <a:gd name="T19" fmla="*/ 208 h 1212"/>
                <a:gd name="T20" fmla="*/ 524 w 854"/>
                <a:gd name="T21" fmla="*/ 0 h 1212"/>
                <a:gd name="T22" fmla="*/ 471 w 854"/>
                <a:gd name="T23" fmla="*/ 204 h 1212"/>
                <a:gd name="T24" fmla="*/ 457 w 854"/>
                <a:gd name="T25" fmla="*/ 401 h 1212"/>
                <a:gd name="T26" fmla="*/ 358 w 854"/>
                <a:gd name="T27" fmla="*/ 113 h 1212"/>
                <a:gd name="T28" fmla="*/ 295 w 854"/>
                <a:gd name="T29" fmla="*/ 165 h 1212"/>
                <a:gd name="T30" fmla="*/ 351 w 854"/>
                <a:gd name="T31" fmla="*/ 482 h 1212"/>
                <a:gd name="T32" fmla="*/ 306 w 854"/>
                <a:gd name="T33" fmla="*/ 569 h 1212"/>
                <a:gd name="T34" fmla="*/ 106 w 854"/>
                <a:gd name="T35" fmla="*/ 432 h 1212"/>
                <a:gd name="T36" fmla="*/ 81 w 854"/>
                <a:gd name="T37" fmla="*/ 503 h 1212"/>
                <a:gd name="T38" fmla="*/ 204 w 854"/>
                <a:gd name="T39" fmla="*/ 671 h 1212"/>
                <a:gd name="T40" fmla="*/ 341 w 854"/>
                <a:gd name="T41" fmla="*/ 850 h 1212"/>
                <a:gd name="T42" fmla="*/ 431 w 854"/>
                <a:gd name="T43" fmla="*/ 1212 h 1212"/>
                <a:gd name="T44" fmla="*/ 677 w 854"/>
                <a:gd name="T45" fmla="*/ 1212 h 1212"/>
                <a:gd name="T46" fmla="*/ 669 w 854"/>
                <a:gd name="T47" fmla="*/ 857 h 1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4" h="1212">
                  <a:moveTo>
                    <a:pt x="669" y="857"/>
                  </a:moveTo>
                  <a:cubicBezTo>
                    <a:pt x="680" y="805"/>
                    <a:pt x="727" y="694"/>
                    <a:pt x="727" y="583"/>
                  </a:cubicBezTo>
                  <a:cubicBezTo>
                    <a:pt x="727" y="473"/>
                    <a:pt x="780" y="383"/>
                    <a:pt x="817" y="273"/>
                  </a:cubicBezTo>
                  <a:cubicBezTo>
                    <a:pt x="854" y="162"/>
                    <a:pt x="806" y="162"/>
                    <a:pt x="780" y="215"/>
                  </a:cubicBezTo>
                  <a:cubicBezTo>
                    <a:pt x="754" y="267"/>
                    <a:pt x="720" y="401"/>
                    <a:pt x="696" y="425"/>
                  </a:cubicBezTo>
                  <a:cubicBezTo>
                    <a:pt x="671" y="450"/>
                    <a:pt x="671" y="401"/>
                    <a:pt x="682" y="324"/>
                  </a:cubicBezTo>
                  <a:cubicBezTo>
                    <a:pt x="692" y="246"/>
                    <a:pt x="713" y="105"/>
                    <a:pt x="692" y="71"/>
                  </a:cubicBezTo>
                  <a:cubicBezTo>
                    <a:pt x="677" y="44"/>
                    <a:pt x="611" y="24"/>
                    <a:pt x="618" y="151"/>
                  </a:cubicBezTo>
                  <a:cubicBezTo>
                    <a:pt x="621" y="213"/>
                    <a:pt x="604" y="404"/>
                    <a:pt x="573" y="404"/>
                  </a:cubicBezTo>
                  <a:cubicBezTo>
                    <a:pt x="541" y="404"/>
                    <a:pt x="538" y="292"/>
                    <a:pt x="545" y="208"/>
                  </a:cubicBezTo>
                  <a:cubicBezTo>
                    <a:pt x="552" y="123"/>
                    <a:pt x="569" y="0"/>
                    <a:pt x="524" y="0"/>
                  </a:cubicBezTo>
                  <a:cubicBezTo>
                    <a:pt x="478" y="0"/>
                    <a:pt x="471" y="102"/>
                    <a:pt x="471" y="204"/>
                  </a:cubicBezTo>
                  <a:cubicBezTo>
                    <a:pt x="471" y="306"/>
                    <a:pt x="481" y="394"/>
                    <a:pt x="457" y="401"/>
                  </a:cubicBezTo>
                  <a:cubicBezTo>
                    <a:pt x="432" y="408"/>
                    <a:pt x="383" y="165"/>
                    <a:pt x="358" y="113"/>
                  </a:cubicBezTo>
                  <a:cubicBezTo>
                    <a:pt x="334" y="60"/>
                    <a:pt x="271" y="81"/>
                    <a:pt x="295" y="165"/>
                  </a:cubicBezTo>
                  <a:cubicBezTo>
                    <a:pt x="320" y="250"/>
                    <a:pt x="358" y="425"/>
                    <a:pt x="351" y="482"/>
                  </a:cubicBezTo>
                  <a:cubicBezTo>
                    <a:pt x="344" y="538"/>
                    <a:pt x="344" y="576"/>
                    <a:pt x="306" y="569"/>
                  </a:cubicBezTo>
                  <a:cubicBezTo>
                    <a:pt x="267" y="562"/>
                    <a:pt x="211" y="450"/>
                    <a:pt x="106" y="432"/>
                  </a:cubicBezTo>
                  <a:cubicBezTo>
                    <a:pt x="0" y="415"/>
                    <a:pt x="28" y="482"/>
                    <a:pt x="81" y="503"/>
                  </a:cubicBezTo>
                  <a:cubicBezTo>
                    <a:pt x="134" y="524"/>
                    <a:pt x="186" y="601"/>
                    <a:pt x="204" y="671"/>
                  </a:cubicBezTo>
                  <a:cubicBezTo>
                    <a:pt x="221" y="742"/>
                    <a:pt x="288" y="801"/>
                    <a:pt x="341" y="850"/>
                  </a:cubicBezTo>
                  <a:cubicBezTo>
                    <a:pt x="373" y="880"/>
                    <a:pt x="417" y="1030"/>
                    <a:pt x="431" y="1212"/>
                  </a:cubicBezTo>
                  <a:cubicBezTo>
                    <a:pt x="677" y="1212"/>
                    <a:pt x="677" y="1212"/>
                    <a:pt x="677" y="1212"/>
                  </a:cubicBezTo>
                  <a:cubicBezTo>
                    <a:pt x="670" y="1046"/>
                    <a:pt x="664" y="882"/>
                    <a:pt x="669" y="857"/>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4" name="Rechteck 103"/>
            <p:cNvSpPr/>
            <p:nvPr/>
          </p:nvSpPr>
          <p:spPr bwMode="gray">
            <a:xfrm>
              <a:off x="10162227" y="2718089"/>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400" dirty="0" smtClean="0">
                  <a:solidFill>
                    <a:schemeClr val="bg1"/>
                  </a:solidFill>
                  <a:latin typeface="Bebas Neue" panose="020B0506020202020201" pitchFamily="34" charset="0"/>
                </a:rPr>
                <a:t>50</a:t>
              </a:r>
              <a:r>
                <a:rPr lang="en-US" sz="3200" dirty="0" smtClean="0">
                  <a:solidFill>
                    <a:schemeClr val="bg1"/>
                  </a:solidFill>
                  <a:latin typeface="Bebas Neue" panose="020B0506020202020201" pitchFamily="34" charset="0"/>
                </a:rPr>
                <a:t>%</a:t>
              </a:r>
              <a:endParaRPr lang="en-US" dirty="0">
                <a:solidFill>
                  <a:schemeClr val="bg1"/>
                </a:solidFill>
                <a:latin typeface="Bebas Neue" panose="020B0506020202020201" pitchFamily="34" charset="0"/>
              </a:endParaRPr>
            </a:p>
          </p:txBody>
        </p:sp>
      </p:grpSp>
    </p:spTree>
    <p:extLst>
      <p:ext uri="{BB962C8B-B14F-4D97-AF65-F5344CB8AC3E}">
        <p14:creationId xmlns:p14="http://schemas.microsoft.com/office/powerpoint/2010/main" val="176601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hteck 26"/>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cxnSp>
        <p:nvCxnSpPr>
          <p:cNvPr id="16" name="Gerade Verbindung 15"/>
          <p:cNvCxnSpPr/>
          <p:nvPr/>
        </p:nvCxnSpPr>
        <p:spPr bwMode="gray">
          <a:xfrm>
            <a:off x="542925" y="4398711"/>
            <a:ext cx="1110456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5" name="Gerade Verbindung 34"/>
          <p:cNvCxnSpPr/>
          <p:nvPr/>
        </p:nvCxnSpPr>
        <p:spPr bwMode="gray">
          <a:xfrm>
            <a:off x="6090489" y="4842656"/>
            <a:ext cx="0" cy="962832"/>
          </a:xfrm>
          <a:prstGeom prst="line">
            <a:avLst/>
          </a:prstGeom>
          <a:ln w="19050">
            <a:solidFill>
              <a:schemeClr val="bg2"/>
            </a:solidFill>
            <a:tailEnd type="none"/>
          </a:ln>
        </p:spPr>
        <p:style>
          <a:lnRef idx="1">
            <a:schemeClr val="accent1"/>
          </a:lnRef>
          <a:fillRef idx="0">
            <a:schemeClr val="accent1"/>
          </a:fillRef>
          <a:effectRef idx="0">
            <a:schemeClr val="accent1"/>
          </a:effectRef>
          <a:fontRef idx="minor">
            <a:schemeClr val="tx1"/>
          </a:fontRef>
        </p:style>
      </p:cxnSp>
      <p:grpSp>
        <p:nvGrpSpPr>
          <p:cNvPr id="3" name="Gruppieren 2"/>
          <p:cNvGrpSpPr/>
          <p:nvPr/>
        </p:nvGrpSpPr>
        <p:grpSpPr bwMode="gray">
          <a:xfrm>
            <a:off x="1174606" y="1631841"/>
            <a:ext cx="2977832" cy="2766871"/>
            <a:chOff x="1174606" y="1631841"/>
            <a:chExt cx="2977832" cy="2766871"/>
          </a:xfrm>
        </p:grpSpPr>
        <p:grpSp>
          <p:nvGrpSpPr>
            <p:cNvPr id="36" name="Gruppieren 35"/>
            <p:cNvGrpSpPr>
              <a:grpSpLocks noChangeAspect="1"/>
            </p:cNvGrpSpPr>
            <p:nvPr/>
          </p:nvGrpSpPr>
          <p:grpSpPr bwMode="gray">
            <a:xfrm>
              <a:off x="1174606" y="1631841"/>
              <a:ext cx="2977832" cy="2766871"/>
              <a:chOff x="1331914" y="1631841"/>
              <a:chExt cx="2977832" cy="2766871"/>
            </a:xfrm>
            <a:solidFill>
              <a:schemeClr val="accent3"/>
            </a:solidFill>
          </p:grpSpPr>
          <p:sp>
            <p:nvSpPr>
              <p:cNvPr id="28" name="Freeform 16"/>
              <p:cNvSpPr>
                <a:spLocks/>
              </p:cNvSpPr>
              <p:nvPr/>
            </p:nvSpPr>
            <p:spPr bwMode="gray">
              <a:xfrm>
                <a:off x="2051743" y="1631841"/>
                <a:ext cx="2258003" cy="2766871"/>
              </a:xfrm>
              <a:custGeom>
                <a:avLst/>
                <a:gdLst/>
                <a:ahLst/>
                <a:cxnLst/>
                <a:rect l="l" t="t" r="r" b="b"/>
                <a:pathLst>
                  <a:path w="2258003" h="2766871">
                    <a:moveTo>
                      <a:pt x="1443088" y="0"/>
                    </a:moveTo>
                    <a:cubicBezTo>
                      <a:pt x="1618347" y="0"/>
                      <a:pt x="2062087" y="197646"/>
                      <a:pt x="1443088" y="1200793"/>
                    </a:cubicBezTo>
                    <a:cubicBezTo>
                      <a:pt x="1443088" y="1200793"/>
                      <a:pt x="1965135" y="1200793"/>
                      <a:pt x="2062087" y="1200793"/>
                    </a:cubicBezTo>
                    <a:cubicBezTo>
                      <a:pt x="2367857" y="1200793"/>
                      <a:pt x="2274634" y="1812377"/>
                      <a:pt x="2062087" y="1812377"/>
                    </a:cubicBezTo>
                    <a:cubicBezTo>
                      <a:pt x="2300737" y="1812377"/>
                      <a:pt x="2166496" y="2412774"/>
                      <a:pt x="1965135" y="2412774"/>
                    </a:cubicBezTo>
                    <a:cubicBezTo>
                      <a:pt x="2027555" y="2412774"/>
                      <a:pt x="2009600" y="2619909"/>
                      <a:pt x="1931043" y="2766871"/>
                    </a:cubicBezTo>
                    <a:lnTo>
                      <a:pt x="0" y="2766871"/>
                    </a:lnTo>
                    <a:cubicBezTo>
                      <a:pt x="0" y="2580186"/>
                      <a:pt x="0" y="2171232"/>
                      <a:pt x="0" y="1275377"/>
                    </a:cubicBezTo>
                    <a:cubicBezTo>
                      <a:pt x="738324" y="1029251"/>
                      <a:pt x="1443088" y="484792"/>
                      <a:pt x="144308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396000" numCol="1" anchor="b" anchorCtr="0" compatLnSpc="1">
                <a:prstTxWarp prst="textNoShape">
                  <a:avLst/>
                </a:prstTxWarp>
              </a:bodyPr>
              <a:lstStyle/>
              <a:p>
                <a:pPr algn="ctr"/>
                <a:endParaRPr lang="en-US" sz="6600" dirty="0">
                  <a:solidFill>
                    <a:schemeClr val="bg2"/>
                  </a:solidFill>
                  <a:latin typeface="Bebas Neue" panose="020B0506020202020201" pitchFamily="34" charset="0"/>
                </a:endParaRPr>
              </a:p>
            </p:txBody>
          </p:sp>
          <p:sp>
            <p:nvSpPr>
              <p:cNvPr id="32" name="Rechteck 31"/>
              <p:cNvSpPr/>
              <p:nvPr/>
            </p:nvSpPr>
            <p:spPr bwMode="gray">
              <a:xfrm>
                <a:off x="1331914" y="2833134"/>
                <a:ext cx="618800" cy="1565578"/>
              </a:xfrm>
              <a:custGeom>
                <a:avLst/>
                <a:gdLst/>
                <a:ahLst/>
                <a:cxnLst/>
                <a:rect l="l" t="t" r="r" b="b"/>
                <a:pathLst>
                  <a:path w="618800" h="1565578">
                    <a:moveTo>
                      <a:pt x="208752" y="0"/>
                    </a:moveTo>
                    <a:cubicBezTo>
                      <a:pt x="208752" y="0"/>
                      <a:pt x="208752" y="0"/>
                      <a:pt x="618800" y="0"/>
                    </a:cubicBezTo>
                    <a:lnTo>
                      <a:pt x="618800" y="1565578"/>
                    </a:lnTo>
                    <a:lnTo>
                      <a:pt x="0" y="1565578"/>
                    </a:lnTo>
                    <a:cubicBezTo>
                      <a:pt x="0" y="1477641"/>
                      <a:pt x="0" y="1185184"/>
                      <a:pt x="0" y="212542"/>
                    </a:cubicBezTo>
                    <a:cubicBezTo>
                      <a:pt x="0" y="93220"/>
                      <a:pt x="93193" y="0"/>
                      <a:pt x="208752"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51" name="Rechteck 50"/>
            <p:cNvSpPr/>
            <p:nvPr/>
          </p:nvSpPr>
          <p:spPr bwMode="gray">
            <a:xfrm>
              <a:off x="1894435" y="2833134"/>
              <a:ext cx="2106286" cy="1565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7200" dirty="0" smtClean="0">
                  <a:solidFill>
                    <a:schemeClr val="bg1"/>
                  </a:solidFill>
                  <a:latin typeface="Bebas Neue" panose="020B0506020202020201" pitchFamily="34" charset="0"/>
                </a:rPr>
                <a:t>49%</a:t>
              </a:r>
              <a:endParaRPr lang="en-US" sz="7200" dirty="0">
                <a:solidFill>
                  <a:schemeClr val="bg1"/>
                </a:solidFill>
                <a:latin typeface="Bebas Neue" panose="020B0506020202020201" pitchFamily="34" charset="0"/>
              </a:endParaRPr>
            </a:p>
          </p:txBody>
        </p:sp>
      </p:grpSp>
      <p:grpSp>
        <p:nvGrpSpPr>
          <p:cNvPr id="5" name="Gruppieren 4"/>
          <p:cNvGrpSpPr/>
          <p:nvPr/>
        </p:nvGrpSpPr>
        <p:grpSpPr bwMode="gray">
          <a:xfrm>
            <a:off x="6257232" y="1631841"/>
            <a:ext cx="2977832" cy="2766871"/>
            <a:chOff x="6257232" y="1631841"/>
            <a:chExt cx="2977832" cy="2766871"/>
          </a:xfrm>
        </p:grpSpPr>
        <p:grpSp>
          <p:nvGrpSpPr>
            <p:cNvPr id="45" name="Gruppieren 44"/>
            <p:cNvGrpSpPr>
              <a:grpSpLocks noChangeAspect="1"/>
            </p:cNvGrpSpPr>
            <p:nvPr/>
          </p:nvGrpSpPr>
          <p:grpSpPr bwMode="gray">
            <a:xfrm>
              <a:off x="6257232" y="1631841"/>
              <a:ext cx="2977832" cy="2766871"/>
              <a:chOff x="1331914" y="1631841"/>
              <a:chExt cx="2977832" cy="2766871"/>
            </a:xfrm>
            <a:solidFill>
              <a:schemeClr val="accent1">
                <a:lumMod val="60000"/>
                <a:lumOff val="40000"/>
              </a:schemeClr>
            </a:solidFill>
          </p:grpSpPr>
          <p:sp>
            <p:nvSpPr>
              <p:cNvPr id="46" name="Freeform 16"/>
              <p:cNvSpPr>
                <a:spLocks/>
              </p:cNvSpPr>
              <p:nvPr/>
            </p:nvSpPr>
            <p:spPr bwMode="gray">
              <a:xfrm>
                <a:off x="2051743" y="1631841"/>
                <a:ext cx="2258003" cy="2766871"/>
              </a:xfrm>
              <a:custGeom>
                <a:avLst/>
                <a:gdLst/>
                <a:ahLst/>
                <a:cxnLst/>
                <a:rect l="l" t="t" r="r" b="b"/>
                <a:pathLst>
                  <a:path w="2258003" h="2766871">
                    <a:moveTo>
                      <a:pt x="1443088" y="0"/>
                    </a:moveTo>
                    <a:cubicBezTo>
                      <a:pt x="1618347" y="0"/>
                      <a:pt x="2062087" y="197646"/>
                      <a:pt x="1443088" y="1200793"/>
                    </a:cubicBezTo>
                    <a:cubicBezTo>
                      <a:pt x="1443088" y="1200793"/>
                      <a:pt x="1965135" y="1200793"/>
                      <a:pt x="2062087" y="1200793"/>
                    </a:cubicBezTo>
                    <a:cubicBezTo>
                      <a:pt x="2367857" y="1200793"/>
                      <a:pt x="2274634" y="1812377"/>
                      <a:pt x="2062087" y="1812377"/>
                    </a:cubicBezTo>
                    <a:cubicBezTo>
                      <a:pt x="2300737" y="1812377"/>
                      <a:pt x="2166496" y="2412774"/>
                      <a:pt x="1965135" y="2412774"/>
                    </a:cubicBezTo>
                    <a:cubicBezTo>
                      <a:pt x="2027555" y="2412774"/>
                      <a:pt x="2009600" y="2619909"/>
                      <a:pt x="1931043" y="2766871"/>
                    </a:cubicBezTo>
                    <a:lnTo>
                      <a:pt x="0" y="2766871"/>
                    </a:lnTo>
                    <a:cubicBezTo>
                      <a:pt x="0" y="2580186"/>
                      <a:pt x="0" y="2171232"/>
                      <a:pt x="0" y="1275377"/>
                    </a:cubicBezTo>
                    <a:cubicBezTo>
                      <a:pt x="738324" y="1029251"/>
                      <a:pt x="1443088" y="484792"/>
                      <a:pt x="144308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Rechteck 31"/>
              <p:cNvSpPr/>
              <p:nvPr/>
            </p:nvSpPr>
            <p:spPr bwMode="gray">
              <a:xfrm>
                <a:off x="1331914" y="2833134"/>
                <a:ext cx="618800" cy="1565578"/>
              </a:xfrm>
              <a:custGeom>
                <a:avLst/>
                <a:gdLst/>
                <a:ahLst/>
                <a:cxnLst/>
                <a:rect l="l" t="t" r="r" b="b"/>
                <a:pathLst>
                  <a:path w="618800" h="1565578">
                    <a:moveTo>
                      <a:pt x="208752" y="0"/>
                    </a:moveTo>
                    <a:cubicBezTo>
                      <a:pt x="208752" y="0"/>
                      <a:pt x="208752" y="0"/>
                      <a:pt x="618800" y="0"/>
                    </a:cubicBezTo>
                    <a:lnTo>
                      <a:pt x="618800" y="1565578"/>
                    </a:lnTo>
                    <a:lnTo>
                      <a:pt x="0" y="1565578"/>
                    </a:lnTo>
                    <a:cubicBezTo>
                      <a:pt x="0" y="1477641"/>
                      <a:pt x="0" y="1185184"/>
                      <a:pt x="0" y="212542"/>
                    </a:cubicBezTo>
                    <a:cubicBezTo>
                      <a:pt x="0" y="93220"/>
                      <a:pt x="93193" y="0"/>
                      <a:pt x="208752"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52" name="Rechteck 51"/>
            <p:cNvSpPr/>
            <p:nvPr/>
          </p:nvSpPr>
          <p:spPr bwMode="gray">
            <a:xfrm>
              <a:off x="6977061" y="2833134"/>
              <a:ext cx="2106286" cy="1565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7200" dirty="0" smtClean="0">
                  <a:solidFill>
                    <a:schemeClr val="bg1"/>
                  </a:solidFill>
                  <a:latin typeface="Bebas Neue" panose="020B0506020202020201" pitchFamily="34" charset="0"/>
                </a:rPr>
                <a:t>32%</a:t>
              </a:r>
              <a:endParaRPr lang="en-US" sz="7200" dirty="0">
                <a:solidFill>
                  <a:schemeClr val="bg1"/>
                </a:solidFill>
                <a:latin typeface="Bebas Neue" panose="020B0506020202020201" pitchFamily="34" charset="0"/>
              </a:endParaRPr>
            </a:p>
          </p:txBody>
        </p:sp>
      </p:grpSp>
      <p:grpSp>
        <p:nvGrpSpPr>
          <p:cNvPr id="4" name="Gruppieren 3"/>
          <p:cNvGrpSpPr/>
          <p:nvPr/>
        </p:nvGrpSpPr>
        <p:grpSpPr bwMode="gray">
          <a:xfrm>
            <a:off x="4000721" y="1522413"/>
            <a:ext cx="1932460" cy="2009522"/>
            <a:chOff x="4000721" y="1522413"/>
            <a:chExt cx="1932460" cy="2009522"/>
          </a:xfrm>
        </p:grpSpPr>
        <p:grpSp>
          <p:nvGrpSpPr>
            <p:cNvPr id="39" name="Gruppieren 38"/>
            <p:cNvGrpSpPr>
              <a:grpSpLocks noChangeAspect="1"/>
            </p:cNvGrpSpPr>
            <p:nvPr/>
          </p:nvGrpSpPr>
          <p:grpSpPr bwMode="gray">
            <a:xfrm flipH="1" flipV="1">
              <a:off x="4000721" y="1522413"/>
              <a:ext cx="1932460" cy="2009522"/>
              <a:chOff x="8008939" y="1631840"/>
              <a:chExt cx="3087686" cy="3210816"/>
            </a:xfrm>
            <a:solidFill>
              <a:schemeClr val="accent3">
                <a:lumMod val="75000"/>
              </a:schemeClr>
            </a:solidFill>
          </p:grpSpPr>
          <p:sp>
            <p:nvSpPr>
              <p:cNvPr id="37" name="Freeform 16"/>
              <p:cNvSpPr>
                <a:spLocks/>
              </p:cNvSpPr>
              <p:nvPr/>
            </p:nvSpPr>
            <p:spPr bwMode="gray">
              <a:xfrm>
                <a:off x="8728768" y="1631840"/>
                <a:ext cx="2367857" cy="3210816"/>
              </a:xfrm>
              <a:custGeom>
                <a:avLst/>
                <a:gdLst>
                  <a:gd name="T0" fmla="*/ 553 w 635"/>
                  <a:gd name="T1" fmla="*/ 486 h 861"/>
                  <a:gd name="T2" fmla="*/ 553 w 635"/>
                  <a:gd name="T3" fmla="*/ 322 h 861"/>
                  <a:gd name="T4" fmla="*/ 387 w 635"/>
                  <a:gd name="T5" fmla="*/ 322 h 861"/>
                  <a:gd name="T6" fmla="*/ 387 w 635"/>
                  <a:gd name="T7" fmla="*/ 0 h 861"/>
                  <a:gd name="T8" fmla="*/ 0 w 635"/>
                  <a:gd name="T9" fmla="*/ 342 h 861"/>
                  <a:gd name="T10" fmla="*/ 0 w 635"/>
                  <a:gd name="T11" fmla="*/ 784 h 861"/>
                  <a:gd name="T12" fmla="*/ 359 w 635"/>
                  <a:gd name="T13" fmla="*/ 861 h 861"/>
                  <a:gd name="T14" fmla="*/ 470 w 635"/>
                  <a:gd name="T15" fmla="*/ 781 h 861"/>
                  <a:gd name="T16" fmla="*/ 527 w 635"/>
                  <a:gd name="T17" fmla="*/ 647 h 861"/>
                  <a:gd name="T18" fmla="*/ 553 w 635"/>
                  <a:gd name="T19" fmla="*/ 486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5" h="861">
                    <a:moveTo>
                      <a:pt x="553" y="486"/>
                    </a:moveTo>
                    <a:cubicBezTo>
                      <a:pt x="610" y="486"/>
                      <a:pt x="635" y="322"/>
                      <a:pt x="553" y="322"/>
                    </a:cubicBezTo>
                    <a:cubicBezTo>
                      <a:pt x="527" y="322"/>
                      <a:pt x="387" y="322"/>
                      <a:pt x="387" y="322"/>
                    </a:cubicBezTo>
                    <a:cubicBezTo>
                      <a:pt x="553" y="53"/>
                      <a:pt x="434" y="0"/>
                      <a:pt x="387" y="0"/>
                    </a:cubicBezTo>
                    <a:cubicBezTo>
                      <a:pt x="387" y="130"/>
                      <a:pt x="198" y="276"/>
                      <a:pt x="0" y="342"/>
                    </a:cubicBezTo>
                    <a:cubicBezTo>
                      <a:pt x="0" y="784"/>
                      <a:pt x="0" y="784"/>
                      <a:pt x="0" y="784"/>
                    </a:cubicBezTo>
                    <a:cubicBezTo>
                      <a:pt x="203" y="810"/>
                      <a:pt x="136" y="861"/>
                      <a:pt x="359" y="861"/>
                    </a:cubicBezTo>
                    <a:cubicBezTo>
                      <a:pt x="416" y="861"/>
                      <a:pt x="470" y="836"/>
                      <a:pt x="470" y="781"/>
                    </a:cubicBezTo>
                    <a:cubicBezTo>
                      <a:pt x="527" y="781"/>
                      <a:pt x="553" y="647"/>
                      <a:pt x="527" y="647"/>
                    </a:cubicBezTo>
                    <a:cubicBezTo>
                      <a:pt x="581" y="647"/>
                      <a:pt x="617" y="486"/>
                      <a:pt x="553" y="4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17"/>
              <p:cNvSpPr>
                <a:spLocks/>
              </p:cNvSpPr>
              <p:nvPr/>
            </p:nvSpPr>
            <p:spPr bwMode="gray">
              <a:xfrm>
                <a:off x="8008939" y="2833134"/>
                <a:ext cx="618800" cy="1812201"/>
              </a:xfrm>
              <a:custGeom>
                <a:avLst/>
                <a:gdLst>
                  <a:gd name="T0" fmla="*/ 166 w 166"/>
                  <a:gd name="T1" fmla="*/ 0 h 486"/>
                  <a:gd name="T2" fmla="*/ 56 w 166"/>
                  <a:gd name="T3" fmla="*/ 0 h 486"/>
                  <a:gd name="T4" fmla="*/ 0 w 166"/>
                  <a:gd name="T5" fmla="*/ 57 h 486"/>
                  <a:gd name="T6" fmla="*/ 0 w 166"/>
                  <a:gd name="T7" fmla="*/ 430 h 486"/>
                  <a:gd name="T8" fmla="*/ 56 w 166"/>
                  <a:gd name="T9" fmla="*/ 486 h 486"/>
                  <a:gd name="T10" fmla="*/ 166 w 166"/>
                  <a:gd name="T11" fmla="*/ 486 h 486"/>
                  <a:gd name="T12" fmla="*/ 166 w 166"/>
                  <a:gd name="T13" fmla="*/ 0 h 486"/>
                </a:gdLst>
                <a:ahLst/>
                <a:cxnLst>
                  <a:cxn ang="0">
                    <a:pos x="T0" y="T1"/>
                  </a:cxn>
                  <a:cxn ang="0">
                    <a:pos x="T2" y="T3"/>
                  </a:cxn>
                  <a:cxn ang="0">
                    <a:pos x="T4" y="T5"/>
                  </a:cxn>
                  <a:cxn ang="0">
                    <a:pos x="T6" y="T7"/>
                  </a:cxn>
                  <a:cxn ang="0">
                    <a:pos x="T8" y="T9"/>
                  </a:cxn>
                  <a:cxn ang="0">
                    <a:pos x="T10" y="T11"/>
                  </a:cxn>
                  <a:cxn ang="0">
                    <a:pos x="T12" y="T13"/>
                  </a:cxn>
                </a:cxnLst>
                <a:rect l="0" t="0" r="r" b="b"/>
                <a:pathLst>
                  <a:path w="166" h="486">
                    <a:moveTo>
                      <a:pt x="166" y="0"/>
                    </a:moveTo>
                    <a:cubicBezTo>
                      <a:pt x="56" y="0"/>
                      <a:pt x="56" y="0"/>
                      <a:pt x="56" y="0"/>
                    </a:cubicBezTo>
                    <a:cubicBezTo>
                      <a:pt x="25" y="0"/>
                      <a:pt x="0" y="25"/>
                      <a:pt x="0" y="57"/>
                    </a:cubicBezTo>
                    <a:cubicBezTo>
                      <a:pt x="0" y="430"/>
                      <a:pt x="0" y="430"/>
                      <a:pt x="0" y="430"/>
                    </a:cubicBezTo>
                    <a:cubicBezTo>
                      <a:pt x="0" y="461"/>
                      <a:pt x="25" y="486"/>
                      <a:pt x="56" y="486"/>
                    </a:cubicBezTo>
                    <a:cubicBezTo>
                      <a:pt x="166" y="486"/>
                      <a:pt x="166" y="486"/>
                      <a:pt x="166" y="486"/>
                    </a:cubicBez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3" name="Rechteck 52"/>
            <p:cNvSpPr/>
            <p:nvPr/>
          </p:nvSpPr>
          <p:spPr bwMode="gray">
            <a:xfrm>
              <a:off x="4248149" y="1645908"/>
              <a:ext cx="1234519" cy="1134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4800" dirty="0" smtClean="0">
                  <a:solidFill>
                    <a:schemeClr val="bg1"/>
                  </a:solidFill>
                  <a:latin typeface="Bebas Neue" panose="020B0506020202020201" pitchFamily="34" charset="0"/>
                </a:rPr>
                <a:t>14%</a:t>
              </a:r>
              <a:endParaRPr lang="en-US" sz="4800" dirty="0">
                <a:solidFill>
                  <a:schemeClr val="bg1"/>
                </a:solidFill>
                <a:latin typeface="Bebas Neue" panose="020B0506020202020201" pitchFamily="34" charset="0"/>
              </a:endParaRPr>
            </a:p>
          </p:txBody>
        </p:sp>
      </p:grpSp>
      <p:grpSp>
        <p:nvGrpSpPr>
          <p:cNvPr id="6" name="Gruppieren 5"/>
          <p:cNvGrpSpPr/>
          <p:nvPr/>
        </p:nvGrpSpPr>
        <p:grpSpPr bwMode="gray">
          <a:xfrm>
            <a:off x="9083347" y="1512000"/>
            <a:ext cx="1932460" cy="2009522"/>
            <a:chOff x="9083347" y="1512000"/>
            <a:chExt cx="1932460" cy="2009522"/>
          </a:xfrm>
        </p:grpSpPr>
        <p:grpSp>
          <p:nvGrpSpPr>
            <p:cNvPr id="42" name="Gruppieren 41"/>
            <p:cNvGrpSpPr>
              <a:grpSpLocks noChangeAspect="1"/>
            </p:cNvGrpSpPr>
            <p:nvPr/>
          </p:nvGrpSpPr>
          <p:grpSpPr bwMode="gray">
            <a:xfrm flipH="1" flipV="1">
              <a:off x="9083347" y="1512000"/>
              <a:ext cx="1932460" cy="2009522"/>
              <a:chOff x="8008939" y="1631840"/>
              <a:chExt cx="3087686" cy="3210816"/>
            </a:xfrm>
            <a:solidFill>
              <a:schemeClr val="accent1"/>
            </a:solidFill>
          </p:grpSpPr>
          <p:sp>
            <p:nvSpPr>
              <p:cNvPr id="43" name="Freeform 16"/>
              <p:cNvSpPr>
                <a:spLocks/>
              </p:cNvSpPr>
              <p:nvPr/>
            </p:nvSpPr>
            <p:spPr bwMode="gray">
              <a:xfrm>
                <a:off x="8728768" y="1631840"/>
                <a:ext cx="2367857" cy="3210816"/>
              </a:xfrm>
              <a:custGeom>
                <a:avLst/>
                <a:gdLst>
                  <a:gd name="T0" fmla="*/ 553 w 635"/>
                  <a:gd name="T1" fmla="*/ 486 h 861"/>
                  <a:gd name="T2" fmla="*/ 553 w 635"/>
                  <a:gd name="T3" fmla="*/ 322 h 861"/>
                  <a:gd name="T4" fmla="*/ 387 w 635"/>
                  <a:gd name="T5" fmla="*/ 322 h 861"/>
                  <a:gd name="T6" fmla="*/ 387 w 635"/>
                  <a:gd name="T7" fmla="*/ 0 h 861"/>
                  <a:gd name="T8" fmla="*/ 0 w 635"/>
                  <a:gd name="T9" fmla="*/ 342 h 861"/>
                  <a:gd name="T10" fmla="*/ 0 w 635"/>
                  <a:gd name="T11" fmla="*/ 784 h 861"/>
                  <a:gd name="T12" fmla="*/ 359 w 635"/>
                  <a:gd name="T13" fmla="*/ 861 h 861"/>
                  <a:gd name="T14" fmla="*/ 470 w 635"/>
                  <a:gd name="T15" fmla="*/ 781 h 861"/>
                  <a:gd name="T16" fmla="*/ 527 w 635"/>
                  <a:gd name="T17" fmla="*/ 647 h 861"/>
                  <a:gd name="T18" fmla="*/ 553 w 635"/>
                  <a:gd name="T19" fmla="*/ 486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5" h="861">
                    <a:moveTo>
                      <a:pt x="553" y="486"/>
                    </a:moveTo>
                    <a:cubicBezTo>
                      <a:pt x="610" y="486"/>
                      <a:pt x="635" y="322"/>
                      <a:pt x="553" y="322"/>
                    </a:cubicBezTo>
                    <a:cubicBezTo>
                      <a:pt x="527" y="322"/>
                      <a:pt x="387" y="322"/>
                      <a:pt x="387" y="322"/>
                    </a:cubicBezTo>
                    <a:cubicBezTo>
                      <a:pt x="553" y="53"/>
                      <a:pt x="434" y="0"/>
                      <a:pt x="387" y="0"/>
                    </a:cubicBezTo>
                    <a:cubicBezTo>
                      <a:pt x="387" y="130"/>
                      <a:pt x="198" y="276"/>
                      <a:pt x="0" y="342"/>
                    </a:cubicBezTo>
                    <a:cubicBezTo>
                      <a:pt x="0" y="784"/>
                      <a:pt x="0" y="784"/>
                      <a:pt x="0" y="784"/>
                    </a:cubicBezTo>
                    <a:cubicBezTo>
                      <a:pt x="203" y="810"/>
                      <a:pt x="136" y="861"/>
                      <a:pt x="359" y="861"/>
                    </a:cubicBezTo>
                    <a:cubicBezTo>
                      <a:pt x="416" y="861"/>
                      <a:pt x="470" y="836"/>
                      <a:pt x="470" y="781"/>
                    </a:cubicBezTo>
                    <a:cubicBezTo>
                      <a:pt x="527" y="781"/>
                      <a:pt x="553" y="647"/>
                      <a:pt x="527" y="647"/>
                    </a:cubicBezTo>
                    <a:cubicBezTo>
                      <a:pt x="581" y="647"/>
                      <a:pt x="617" y="486"/>
                      <a:pt x="553" y="4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17"/>
              <p:cNvSpPr>
                <a:spLocks/>
              </p:cNvSpPr>
              <p:nvPr/>
            </p:nvSpPr>
            <p:spPr bwMode="gray">
              <a:xfrm>
                <a:off x="8008939" y="2833134"/>
                <a:ext cx="618800" cy="1812201"/>
              </a:xfrm>
              <a:custGeom>
                <a:avLst/>
                <a:gdLst>
                  <a:gd name="T0" fmla="*/ 166 w 166"/>
                  <a:gd name="T1" fmla="*/ 0 h 486"/>
                  <a:gd name="T2" fmla="*/ 56 w 166"/>
                  <a:gd name="T3" fmla="*/ 0 h 486"/>
                  <a:gd name="T4" fmla="*/ 0 w 166"/>
                  <a:gd name="T5" fmla="*/ 57 h 486"/>
                  <a:gd name="T6" fmla="*/ 0 w 166"/>
                  <a:gd name="T7" fmla="*/ 430 h 486"/>
                  <a:gd name="T8" fmla="*/ 56 w 166"/>
                  <a:gd name="T9" fmla="*/ 486 h 486"/>
                  <a:gd name="T10" fmla="*/ 166 w 166"/>
                  <a:gd name="T11" fmla="*/ 486 h 486"/>
                  <a:gd name="T12" fmla="*/ 166 w 166"/>
                  <a:gd name="T13" fmla="*/ 0 h 486"/>
                </a:gdLst>
                <a:ahLst/>
                <a:cxnLst>
                  <a:cxn ang="0">
                    <a:pos x="T0" y="T1"/>
                  </a:cxn>
                  <a:cxn ang="0">
                    <a:pos x="T2" y="T3"/>
                  </a:cxn>
                  <a:cxn ang="0">
                    <a:pos x="T4" y="T5"/>
                  </a:cxn>
                  <a:cxn ang="0">
                    <a:pos x="T6" y="T7"/>
                  </a:cxn>
                  <a:cxn ang="0">
                    <a:pos x="T8" y="T9"/>
                  </a:cxn>
                  <a:cxn ang="0">
                    <a:pos x="T10" y="T11"/>
                  </a:cxn>
                  <a:cxn ang="0">
                    <a:pos x="T12" y="T13"/>
                  </a:cxn>
                </a:cxnLst>
                <a:rect l="0" t="0" r="r" b="b"/>
                <a:pathLst>
                  <a:path w="166" h="486">
                    <a:moveTo>
                      <a:pt x="166" y="0"/>
                    </a:moveTo>
                    <a:cubicBezTo>
                      <a:pt x="56" y="0"/>
                      <a:pt x="56" y="0"/>
                      <a:pt x="56" y="0"/>
                    </a:cubicBezTo>
                    <a:cubicBezTo>
                      <a:pt x="25" y="0"/>
                      <a:pt x="0" y="25"/>
                      <a:pt x="0" y="57"/>
                    </a:cubicBezTo>
                    <a:cubicBezTo>
                      <a:pt x="0" y="430"/>
                      <a:pt x="0" y="430"/>
                      <a:pt x="0" y="430"/>
                    </a:cubicBezTo>
                    <a:cubicBezTo>
                      <a:pt x="0" y="461"/>
                      <a:pt x="25" y="486"/>
                      <a:pt x="56" y="486"/>
                    </a:cubicBezTo>
                    <a:cubicBezTo>
                      <a:pt x="166" y="486"/>
                      <a:pt x="166" y="486"/>
                      <a:pt x="166" y="486"/>
                    </a:cubicBez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4" name="Rechteck 53"/>
            <p:cNvSpPr/>
            <p:nvPr/>
          </p:nvSpPr>
          <p:spPr bwMode="gray">
            <a:xfrm>
              <a:off x="9330776" y="1645908"/>
              <a:ext cx="1234519" cy="1134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4800" dirty="0" smtClean="0">
                  <a:solidFill>
                    <a:schemeClr val="bg1"/>
                  </a:solidFill>
                  <a:latin typeface="Bebas Neue" panose="020B0506020202020201" pitchFamily="34" charset="0"/>
                </a:rPr>
                <a:t>8%</a:t>
              </a:r>
              <a:endParaRPr lang="en-US" sz="4800" dirty="0">
                <a:solidFill>
                  <a:schemeClr val="bg1"/>
                </a:solidFill>
                <a:latin typeface="Bebas Neue" panose="020B0506020202020201" pitchFamily="34" charset="0"/>
              </a:endParaRPr>
            </a:p>
          </p:txBody>
        </p:sp>
      </p:grpSp>
      <p:sp>
        <p:nvSpPr>
          <p:cNvPr id="23" name="Inhaltsplatzhalter 19"/>
          <p:cNvSpPr txBox="1">
            <a:spLocks/>
          </p:cNvSpPr>
          <p:nvPr/>
        </p:nvSpPr>
        <p:spPr bwMode="gray">
          <a:xfrm>
            <a:off x="540000"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en-US" sz="2000" dirty="0" smtClean="0">
                <a:solidFill>
                  <a:schemeClr val="accent3"/>
                </a:solidFill>
                <a:latin typeface="Bebas Neue" panose="020B0506020202020201" pitchFamily="34" charset="0"/>
              </a:rPr>
              <a:t>PLACEHOLDER</a:t>
            </a:r>
            <a:r>
              <a:rPr lang="en-US" sz="1500" dirty="0" smtClean="0">
                <a:solidFill>
                  <a:schemeClr val="bg1"/>
                </a:solidFill>
              </a:rPr>
              <a:t/>
            </a:r>
            <a:br>
              <a:rPr lang="en-US" sz="1500" dirty="0" smtClean="0">
                <a:solidFill>
                  <a:schemeClr val="bg1"/>
                </a:solidFill>
              </a:rPr>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sp>
        <p:nvSpPr>
          <p:cNvPr id="24" name="Inhaltsplatzhalter 19"/>
          <p:cNvSpPr txBox="1">
            <a:spLocks/>
          </p:cNvSpPr>
          <p:nvPr/>
        </p:nvSpPr>
        <p:spPr bwMode="gray">
          <a:xfrm>
            <a:off x="6190302" y="4815357"/>
            <a:ext cx="5446732" cy="1118718"/>
          </a:xfrm>
          <a:prstGeom prst="rect">
            <a:avLst/>
          </a:prstGeom>
        </p:spPr>
        <p:txBody>
          <a:bodyPr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000" dirty="0" smtClean="0">
                <a:solidFill>
                  <a:schemeClr val="accent1">
                    <a:lumMod val="60000"/>
                    <a:lumOff val="40000"/>
                  </a:schemeClr>
                </a:solidFill>
                <a:latin typeface="Bebas Neue" panose="020B0506020202020201" pitchFamily="34" charset="0"/>
              </a:rPr>
              <a:t>PLACEHOLDER</a:t>
            </a:r>
            <a:r>
              <a:rPr lang="en-US" sz="1500" dirty="0" smtClean="0">
                <a:solidFill>
                  <a:schemeClr val="bg1"/>
                </a:solidFill>
              </a:rPr>
              <a:t/>
            </a:r>
            <a:br>
              <a:rPr lang="en-US" sz="1500" dirty="0" smtClean="0">
                <a:solidFill>
                  <a:schemeClr val="bg1"/>
                </a:solidFill>
              </a:rPr>
            </a:br>
            <a:r>
              <a:rPr lang="en-US" sz="1800" dirty="0" smtClean="0">
                <a:solidFill>
                  <a:schemeClr val="bg1"/>
                </a:solidFill>
              </a:rPr>
              <a:t>If you don’t want to use the style and size of the fonts as used in this placeholder it is possible to replace it by selecting different options.</a:t>
            </a:r>
            <a:endParaRPr lang="en-US" sz="1800" dirty="0">
              <a:solidFill>
                <a:schemeClr val="bg1"/>
              </a:solidFill>
            </a:endParaRPr>
          </a:p>
        </p:txBody>
      </p:sp>
    </p:spTree>
    <p:extLst>
      <p:ext uri="{BB962C8B-B14F-4D97-AF65-F5344CB8AC3E}">
        <p14:creationId xmlns:p14="http://schemas.microsoft.com/office/powerpoint/2010/main" val="268931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hteck 56"/>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53" name="Gruppieren 52"/>
          <p:cNvGrpSpPr/>
          <p:nvPr/>
        </p:nvGrpSpPr>
        <p:grpSpPr bwMode="gray">
          <a:xfrm>
            <a:off x="4306093" y="1509710"/>
            <a:ext cx="1331913" cy="2889001"/>
            <a:chOff x="1387633" y="1509710"/>
            <a:chExt cx="1331913" cy="2889001"/>
          </a:xfrm>
        </p:grpSpPr>
        <p:sp>
          <p:nvSpPr>
            <p:cNvPr id="18" name="Freeform 8"/>
            <p:cNvSpPr>
              <a:spLocks/>
            </p:cNvSpPr>
            <p:nvPr/>
          </p:nvSpPr>
          <p:spPr bwMode="gray">
            <a:xfrm flipH="1">
              <a:off x="1483383" y="1918447"/>
              <a:ext cx="1008356" cy="2480264"/>
            </a:xfrm>
            <a:custGeom>
              <a:avLst/>
              <a:gdLst>
                <a:gd name="T0" fmla="*/ 471 w 499"/>
                <a:gd name="T1" fmla="*/ 762 h 1228"/>
                <a:gd name="T2" fmla="*/ 471 w 499"/>
                <a:gd name="T3" fmla="*/ 481 h 1228"/>
                <a:gd name="T4" fmla="*/ 385 w 499"/>
                <a:gd name="T5" fmla="*/ 420 h 1228"/>
                <a:gd name="T6" fmla="*/ 295 w 499"/>
                <a:gd name="T7" fmla="*/ 387 h 1228"/>
                <a:gd name="T8" fmla="*/ 197 w 499"/>
                <a:gd name="T9" fmla="*/ 355 h 1228"/>
                <a:gd name="T10" fmla="*/ 158 w 499"/>
                <a:gd name="T11" fmla="*/ 49 h 1228"/>
                <a:gd name="T12" fmla="*/ 84 w 499"/>
                <a:gd name="T13" fmla="*/ 49 h 1228"/>
                <a:gd name="T14" fmla="*/ 102 w 499"/>
                <a:gd name="T15" fmla="*/ 425 h 1228"/>
                <a:gd name="T16" fmla="*/ 38 w 499"/>
                <a:gd name="T17" fmla="*/ 496 h 1228"/>
                <a:gd name="T18" fmla="*/ 3 w 499"/>
                <a:gd name="T19" fmla="*/ 671 h 1228"/>
                <a:gd name="T20" fmla="*/ 158 w 499"/>
                <a:gd name="T21" fmla="*/ 924 h 1228"/>
                <a:gd name="T22" fmla="*/ 165 w 499"/>
                <a:gd name="T23" fmla="*/ 1228 h 1228"/>
                <a:gd name="T24" fmla="*/ 423 w 499"/>
                <a:gd name="T25" fmla="*/ 1228 h 1228"/>
                <a:gd name="T26" fmla="*/ 407 w 499"/>
                <a:gd name="T27" fmla="*/ 889 h 1228"/>
                <a:gd name="T28" fmla="*/ 471 w 499"/>
                <a:gd name="T29" fmla="*/ 762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9" h="1228">
                  <a:moveTo>
                    <a:pt x="471" y="762"/>
                  </a:moveTo>
                  <a:cubicBezTo>
                    <a:pt x="499" y="713"/>
                    <a:pt x="484" y="520"/>
                    <a:pt x="471" y="481"/>
                  </a:cubicBezTo>
                  <a:cubicBezTo>
                    <a:pt x="451" y="427"/>
                    <a:pt x="407" y="441"/>
                    <a:pt x="385" y="420"/>
                  </a:cubicBezTo>
                  <a:cubicBezTo>
                    <a:pt x="364" y="399"/>
                    <a:pt x="319" y="425"/>
                    <a:pt x="295" y="387"/>
                  </a:cubicBezTo>
                  <a:cubicBezTo>
                    <a:pt x="270" y="348"/>
                    <a:pt x="200" y="380"/>
                    <a:pt x="197" y="355"/>
                  </a:cubicBezTo>
                  <a:cubicBezTo>
                    <a:pt x="193" y="330"/>
                    <a:pt x="165" y="99"/>
                    <a:pt x="158" y="49"/>
                  </a:cubicBezTo>
                  <a:cubicBezTo>
                    <a:pt x="151" y="0"/>
                    <a:pt x="102" y="11"/>
                    <a:pt x="84" y="49"/>
                  </a:cubicBezTo>
                  <a:cubicBezTo>
                    <a:pt x="67" y="88"/>
                    <a:pt x="105" y="401"/>
                    <a:pt x="102" y="425"/>
                  </a:cubicBezTo>
                  <a:cubicBezTo>
                    <a:pt x="98" y="450"/>
                    <a:pt x="60" y="474"/>
                    <a:pt x="38" y="496"/>
                  </a:cubicBezTo>
                  <a:cubicBezTo>
                    <a:pt x="17" y="517"/>
                    <a:pt x="7" y="569"/>
                    <a:pt x="3" y="671"/>
                  </a:cubicBezTo>
                  <a:cubicBezTo>
                    <a:pt x="0" y="773"/>
                    <a:pt x="140" y="847"/>
                    <a:pt x="158" y="924"/>
                  </a:cubicBezTo>
                  <a:cubicBezTo>
                    <a:pt x="162" y="942"/>
                    <a:pt x="164" y="1060"/>
                    <a:pt x="165" y="1228"/>
                  </a:cubicBezTo>
                  <a:cubicBezTo>
                    <a:pt x="423" y="1228"/>
                    <a:pt x="423" y="1228"/>
                    <a:pt x="423" y="1228"/>
                  </a:cubicBezTo>
                  <a:cubicBezTo>
                    <a:pt x="414" y="1033"/>
                    <a:pt x="408" y="898"/>
                    <a:pt x="407" y="889"/>
                  </a:cubicBezTo>
                  <a:cubicBezTo>
                    <a:pt x="404" y="854"/>
                    <a:pt x="442" y="812"/>
                    <a:pt x="471" y="762"/>
                  </a:cubicBezTo>
                  <a:close/>
                </a:path>
              </a:pathLst>
            </a:custGeom>
            <a:solidFill>
              <a:srgbClr val="F8C080"/>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uppieren 39"/>
            <p:cNvGrpSpPr/>
            <p:nvPr/>
          </p:nvGrpSpPr>
          <p:grpSpPr bwMode="gray">
            <a:xfrm>
              <a:off x="1387633" y="1509710"/>
              <a:ext cx="1331913" cy="2259013"/>
              <a:chOff x="1387633" y="1509710"/>
              <a:chExt cx="1331913" cy="2259013"/>
            </a:xfrm>
          </p:grpSpPr>
          <p:grpSp>
            <p:nvGrpSpPr>
              <p:cNvPr id="4" name="Gruppieren 3"/>
              <p:cNvGrpSpPr/>
              <p:nvPr/>
            </p:nvGrpSpPr>
            <p:grpSpPr bwMode="gray">
              <a:xfrm rot="338856">
                <a:off x="1387633" y="1509710"/>
                <a:ext cx="1331913" cy="2259013"/>
                <a:chOff x="3341688" y="1795463"/>
                <a:chExt cx="1331913" cy="2259013"/>
              </a:xfrm>
            </p:grpSpPr>
            <p:sp>
              <p:nvSpPr>
                <p:cNvPr id="5" name="Freeform 6"/>
                <p:cNvSpPr>
                  <a:spLocks/>
                </p:cNvSpPr>
                <p:nvPr/>
              </p:nvSpPr>
              <p:spPr bwMode="gray">
                <a:xfrm>
                  <a:off x="3341688" y="1795463"/>
                  <a:ext cx="1331913" cy="2259013"/>
                </a:xfrm>
                <a:custGeom>
                  <a:avLst/>
                  <a:gdLst>
                    <a:gd name="T0" fmla="*/ 782 w 805"/>
                    <a:gd name="T1" fmla="*/ 828 h 1366"/>
                    <a:gd name="T2" fmla="*/ 710 w 805"/>
                    <a:gd name="T3" fmla="*/ 728 h 1366"/>
                    <a:gd name="T4" fmla="*/ 677 w 805"/>
                    <a:gd name="T5" fmla="*/ 706 h 1366"/>
                    <a:gd name="T6" fmla="*/ 653 w 805"/>
                    <a:gd name="T7" fmla="*/ 585 h 1366"/>
                    <a:gd name="T8" fmla="*/ 644 w 805"/>
                    <a:gd name="T9" fmla="*/ 375 h 1366"/>
                    <a:gd name="T10" fmla="*/ 638 w 805"/>
                    <a:gd name="T11" fmla="*/ 238 h 1366"/>
                    <a:gd name="T12" fmla="*/ 528 w 805"/>
                    <a:gd name="T13" fmla="*/ 1 h 1366"/>
                    <a:gd name="T14" fmla="*/ 478 w 805"/>
                    <a:gd name="T15" fmla="*/ 4 h 1366"/>
                    <a:gd name="T16" fmla="*/ 397 w 805"/>
                    <a:gd name="T17" fmla="*/ 371 h 1366"/>
                    <a:gd name="T18" fmla="*/ 405 w 805"/>
                    <a:gd name="T19" fmla="*/ 482 h 1366"/>
                    <a:gd name="T20" fmla="*/ 409 w 805"/>
                    <a:gd name="T21" fmla="*/ 610 h 1366"/>
                    <a:gd name="T22" fmla="*/ 360 w 805"/>
                    <a:gd name="T23" fmla="*/ 589 h 1366"/>
                    <a:gd name="T24" fmla="*/ 315 w 805"/>
                    <a:gd name="T25" fmla="*/ 599 h 1366"/>
                    <a:gd name="T26" fmla="*/ 274 w 805"/>
                    <a:gd name="T27" fmla="*/ 633 h 1366"/>
                    <a:gd name="T28" fmla="*/ 263 w 805"/>
                    <a:gd name="T29" fmla="*/ 643 h 1366"/>
                    <a:gd name="T30" fmla="*/ 261 w 805"/>
                    <a:gd name="T31" fmla="*/ 642 h 1366"/>
                    <a:gd name="T32" fmla="*/ 255 w 805"/>
                    <a:gd name="T33" fmla="*/ 641 h 1366"/>
                    <a:gd name="T34" fmla="*/ 220 w 805"/>
                    <a:gd name="T35" fmla="*/ 635 h 1366"/>
                    <a:gd name="T36" fmla="*/ 130 w 805"/>
                    <a:gd name="T37" fmla="*/ 696 h 1366"/>
                    <a:gd name="T38" fmla="*/ 129 w 805"/>
                    <a:gd name="T39" fmla="*/ 698 h 1366"/>
                    <a:gd name="T40" fmla="*/ 112 w 805"/>
                    <a:gd name="T41" fmla="*/ 698 h 1366"/>
                    <a:gd name="T42" fmla="*/ 31 w 805"/>
                    <a:gd name="T43" fmla="*/ 738 h 1366"/>
                    <a:gd name="T44" fmla="*/ 59 w 805"/>
                    <a:gd name="T45" fmla="*/ 1071 h 1366"/>
                    <a:gd name="T46" fmla="*/ 141 w 805"/>
                    <a:gd name="T47" fmla="*/ 1308 h 1366"/>
                    <a:gd name="T48" fmla="*/ 167 w 805"/>
                    <a:gd name="T49" fmla="*/ 1334 h 1366"/>
                    <a:gd name="T50" fmla="*/ 256 w 805"/>
                    <a:gd name="T51" fmla="*/ 1355 h 1366"/>
                    <a:gd name="T52" fmla="*/ 315 w 805"/>
                    <a:gd name="T53" fmla="*/ 1363 h 1366"/>
                    <a:gd name="T54" fmla="*/ 410 w 805"/>
                    <a:gd name="T55" fmla="*/ 1365 h 1366"/>
                    <a:gd name="T56" fmla="*/ 486 w 805"/>
                    <a:gd name="T57" fmla="*/ 1355 h 1366"/>
                    <a:gd name="T58" fmla="*/ 590 w 805"/>
                    <a:gd name="T59" fmla="*/ 1321 h 1366"/>
                    <a:gd name="T60" fmla="*/ 607 w 805"/>
                    <a:gd name="T61" fmla="*/ 1291 h 1366"/>
                    <a:gd name="T62" fmla="*/ 708 w 805"/>
                    <a:gd name="T63" fmla="*/ 1131 h 1366"/>
                    <a:gd name="T64" fmla="*/ 782 w 805"/>
                    <a:gd name="T65" fmla="*/ 828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05" h="1366">
                      <a:moveTo>
                        <a:pt x="782" y="828"/>
                      </a:moveTo>
                      <a:cubicBezTo>
                        <a:pt x="766" y="763"/>
                        <a:pt x="743" y="746"/>
                        <a:pt x="710" y="728"/>
                      </a:cubicBezTo>
                      <a:cubicBezTo>
                        <a:pt x="700" y="722"/>
                        <a:pt x="690" y="716"/>
                        <a:pt x="677" y="706"/>
                      </a:cubicBezTo>
                      <a:cubicBezTo>
                        <a:pt x="675" y="703"/>
                        <a:pt x="662" y="686"/>
                        <a:pt x="653" y="585"/>
                      </a:cubicBezTo>
                      <a:cubicBezTo>
                        <a:pt x="648" y="520"/>
                        <a:pt x="645" y="443"/>
                        <a:pt x="644" y="375"/>
                      </a:cubicBezTo>
                      <a:cubicBezTo>
                        <a:pt x="642" y="325"/>
                        <a:pt x="641" y="278"/>
                        <a:pt x="638" y="238"/>
                      </a:cubicBezTo>
                      <a:cubicBezTo>
                        <a:pt x="631" y="111"/>
                        <a:pt x="624" y="10"/>
                        <a:pt x="528" y="1"/>
                      </a:cubicBezTo>
                      <a:cubicBezTo>
                        <a:pt x="513" y="0"/>
                        <a:pt x="497" y="1"/>
                        <a:pt x="478" y="4"/>
                      </a:cubicBezTo>
                      <a:cubicBezTo>
                        <a:pt x="367" y="24"/>
                        <a:pt x="383" y="200"/>
                        <a:pt x="397" y="371"/>
                      </a:cubicBezTo>
                      <a:cubicBezTo>
                        <a:pt x="401" y="411"/>
                        <a:pt x="404" y="449"/>
                        <a:pt x="405" y="482"/>
                      </a:cubicBezTo>
                      <a:cubicBezTo>
                        <a:pt x="407" y="528"/>
                        <a:pt x="409" y="577"/>
                        <a:pt x="409" y="610"/>
                      </a:cubicBezTo>
                      <a:cubicBezTo>
                        <a:pt x="396" y="600"/>
                        <a:pt x="380" y="591"/>
                        <a:pt x="360" y="589"/>
                      </a:cubicBezTo>
                      <a:cubicBezTo>
                        <a:pt x="345" y="588"/>
                        <a:pt x="330" y="591"/>
                        <a:pt x="315" y="599"/>
                      </a:cubicBezTo>
                      <a:cubicBezTo>
                        <a:pt x="296" y="610"/>
                        <a:pt x="283" y="623"/>
                        <a:pt x="274" y="633"/>
                      </a:cubicBezTo>
                      <a:cubicBezTo>
                        <a:pt x="271" y="636"/>
                        <a:pt x="265" y="642"/>
                        <a:pt x="263" y="643"/>
                      </a:cubicBezTo>
                      <a:cubicBezTo>
                        <a:pt x="263" y="643"/>
                        <a:pt x="263" y="643"/>
                        <a:pt x="261" y="642"/>
                      </a:cubicBezTo>
                      <a:cubicBezTo>
                        <a:pt x="260" y="642"/>
                        <a:pt x="258" y="642"/>
                        <a:pt x="255" y="641"/>
                      </a:cubicBezTo>
                      <a:cubicBezTo>
                        <a:pt x="244" y="639"/>
                        <a:pt x="232" y="636"/>
                        <a:pt x="220" y="635"/>
                      </a:cubicBezTo>
                      <a:cubicBezTo>
                        <a:pt x="169" y="630"/>
                        <a:pt x="147" y="664"/>
                        <a:pt x="130" y="696"/>
                      </a:cubicBezTo>
                      <a:cubicBezTo>
                        <a:pt x="130" y="697"/>
                        <a:pt x="130" y="697"/>
                        <a:pt x="129" y="698"/>
                      </a:cubicBezTo>
                      <a:cubicBezTo>
                        <a:pt x="126" y="699"/>
                        <a:pt x="116" y="698"/>
                        <a:pt x="112" y="698"/>
                      </a:cubicBezTo>
                      <a:cubicBezTo>
                        <a:pt x="92" y="696"/>
                        <a:pt x="50" y="694"/>
                        <a:pt x="31" y="738"/>
                      </a:cubicBezTo>
                      <a:cubicBezTo>
                        <a:pt x="9" y="787"/>
                        <a:pt x="0" y="942"/>
                        <a:pt x="59" y="1071"/>
                      </a:cubicBezTo>
                      <a:cubicBezTo>
                        <a:pt x="112" y="1186"/>
                        <a:pt x="141" y="1307"/>
                        <a:pt x="141" y="1308"/>
                      </a:cubicBezTo>
                      <a:cubicBezTo>
                        <a:pt x="144" y="1321"/>
                        <a:pt x="154" y="1331"/>
                        <a:pt x="167" y="1334"/>
                      </a:cubicBezTo>
                      <a:cubicBezTo>
                        <a:pt x="197" y="1343"/>
                        <a:pt x="227" y="1350"/>
                        <a:pt x="256" y="1355"/>
                      </a:cubicBezTo>
                      <a:cubicBezTo>
                        <a:pt x="276" y="1358"/>
                        <a:pt x="296" y="1361"/>
                        <a:pt x="315" y="1363"/>
                      </a:cubicBezTo>
                      <a:cubicBezTo>
                        <a:pt x="350" y="1366"/>
                        <a:pt x="382" y="1366"/>
                        <a:pt x="410" y="1365"/>
                      </a:cubicBezTo>
                      <a:cubicBezTo>
                        <a:pt x="439" y="1363"/>
                        <a:pt x="464" y="1360"/>
                        <a:pt x="486" y="1355"/>
                      </a:cubicBezTo>
                      <a:cubicBezTo>
                        <a:pt x="552" y="1343"/>
                        <a:pt x="587" y="1322"/>
                        <a:pt x="590" y="1321"/>
                      </a:cubicBezTo>
                      <a:cubicBezTo>
                        <a:pt x="600" y="1314"/>
                        <a:pt x="607" y="1303"/>
                        <a:pt x="607" y="1291"/>
                      </a:cubicBezTo>
                      <a:cubicBezTo>
                        <a:pt x="608" y="1274"/>
                        <a:pt x="646" y="1205"/>
                        <a:pt x="708" y="1131"/>
                      </a:cubicBezTo>
                      <a:cubicBezTo>
                        <a:pt x="762" y="1067"/>
                        <a:pt x="805" y="923"/>
                        <a:pt x="782" y="828"/>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7"/>
                <p:cNvSpPr>
                  <a:spLocks noEditPoints="1"/>
                </p:cNvSpPr>
                <p:nvPr/>
              </p:nvSpPr>
              <p:spPr bwMode="gray">
                <a:xfrm>
                  <a:off x="3373438" y="1825625"/>
                  <a:ext cx="1268413" cy="2197100"/>
                </a:xfrm>
                <a:custGeom>
                  <a:avLst/>
                  <a:gdLst>
                    <a:gd name="T0" fmla="*/ 683 w 767"/>
                    <a:gd name="T1" fmla="*/ 725 h 1329"/>
                    <a:gd name="T2" fmla="*/ 606 w 767"/>
                    <a:gd name="T3" fmla="*/ 358 h 1329"/>
                    <a:gd name="T4" fmla="*/ 601 w 767"/>
                    <a:gd name="T5" fmla="*/ 221 h 1329"/>
                    <a:gd name="T6" fmla="*/ 462 w 767"/>
                    <a:gd name="T7" fmla="*/ 4 h 1329"/>
                    <a:gd name="T8" fmla="*/ 404 w 767"/>
                    <a:gd name="T9" fmla="*/ 464 h 1329"/>
                    <a:gd name="T10" fmla="*/ 395 w 767"/>
                    <a:gd name="T11" fmla="*/ 619 h 1329"/>
                    <a:gd name="T12" fmla="*/ 305 w 767"/>
                    <a:gd name="T13" fmla="*/ 597 h 1329"/>
                    <a:gd name="T14" fmla="*/ 240 w 767"/>
                    <a:gd name="T15" fmla="*/ 643 h 1329"/>
                    <a:gd name="T16" fmla="*/ 200 w 767"/>
                    <a:gd name="T17" fmla="*/ 635 h 1329"/>
                    <a:gd name="T18" fmla="*/ 127 w 767"/>
                    <a:gd name="T19" fmla="*/ 686 h 1329"/>
                    <a:gd name="T20" fmla="*/ 92 w 767"/>
                    <a:gd name="T21" fmla="*/ 698 h 1329"/>
                    <a:gd name="T22" fmla="*/ 29 w 767"/>
                    <a:gd name="T23" fmla="*/ 727 h 1329"/>
                    <a:gd name="T24" fmla="*/ 140 w 767"/>
                    <a:gd name="T25" fmla="*/ 1286 h 1329"/>
                    <a:gd name="T26" fmla="*/ 298 w 767"/>
                    <a:gd name="T27" fmla="*/ 1326 h 1329"/>
                    <a:gd name="T28" fmla="*/ 561 w 767"/>
                    <a:gd name="T29" fmla="*/ 1287 h 1329"/>
                    <a:gd name="T30" fmla="*/ 675 w 767"/>
                    <a:gd name="T31" fmla="*/ 1101 h 1329"/>
                    <a:gd name="T32" fmla="*/ 79 w 767"/>
                    <a:gd name="T33" fmla="*/ 709 h 1329"/>
                    <a:gd name="T34" fmla="*/ 104 w 767"/>
                    <a:gd name="T35" fmla="*/ 710 h 1329"/>
                    <a:gd name="T36" fmla="*/ 198 w 767"/>
                    <a:gd name="T37" fmla="*/ 647 h 1329"/>
                    <a:gd name="T38" fmla="*/ 239 w 767"/>
                    <a:gd name="T39" fmla="*/ 655 h 1329"/>
                    <a:gd name="T40" fmla="*/ 311 w 767"/>
                    <a:gd name="T41" fmla="*/ 608 h 1329"/>
                    <a:gd name="T42" fmla="*/ 388 w 767"/>
                    <a:gd name="T43" fmla="*/ 628 h 1329"/>
                    <a:gd name="T44" fmla="*/ 414 w 767"/>
                    <a:gd name="T45" fmla="*/ 643 h 1329"/>
                    <a:gd name="T46" fmla="*/ 416 w 767"/>
                    <a:gd name="T47" fmla="*/ 463 h 1329"/>
                    <a:gd name="T48" fmla="*/ 464 w 767"/>
                    <a:gd name="T49" fmla="*/ 16 h 1329"/>
                    <a:gd name="T50" fmla="*/ 589 w 767"/>
                    <a:gd name="T51" fmla="*/ 222 h 1329"/>
                    <a:gd name="T52" fmla="*/ 639 w 767"/>
                    <a:gd name="T53" fmla="*/ 711 h 1329"/>
                    <a:gd name="T54" fmla="*/ 733 w 767"/>
                    <a:gd name="T55" fmla="*/ 817 h 1329"/>
                    <a:gd name="T56" fmla="*/ 558 w 767"/>
                    <a:gd name="T57" fmla="*/ 1272 h 1329"/>
                    <a:gd name="T58" fmla="*/ 359 w 767"/>
                    <a:gd name="T59" fmla="*/ 1317 h 1329"/>
                    <a:gd name="T60" fmla="*/ 156 w 767"/>
                    <a:gd name="T61" fmla="*/ 1287 h 1329"/>
                    <a:gd name="T62" fmla="*/ 68 w 767"/>
                    <a:gd name="T63" fmla="*/ 1041 h 1329"/>
                    <a:gd name="T64" fmla="*/ 79 w 767"/>
                    <a:gd name="T65" fmla="*/ 709 h 1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7" h="1329">
                      <a:moveTo>
                        <a:pt x="745" y="815"/>
                      </a:moveTo>
                      <a:cubicBezTo>
                        <a:pt x="730" y="755"/>
                        <a:pt x="712" y="742"/>
                        <a:pt x="683" y="725"/>
                      </a:cubicBezTo>
                      <a:cubicBezTo>
                        <a:pt x="672" y="720"/>
                        <a:pt x="660" y="713"/>
                        <a:pt x="646" y="702"/>
                      </a:cubicBezTo>
                      <a:cubicBezTo>
                        <a:pt x="615" y="676"/>
                        <a:pt x="610" y="485"/>
                        <a:pt x="606" y="358"/>
                      </a:cubicBezTo>
                      <a:cubicBezTo>
                        <a:pt x="606" y="358"/>
                        <a:pt x="606" y="358"/>
                        <a:pt x="606" y="358"/>
                      </a:cubicBezTo>
                      <a:cubicBezTo>
                        <a:pt x="605" y="308"/>
                        <a:pt x="604" y="261"/>
                        <a:pt x="601" y="221"/>
                      </a:cubicBezTo>
                      <a:cubicBezTo>
                        <a:pt x="593" y="82"/>
                        <a:pt x="585" y="9"/>
                        <a:pt x="507" y="1"/>
                      </a:cubicBezTo>
                      <a:cubicBezTo>
                        <a:pt x="494" y="0"/>
                        <a:pt x="480" y="1"/>
                        <a:pt x="462" y="4"/>
                      </a:cubicBezTo>
                      <a:cubicBezTo>
                        <a:pt x="368" y="21"/>
                        <a:pt x="382" y="189"/>
                        <a:pt x="396" y="351"/>
                      </a:cubicBezTo>
                      <a:cubicBezTo>
                        <a:pt x="400" y="391"/>
                        <a:pt x="403" y="429"/>
                        <a:pt x="404" y="464"/>
                      </a:cubicBezTo>
                      <a:cubicBezTo>
                        <a:pt x="408" y="540"/>
                        <a:pt x="410" y="606"/>
                        <a:pt x="407" y="628"/>
                      </a:cubicBezTo>
                      <a:cubicBezTo>
                        <a:pt x="403" y="625"/>
                        <a:pt x="399" y="622"/>
                        <a:pt x="395" y="619"/>
                      </a:cubicBezTo>
                      <a:cubicBezTo>
                        <a:pt x="381" y="607"/>
                        <a:pt x="363" y="592"/>
                        <a:pt x="340" y="590"/>
                      </a:cubicBezTo>
                      <a:cubicBezTo>
                        <a:pt x="328" y="588"/>
                        <a:pt x="316" y="591"/>
                        <a:pt x="305" y="597"/>
                      </a:cubicBezTo>
                      <a:cubicBezTo>
                        <a:pt x="288" y="607"/>
                        <a:pt x="277" y="618"/>
                        <a:pt x="268" y="627"/>
                      </a:cubicBezTo>
                      <a:cubicBezTo>
                        <a:pt x="255" y="641"/>
                        <a:pt x="251" y="644"/>
                        <a:pt x="240" y="643"/>
                      </a:cubicBezTo>
                      <a:cubicBezTo>
                        <a:pt x="238" y="642"/>
                        <a:pt x="235" y="642"/>
                        <a:pt x="232" y="641"/>
                      </a:cubicBezTo>
                      <a:cubicBezTo>
                        <a:pt x="221" y="638"/>
                        <a:pt x="210" y="636"/>
                        <a:pt x="200" y="635"/>
                      </a:cubicBezTo>
                      <a:cubicBezTo>
                        <a:pt x="197" y="635"/>
                        <a:pt x="194" y="634"/>
                        <a:pt x="192" y="634"/>
                      </a:cubicBezTo>
                      <a:cubicBezTo>
                        <a:pt x="160" y="634"/>
                        <a:pt x="144" y="653"/>
                        <a:pt x="127" y="686"/>
                      </a:cubicBezTo>
                      <a:cubicBezTo>
                        <a:pt x="122" y="697"/>
                        <a:pt x="116" y="698"/>
                        <a:pt x="104" y="698"/>
                      </a:cubicBezTo>
                      <a:cubicBezTo>
                        <a:pt x="101" y="698"/>
                        <a:pt x="97" y="698"/>
                        <a:pt x="92" y="698"/>
                      </a:cubicBezTo>
                      <a:cubicBezTo>
                        <a:pt x="88" y="698"/>
                        <a:pt x="83" y="697"/>
                        <a:pt x="79" y="697"/>
                      </a:cubicBezTo>
                      <a:cubicBezTo>
                        <a:pt x="63" y="697"/>
                        <a:pt x="40" y="700"/>
                        <a:pt x="29" y="727"/>
                      </a:cubicBezTo>
                      <a:cubicBezTo>
                        <a:pt x="8" y="773"/>
                        <a:pt x="0" y="923"/>
                        <a:pt x="57" y="1046"/>
                      </a:cubicBezTo>
                      <a:cubicBezTo>
                        <a:pt x="110" y="1161"/>
                        <a:pt x="140" y="1284"/>
                        <a:pt x="140" y="1286"/>
                      </a:cubicBezTo>
                      <a:cubicBezTo>
                        <a:pt x="142" y="1292"/>
                        <a:pt x="146" y="1297"/>
                        <a:pt x="153" y="1299"/>
                      </a:cubicBezTo>
                      <a:cubicBezTo>
                        <a:pt x="202" y="1313"/>
                        <a:pt x="251" y="1322"/>
                        <a:pt x="298" y="1326"/>
                      </a:cubicBezTo>
                      <a:cubicBezTo>
                        <a:pt x="318" y="1328"/>
                        <a:pt x="339" y="1329"/>
                        <a:pt x="359" y="1329"/>
                      </a:cubicBezTo>
                      <a:cubicBezTo>
                        <a:pt x="489" y="1329"/>
                        <a:pt x="558" y="1289"/>
                        <a:pt x="561" y="1287"/>
                      </a:cubicBezTo>
                      <a:cubicBezTo>
                        <a:pt x="567" y="1284"/>
                        <a:pt x="570" y="1278"/>
                        <a:pt x="570" y="1272"/>
                      </a:cubicBezTo>
                      <a:cubicBezTo>
                        <a:pt x="571" y="1243"/>
                        <a:pt x="625" y="1161"/>
                        <a:pt x="675" y="1101"/>
                      </a:cubicBezTo>
                      <a:cubicBezTo>
                        <a:pt x="725" y="1042"/>
                        <a:pt x="767" y="903"/>
                        <a:pt x="745" y="815"/>
                      </a:cubicBezTo>
                      <a:close/>
                      <a:moveTo>
                        <a:pt x="79" y="709"/>
                      </a:moveTo>
                      <a:cubicBezTo>
                        <a:pt x="83" y="709"/>
                        <a:pt x="87" y="710"/>
                        <a:pt x="91" y="710"/>
                      </a:cubicBezTo>
                      <a:cubicBezTo>
                        <a:pt x="96" y="710"/>
                        <a:pt x="100" y="710"/>
                        <a:pt x="104" y="710"/>
                      </a:cubicBezTo>
                      <a:cubicBezTo>
                        <a:pt x="117" y="710"/>
                        <a:pt x="130" y="708"/>
                        <a:pt x="138" y="692"/>
                      </a:cubicBezTo>
                      <a:cubicBezTo>
                        <a:pt x="154" y="660"/>
                        <a:pt x="168" y="644"/>
                        <a:pt x="198" y="647"/>
                      </a:cubicBezTo>
                      <a:cubicBezTo>
                        <a:pt x="208" y="648"/>
                        <a:pt x="218" y="650"/>
                        <a:pt x="229" y="653"/>
                      </a:cubicBezTo>
                      <a:cubicBezTo>
                        <a:pt x="232" y="654"/>
                        <a:pt x="236" y="654"/>
                        <a:pt x="239" y="655"/>
                      </a:cubicBezTo>
                      <a:cubicBezTo>
                        <a:pt x="256" y="656"/>
                        <a:pt x="264" y="649"/>
                        <a:pt x="277" y="636"/>
                      </a:cubicBezTo>
                      <a:cubicBezTo>
                        <a:pt x="285" y="627"/>
                        <a:pt x="295" y="617"/>
                        <a:pt x="311" y="608"/>
                      </a:cubicBezTo>
                      <a:cubicBezTo>
                        <a:pt x="320" y="603"/>
                        <a:pt x="329" y="601"/>
                        <a:pt x="339" y="602"/>
                      </a:cubicBezTo>
                      <a:cubicBezTo>
                        <a:pt x="358" y="603"/>
                        <a:pt x="374" y="617"/>
                        <a:pt x="388" y="628"/>
                      </a:cubicBezTo>
                      <a:cubicBezTo>
                        <a:pt x="397" y="636"/>
                        <a:pt x="404" y="641"/>
                        <a:pt x="409" y="643"/>
                      </a:cubicBezTo>
                      <a:cubicBezTo>
                        <a:pt x="414" y="643"/>
                        <a:pt x="414" y="643"/>
                        <a:pt x="414" y="643"/>
                      </a:cubicBezTo>
                      <a:cubicBezTo>
                        <a:pt x="416" y="639"/>
                        <a:pt x="416" y="639"/>
                        <a:pt x="416" y="639"/>
                      </a:cubicBezTo>
                      <a:cubicBezTo>
                        <a:pt x="423" y="626"/>
                        <a:pt x="421" y="570"/>
                        <a:pt x="416" y="463"/>
                      </a:cubicBezTo>
                      <a:cubicBezTo>
                        <a:pt x="415" y="429"/>
                        <a:pt x="412" y="391"/>
                        <a:pt x="408" y="350"/>
                      </a:cubicBezTo>
                      <a:cubicBezTo>
                        <a:pt x="395" y="193"/>
                        <a:pt x="381" y="31"/>
                        <a:pt x="464" y="16"/>
                      </a:cubicBezTo>
                      <a:cubicBezTo>
                        <a:pt x="481" y="13"/>
                        <a:pt x="494" y="12"/>
                        <a:pt x="506" y="13"/>
                      </a:cubicBezTo>
                      <a:cubicBezTo>
                        <a:pt x="574" y="20"/>
                        <a:pt x="581" y="89"/>
                        <a:pt x="589" y="222"/>
                      </a:cubicBezTo>
                      <a:cubicBezTo>
                        <a:pt x="592" y="262"/>
                        <a:pt x="593" y="309"/>
                        <a:pt x="594" y="358"/>
                      </a:cubicBezTo>
                      <a:cubicBezTo>
                        <a:pt x="598" y="502"/>
                        <a:pt x="603" y="682"/>
                        <a:pt x="639" y="711"/>
                      </a:cubicBezTo>
                      <a:cubicBezTo>
                        <a:pt x="654" y="723"/>
                        <a:pt x="666" y="730"/>
                        <a:pt x="677" y="736"/>
                      </a:cubicBezTo>
                      <a:cubicBezTo>
                        <a:pt x="705" y="751"/>
                        <a:pt x="720" y="762"/>
                        <a:pt x="733" y="817"/>
                      </a:cubicBezTo>
                      <a:cubicBezTo>
                        <a:pt x="754" y="903"/>
                        <a:pt x="714" y="1036"/>
                        <a:pt x="666" y="1094"/>
                      </a:cubicBezTo>
                      <a:cubicBezTo>
                        <a:pt x="614" y="1155"/>
                        <a:pt x="559" y="1239"/>
                        <a:pt x="558" y="1272"/>
                      </a:cubicBezTo>
                      <a:cubicBezTo>
                        <a:pt x="558" y="1274"/>
                        <a:pt x="557" y="1276"/>
                        <a:pt x="555" y="1277"/>
                      </a:cubicBezTo>
                      <a:cubicBezTo>
                        <a:pt x="552" y="1279"/>
                        <a:pt x="485" y="1317"/>
                        <a:pt x="359" y="1317"/>
                      </a:cubicBezTo>
                      <a:cubicBezTo>
                        <a:pt x="339" y="1317"/>
                        <a:pt x="319" y="1316"/>
                        <a:pt x="299" y="1314"/>
                      </a:cubicBezTo>
                      <a:cubicBezTo>
                        <a:pt x="253" y="1310"/>
                        <a:pt x="205" y="1301"/>
                        <a:pt x="156" y="1287"/>
                      </a:cubicBezTo>
                      <a:cubicBezTo>
                        <a:pt x="154" y="1287"/>
                        <a:pt x="152" y="1285"/>
                        <a:pt x="152" y="1283"/>
                      </a:cubicBezTo>
                      <a:cubicBezTo>
                        <a:pt x="151" y="1282"/>
                        <a:pt x="121" y="1158"/>
                        <a:pt x="68" y="1041"/>
                      </a:cubicBezTo>
                      <a:cubicBezTo>
                        <a:pt x="13" y="921"/>
                        <a:pt x="20" y="776"/>
                        <a:pt x="40" y="732"/>
                      </a:cubicBezTo>
                      <a:cubicBezTo>
                        <a:pt x="48" y="712"/>
                        <a:pt x="64" y="709"/>
                        <a:pt x="79" y="7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8"/>
                <p:cNvSpPr>
                  <a:spLocks noEditPoints="1"/>
                </p:cNvSpPr>
                <p:nvPr/>
              </p:nvSpPr>
              <p:spPr bwMode="gray">
                <a:xfrm>
                  <a:off x="4051300" y="1887538"/>
                  <a:ext cx="261938" cy="317500"/>
                </a:xfrm>
                <a:custGeom>
                  <a:avLst/>
                  <a:gdLst>
                    <a:gd name="T0" fmla="*/ 36 w 158"/>
                    <a:gd name="T1" fmla="*/ 192 h 192"/>
                    <a:gd name="T2" fmla="*/ 38 w 158"/>
                    <a:gd name="T3" fmla="*/ 192 h 192"/>
                    <a:gd name="T4" fmla="*/ 136 w 158"/>
                    <a:gd name="T5" fmla="*/ 189 h 192"/>
                    <a:gd name="T6" fmla="*/ 154 w 158"/>
                    <a:gd name="T7" fmla="*/ 172 h 192"/>
                    <a:gd name="T8" fmla="*/ 85 w 158"/>
                    <a:gd name="T9" fmla="*/ 1 h 192"/>
                    <a:gd name="T10" fmla="*/ 68 w 158"/>
                    <a:gd name="T11" fmla="*/ 2 h 192"/>
                    <a:gd name="T12" fmla="*/ 20 w 158"/>
                    <a:gd name="T13" fmla="*/ 177 h 192"/>
                    <a:gd name="T14" fmla="*/ 36 w 158"/>
                    <a:gd name="T15" fmla="*/ 192 h 192"/>
                    <a:gd name="T16" fmla="*/ 71 w 158"/>
                    <a:gd name="T17" fmla="*/ 14 h 192"/>
                    <a:gd name="T18" fmla="*/ 79 w 158"/>
                    <a:gd name="T19" fmla="*/ 13 h 192"/>
                    <a:gd name="T20" fmla="*/ 83 w 158"/>
                    <a:gd name="T21" fmla="*/ 13 h 192"/>
                    <a:gd name="T22" fmla="*/ 142 w 158"/>
                    <a:gd name="T23" fmla="*/ 171 h 192"/>
                    <a:gd name="T24" fmla="*/ 136 w 158"/>
                    <a:gd name="T25" fmla="*/ 177 h 192"/>
                    <a:gd name="T26" fmla="*/ 38 w 158"/>
                    <a:gd name="T27" fmla="*/ 180 h 192"/>
                    <a:gd name="T28" fmla="*/ 38 w 158"/>
                    <a:gd name="T29" fmla="*/ 186 h 192"/>
                    <a:gd name="T30" fmla="*/ 38 w 158"/>
                    <a:gd name="T31" fmla="*/ 180 h 192"/>
                    <a:gd name="T32" fmla="*/ 37 w 158"/>
                    <a:gd name="T33" fmla="*/ 180 h 192"/>
                    <a:gd name="T34" fmla="*/ 32 w 158"/>
                    <a:gd name="T35" fmla="*/ 175 h 192"/>
                    <a:gd name="T36" fmla="*/ 71 w 158"/>
                    <a:gd name="T37" fmla="*/ 1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92">
                      <a:moveTo>
                        <a:pt x="36" y="192"/>
                      </a:moveTo>
                      <a:cubicBezTo>
                        <a:pt x="37" y="192"/>
                        <a:pt x="37" y="192"/>
                        <a:pt x="38" y="192"/>
                      </a:cubicBezTo>
                      <a:cubicBezTo>
                        <a:pt x="136" y="189"/>
                        <a:pt x="136" y="189"/>
                        <a:pt x="136" y="189"/>
                      </a:cubicBezTo>
                      <a:cubicBezTo>
                        <a:pt x="145" y="189"/>
                        <a:pt x="153" y="181"/>
                        <a:pt x="154" y="172"/>
                      </a:cubicBezTo>
                      <a:cubicBezTo>
                        <a:pt x="155" y="145"/>
                        <a:pt x="158" y="8"/>
                        <a:pt x="85" y="1"/>
                      </a:cubicBezTo>
                      <a:cubicBezTo>
                        <a:pt x="79" y="0"/>
                        <a:pt x="74" y="1"/>
                        <a:pt x="68" y="2"/>
                      </a:cubicBezTo>
                      <a:cubicBezTo>
                        <a:pt x="0" y="14"/>
                        <a:pt x="16" y="150"/>
                        <a:pt x="20" y="177"/>
                      </a:cubicBezTo>
                      <a:cubicBezTo>
                        <a:pt x="21" y="185"/>
                        <a:pt x="28" y="192"/>
                        <a:pt x="36" y="192"/>
                      </a:cubicBezTo>
                      <a:close/>
                      <a:moveTo>
                        <a:pt x="71" y="14"/>
                      </a:moveTo>
                      <a:cubicBezTo>
                        <a:pt x="74" y="13"/>
                        <a:pt x="77" y="13"/>
                        <a:pt x="79" y="13"/>
                      </a:cubicBezTo>
                      <a:cubicBezTo>
                        <a:pt x="81" y="13"/>
                        <a:pt x="82" y="13"/>
                        <a:pt x="83" y="13"/>
                      </a:cubicBezTo>
                      <a:cubicBezTo>
                        <a:pt x="148" y="19"/>
                        <a:pt x="142" y="165"/>
                        <a:pt x="142" y="171"/>
                      </a:cubicBezTo>
                      <a:cubicBezTo>
                        <a:pt x="141" y="175"/>
                        <a:pt x="139" y="177"/>
                        <a:pt x="136" y="177"/>
                      </a:cubicBezTo>
                      <a:cubicBezTo>
                        <a:pt x="38" y="180"/>
                        <a:pt x="38" y="180"/>
                        <a:pt x="38" y="180"/>
                      </a:cubicBezTo>
                      <a:cubicBezTo>
                        <a:pt x="38" y="186"/>
                        <a:pt x="38" y="186"/>
                        <a:pt x="38" y="186"/>
                      </a:cubicBezTo>
                      <a:cubicBezTo>
                        <a:pt x="38" y="180"/>
                        <a:pt x="38" y="180"/>
                        <a:pt x="38" y="180"/>
                      </a:cubicBezTo>
                      <a:cubicBezTo>
                        <a:pt x="38" y="180"/>
                        <a:pt x="38" y="180"/>
                        <a:pt x="37" y="180"/>
                      </a:cubicBezTo>
                      <a:cubicBezTo>
                        <a:pt x="35" y="180"/>
                        <a:pt x="32" y="178"/>
                        <a:pt x="32" y="175"/>
                      </a:cubicBezTo>
                      <a:cubicBezTo>
                        <a:pt x="24" y="119"/>
                        <a:pt x="23" y="22"/>
                        <a:pt x="71"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9"/>
                <p:cNvSpPr>
                  <a:spLocks/>
                </p:cNvSpPr>
                <p:nvPr/>
              </p:nvSpPr>
              <p:spPr bwMode="gray">
                <a:xfrm>
                  <a:off x="4137025" y="2505075"/>
                  <a:ext cx="166688" cy="53975"/>
                </a:xfrm>
                <a:custGeom>
                  <a:avLst/>
                  <a:gdLst>
                    <a:gd name="T0" fmla="*/ 96 w 101"/>
                    <a:gd name="T1" fmla="*/ 29 h 33"/>
                    <a:gd name="T2" fmla="*/ 101 w 101"/>
                    <a:gd name="T3" fmla="*/ 18 h 33"/>
                    <a:gd name="T4" fmla="*/ 0 w 101"/>
                    <a:gd name="T5" fmla="*/ 22 h 33"/>
                    <a:gd name="T6" fmla="*/ 4 w 101"/>
                    <a:gd name="T7" fmla="*/ 33 h 33"/>
                    <a:gd name="T8" fmla="*/ 96 w 101"/>
                    <a:gd name="T9" fmla="*/ 29 h 33"/>
                  </a:gdLst>
                  <a:ahLst/>
                  <a:cxnLst>
                    <a:cxn ang="0">
                      <a:pos x="T0" y="T1"/>
                    </a:cxn>
                    <a:cxn ang="0">
                      <a:pos x="T2" y="T3"/>
                    </a:cxn>
                    <a:cxn ang="0">
                      <a:pos x="T4" y="T5"/>
                    </a:cxn>
                    <a:cxn ang="0">
                      <a:pos x="T6" y="T7"/>
                    </a:cxn>
                    <a:cxn ang="0">
                      <a:pos x="T8" y="T9"/>
                    </a:cxn>
                  </a:cxnLst>
                  <a:rect l="0" t="0" r="r" b="b"/>
                  <a:pathLst>
                    <a:path w="101" h="33">
                      <a:moveTo>
                        <a:pt x="96" y="29"/>
                      </a:moveTo>
                      <a:cubicBezTo>
                        <a:pt x="101" y="18"/>
                        <a:pt x="101" y="18"/>
                        <a:pt x="101" y="18"/>
                      </a:cubicBezTo>
                      <a:cubicBezTo>
                        <a:pt x="64" y="0"/>
                        <a:pt x="6" y="20"/>
                        <a:pt x="0" y="22"/>
                      </a:cubicBezTo>
                      <a:cubicBezTo>
                        <a:pt x="4" y="33"/>
                        <a:pt x="4" y="33"/>
                        <a:pt x="4" y="33"/>
                      </a:cubicBezTo>
                      <a:cubicBezTo>
                        <a:pt x="10" y="31"/>
                        <a:pt x="64" y="13"/>
                        <a:pt x="96"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10"/>
                <p:cNvSpPr>
                  <a:spLocks/>
                </p:cNvSpPr>
                <p:nvPr/>
              </p:nvSpPr>
              <p:spPr bwMode="gray">
                <a:xfrm>
                  <a:off x="4124325" y="2284413"/>
                  <a:ext cx="166688" cy="57150"/>
                </a:xfrm>
                <a:custGeom>
                  <a:avLst/>
                  <a:gdLst>
                    <a:gd name="T0" fmla="*/ 96 w 101"/>
                    <a:gd name="T1" fmla="*/ 29 h 34"/>
                    <a:gd name="T2" fmla="*/ 101 w 101"/>
                    <a:gd name="T3" fmla="*/ 19 h 34"/>
                    <a:gd name="T4" fmla="*/ 0 w 101"/>
                    <a:gd name="T5" fmla="*/ 22 h 34"/>
                    <a:gd name="T6" fmla="*/ 4 w 101"/>
                    <a:gd name="T7" fmla="*/ 34 h 34"/>
                    <a:gd name="T8" fmla="*/ 96 w 101"/>
                    <a:gd name="T9" fmla="*/ 29 h 34"/>
                  </a:gdLst>
                  <a:ahLst/>
                  <a:cxnLst>
                    <a:cxn ang="0">
                      <a:pos x="T0" y="T1"/>
                    </a:cxn>
                    <a:cxn ang="0">
                      <a:pos x="T2" y="T3"/>
                    </a:cxn>
                    <a:cxn ang="0">
                      <a:pos x="T4" y="T5"/>
                    </a:cxn>
                    <a:cxn ang="0">
                      <a:pos x="T6" y="T7"/>
                    </a:cxn>
                    <a:cxn ang="0">
                      <a:pos x="T8" y="T9"/>
                    </a:cxn>
                  </a:cxnLst>
                  <a:rect l="0" t="0" r="r" b="b"/>
                  <a:pathLst>
                    <a:path w="101" h="34">
                      <a:moveTo>
                        <a:pt x="96" y="29"/>
                      </a:moveTo>
                      <a:cubicBezTo>
                        <a:pt x="101" y="19"/>
                        <a:pt x="101" y="19"/>
                        <a:pt x="101" y="19"/>
                      </a:cubicBezTo>
                      <a:cubicBezTo>
                        <a:pt x="64" y="0"/>
                        <a:pt x="6" y="20"/>
                        <a:pt x="0" y="22"/>
                      </a:cubicBezTo>
                      <a:cubicBezTo>
                        <a:pt x="4" y="34"/>
                        <a:pt x="4" y="34"/>
                        <a:pt x="4" y="34"/>
                      </a:cubicBezTo>
                      <a:cubicBezTo>
                        <a:pt x="26" y="26"/>
                        <a:pt x="69" y="16"/>
                        <a:pt x="96"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1"/>
                <p:cNvSpPr>
                  <a:spLocks/>
                </p:cNvSpPr>
                <p:nvPr/>
              </p:nvSpPr>
              <p:spPr bwMode="gray">
                <a:xfrm>
                  <a:off x="4151313" y="2722563"/>
                  <a:ext cx="166688" cy="57150"/>
                </a:xfrm>
                <a:custGeom>
                  <a:avLst/>
                  <a:gdLst>
                    <a:gd name="T0" fmla="*/ 0 w 101"/>
                    <a:gd name="T1" fmla="*/ 23 h 34"/>
                    <a:gd name="T2" fmla="*/ 4 w 101"/>
                    <a:gd name="T3" fmla="*/ 34 h 34"/>
                    <a:gd name="T4" fmla="*/ 96 w 101"/>
                    <a:gd name="T5" fmla="*/ 30 h 34"/>
                    <a:gd name="T6" fmla="*/ 101 w 101"/>
                    <a:gd name="T7" fmla="*/ 19 h 34"/>
                    <a:gd name="T8" fmla="*/ 0 w 101"/>
                    <a:gd name="T9" fmla="*/ 23 h 34"/>
                  </a:gdLst>
                  <a:ahLst/>
                  <a:cxnLst>
                    <a:cxn ang="0">
                      <a:pos x="T0" y="T1"/>
                    </a:cxn>
                    <a:cxn ang="0">
                      <a:pos x="T2" y="T3"/>
                    </a:cxn>
                    <a:cxn ang="0">
                      <a:pos x="T4" y="T5"/>
                    </a:cxn>
                    <a:cxn ang="0">
                      <a:pos x="T6" y="T7"/>
                    </a:cxn>
                    <a:cxn ang="0">
                      <a:pos x="T8" y="T9"/>
                    </a:cxn>
                  </a:cxnLst>
                  <a:rect l="0" t="0" r="r" b="b"/>
                  <a:pathLst>
                    <a:path w="101" h="34">
                      <a:moveTo>
                        <a:pt x="0" y="23"/>
                      </a:moveTo>
                      <a:cubicBezTo>
                        <a:pt x="4" y="34"/>
                        <a:pt x="4" y="34"/>
                        <a:pt x="4" y="34"/>
                      </a:cubicBezTo>
                      <a:cubicBezTo>
                        <a:pt x="10" y="32"/>
                        <a:pt x="64" y="13"/>
                        <a:pt x="96" y="30"/>
                      </a:cubicBezTo>
                      <a:cubicBezTo>
                        <a:pt x="101" y="19"/>
                        <a:pt x="101" y="19"/>
                        <a:pt x="101" y="19"/>
                      </a:cubicBezTo>
                      <a:cubicBezTo>
                        <a:pt x="65" y="0"/>
                        <a:pt x="6" y="20"/>
                        <a:pt x="0"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7" name="Freeform 12"/>
              <p:cNvSpPr>
                <a:spLocks noEditPoints="1"/>
              </p:cNvSpPr>
              <p:nvPr/>
            </p:nvSpPr>
            <p:spPr bwMode="gray">
              <a:xfrm>
                <a:off x="2139485" y="2791664"/>
                <a:ext cx="250058" cy="316498"/>
              </a:xfrm>
              <a:custGeom>
                <a:avLst/>
                <a:gdLst>
                  <a:gd name="T0" fmla="*/ 3 w 88"/>
                  <a:gd name="T1" fmla="*/ 43 h 111"/>
                  <a:gd name="T2" fmla="*/ 3 w 88"/>
                  <a:gd name="T3" fmla="*/ 48 h 111"/>
                  <a:gd name="T4" fmla="*/ 15 w 88"/>
                  <a:gd name="T5" fmla="*/ 49 h 111"/>
                  <a:gd name="T6" fmla="*/ 22 w 88"/>
                  <a:gd name="T7" fmla="*/ 65 h 111"/>
                  <a:gd name="T8" fmla="*/ 2 w 88"/>
                  <a:gd name="T9" fmla="*/ 66 h 111"/>
                  <a:gd name="T10" fmla="*/ 0 w 88"/>
                  <a:gd name="T11" fmla="*/ 72 h 111"/>
                  <a:gd name="T12" fmla="*/ 0 w 88"/>
                  <a:gd name="T13" fmla="*/ 78 h 111"/>
                  <a:gd name="T14" fmla="*/ 10 w 88"/>
                  <a:gd name="T15" fmla="*/ 79 h 111"/>
                  <a:gd name="T16" fmla="*/ 13 w 88"/>
                  <a:gd name="T17" fmla="*/ 106 h 111"/>
                  <a:gd name="T18" fmla="*/ 19 w 88"/>
                  <a:gd name="T19" fmla="*/ 108 h 111"/>
                  <a:gd name="T20" fmla="*/ 24 w 88"/>
                  <a:gd name="T21" fmla="*/ 110 h 111"/>
                  <a:gd name="T22" fmla="*/ 31 w 88"/>
                  <a:gd name="T23" fmla="*/ 77 h 111"/>
                  <a:gd name="T24" fmla="*/ 48 w 88"/>
                  <a:gd name="T25" fmla="*/ 76 h 111"/>
                  <a:gd name="T26" fmla="*/ 43 w 88"/>
                  <a:gd name="T27" fmla="*/ 107 h 111"/>
                  <a:gd name="T28" fmla="*/ 51 w 88"/>
                  <a:gd name="T29" fmla="*/ 109 h 111"/>
                  <a:gd name="T30" fmla="*/ 53 w 88"/>
                  <a:gd name="T31" fmla="*/ 108 h 111"/>
                  <a:gd name="T32" fmla="*/ 59 w 88"/>
                  <a:gd name="T33" fmla="*/ 75 h 111"/>
                  <a:gd name="T34" fmla="*/ 83 w 88"/>
                  <a:gd name="T35" fmla="*/ 75 h 111"/>
                  <a:gd name="T36" fmla="*/ 85 w 88"/>
                  <a:gd name="T37" fmla="*/ 63 h 111"/>
                  <a:gd name="T38" fmla="*/ 62 w 88"/>
                  <a:gd name="T39" fmla="*/ 63 h 111"/>
                  <a:gd name="T40" fmla="*/ 85 w 88"/>
                  <a:gd name="T41" fmla="*/ 45 h 111"/>
                  <a:gd name="T42" fmla="*/ 87 w 88"/>
                  <a:gd name="T43" fmla="*/ 44 h 111"/>
                  <a:gd name="T44" fmla="*/ 86 w 88"/>
                  <a:gd name="T45" fmla="*/ 32 h 111"/>
                  <a:gd name="T46" fmla="*/ 75 w 88"/>
                  <a:gd name="T47" fmla="*/ 5 h 111"/>
                  <a:gd name="T48" fmla="*/ 70 w 88"/>
                  <a:gd name="T49" fmla="*/ 3 h 111"/>
                  <a:gd name="T50" fmla="*/ 65 w 88"/>
                  <a:gd name="T51" fmla="*/ 0 h 111"/>
                  <a:gd name="T52" fmla="*/ 61 w 88"/>
                  <a:gd name="T53" fmla="*/ 12 h 111"/>
                  <a:gd name="T54" fmla="*/ 40 w 88"/>
                  <a:gd name="T55" fmla="*/ 35 h 111"/>
                  <a:gd name="T56" fmla="*/ 46 w 88"/>
                  <a:gd name="T57" fmla="*/ 5 h 111"/>
                  <a:gd name="T58" fmla="*/ 37 w 88"/>
                  <a:gd name="T59" fmla="*/ 2 h 111"/>
                  <a:gd name="T60" fmla="*/ 35 w 88"/>
                  <a:gd name="T61" fmla="*/ 3 h 111"/>
                  <a:gd name="T62" fmla="*/ 28 w 88"/>
                  <a:gd name="T63" fmla="*/ 36 h 111"/>
                  <a:gd name="T64" fmla="*/ 5 w 88"/>
                  <a:gd name="T65" fmla="*/ 37 h 111"/>
                  <a:gd name="T66" fmla="*/ 38 w 88"/>
                  <a:gd name="T67" fmla="*/ 47 h 111"/>
                  <a:gd name="T68" fmla="*/ 54 w 88"/>
                  <a:gd name="T69" fmla="*/ 46 h 111"/>
                  <a:gd name="T70" fmla="*/ 34 w 88"/>
                  <a:gd name="T71" fmla="*/ 6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8" h="111">
                    <a:moveTo>
                      <a:pt x="3" y="38"/>
                    </a:moveTo>
                    <a:cubicBezTo>
                      <a:pt x="3" y="40"/>
                      <a:pt x="3" y="41"/>
                      <a:pt x="3" y="43"/>
                    </a:cubicBezTo>
                    <a:cubicBezTo>
                      <a:pt x="3" y="43"/>
                      <a:pt x="3" y="44"/>
                      <a:pt x="3" y="45"/>
                    </a:cubicBezTo>
                    <a:cubicBezTo>
                      <a:pt x="3" y="47"/>
                      <a:pt x="3" y="48"/>
                      <a:pt x="3" y="48"/>
                    </a:cubicBezTo>
                    <a:cubicBezTo>
                      <a:pt x="3" y="49"/>
                      <a:pt x="3" y="50"/>
                      <a:pt x="4" y="50"/>
                    </a:cubicBezTo>
                    <a:cubicBezTo>
                      <a:pt x="7" y="50"/>
                      <a:pt x="10" y="49"/>
                      <a:pt x="15" y="49"/>
                    </a:cubicBezTo>
                    <a:cubicBezTo>
                      <a:pt x="20" y="48"/>
                      <a:pt x="24" y="48"/>
                      <a:pt x="26" y="48"/>
                    </a:cubicBezTo>
                    <a:cubicBezTo>
                      <a:pt x="22" y="65"/>
                      <a:pt x="22" y="65"/>
                      <a:pt x="22" y="65"/>
                    </a:cubicBezTo>
                    <a:cubicBezTo>
                      <a:pt x="21" y="65"/>
                      <a:pt x="17" y="66"/>
                      <a:pt x="12" y="66"/>
                    </a:cubicBezTo>
                    <a:cubicBezTo>
                      <a:pt x="8" y="66"/>
                      <a:pt x="5" y="66"/>
                      <a:pt x="2" y="66"/>
                    </a:cubicBezTo>
                    <a:cubicBezTo>
                      <a:pt x="1" y="66"/>
                      <a:pt x="1" y="66"/>
                      <a:pt x="0" y="67"/>
                    </a:cubicBezTo>
                    <a:cubicBezTo>
                      <a:pt x="0" y="69"/>
                      <a:pt x="0" y="71"/>
                      <a:pt x="0" y="72"/>
                    </a:cubicBezTo>
                    <a:cubicBezTo>
                      <a:pt x="0" y="73"/>
                      <a:pt x="0" y="74"/>
                      <a:pt x="0" y="75"/>
                    </a:cubicBezTo>
                    <a:cubicBezTo>
                      <a:pt x="0" y="76"/>
                      <a:pt x="0" y="77"/>
                      <a:pt x="0" y="78"/>
                    </a:cubicBezTo>
                    <a:cubicBezTo>
                      <a:pt x="0" y="79"/>
                      <a:pt x="0" y="80"/>
                      <a:pt x="1" y="80"/>
                    </a:cubicBezTo>
                    <a:cubicBezTo>
                      <a:pt x="4" y="80"/>
                      <a:pt x="7" y="79"/>
                      <a:pt x="10" y="79"/>
                    </a:cubicBezTo>
                    <a:cubicBezTo>
                      <a:pt x="15" y="78"/>
                      <a:pt x="17" y="78"/>
                      <a:pt x="19" y="78"/>
                    </a:cubicBezTo>
                    <a:cubicBezTo>
                      <a:pt x="15" y="96"/>
                      <a:pt x="13" y="105"/>
                      <a:pt x="13" y="106"/>
                    </a:cubicBezTo>
                    <a:cubicBezTo>
                      <a:pt x="13" y="106"/>
                      <a:pt x="13" y="107"/>
                      <a:pt x="14" y="107"/>
                    </a:cubicBezTo>
                    <a:cubicBezTo>
                      <a:pt x="16" y="108"/>
                      <a:pt x="17" y="108"/>
                      <a:pt x="19" y="108"/>
                    </a:cubicBezTo>
                    <a:cubicBezTo>
                      <a:pt x="21" y="109"/>
                      <a:pt x="22" y="110"/>
                      <a:pt x="22" y="110"/>
                    </a:cubicBezTo>
                    <a:cubicBezTo>
                      <a:pt x="23" y="110"/>
                      <a:pt x="23" y="111"/>
                      <a:pt x="24" y="110"/>
                    </a:cubicBezTo>
                    <a:cubicBezTo>
                      <a:pt x="24" y="110"/>
                      <a:pt x="25" y="110"/>
                      <a:pt x="25" y="109"/>
                    </a:cubicBezTo>
                    <a:cubicBezTo>
                      <a:pt x="28" y="95"/>
                      <a:pt x="30" y="84"/>
                      <a:pt x="31" y="77"/>
                    </a:cubicBezTo>
                    <a:cubicBezTo>
                      <a:pt x="34" y="77"/>
                      <a:pt x="37" y="76"/>
                      <a:pt x="42" y="76"/>
                    </a:cubicBezTo>
                    <a:cubicBezTo>
                      <a:pt x="48" y="76"/>
                      <a:pt x="48" y="76"/>
                      <a:pt x="48" y="76"/>
                    </a:cubicBezTo>
                    <a:cubicBezTo>
                      <a:pt x="43" y="95"/>
                      <a:pt x="41" y="105"/>
                      <a:pt x="41" y="105"/>
                    </a:cubicBezTo>
                    <a:cubicBezTo>
                      <a:pt x="41" y="105"/>
                      <a:pt x="42" y="106"/>
                      <a:pt x="43" y="107"/>
                    </a:cubicBezTo>
                    <a:cubicBezTo>
                      <a:pt x="44" y="107"/>
                      <a:pt x="46" y="107"/>
                      <a:pt x="47" y="108"/>
                    </a:cubicBezTo>
                    <a:cubicBezTo>
                      <a:pt x="49" y="109"/>
                      <a:pt x="50" y="109"/>
                      <a:pt x="51" y="109"/>
                    </a:cubicBezTo>
                    <a:cubicBezTo>
                      <a:pt x="51" y="109"/>
                      <a:pt x="51" y="110"/>
                      <a:pt x="52" y="110"/>
                    </a:cubicBezTo>
                    <a:cubicBezTo>
                      <a:pt x="52" y="109"/>
                      <a:pt x="53" y="109"/>
                      <a:pt x="53" y="108"/>
                    </a:cubicBezTo>
                    <a:cubicBezTo>
                      <a:pt x="54" y="103"/>
                      <a:pt x="55" y="100"/>
                      <a:pt x="55" y="98"/>
                    </a:cubicBezTo>
                    <a:cubicBezTo>
                      <a:pt x="59" y="75"/>
                      <a:pt x="59" y="75"/>
                      <a:pt x="59" y="75"/>
                    </a:cubicBezTo>
                    <a:cubicBezTo>
                      <a:pt x="73" y="75"/>
                      <a:pt x="80" y="75"/>
                      <a:pt x="82" y="75"/>
                    </a:cubicBezTo>
                    <a:cubicBezTo>
                      <a:pt x="83" y="75"/>
                      <a:pt x="83" y="75"/>
                      <a:pt x="83" y="75"/>
                    </a:cubicBezTo>
                    <a:cubicBezTo>
                      <a:pt x="83" y="75"/>
                      <a:pt x="84" y="75"/>
                      <a:pt x="84" y="74"/>
                    </a:cubicBezTo>
                    <a:cubicBezTo>
                      <a:pt x="85" y="71"/>
                      <a:pt x="85" y="67"/>
                      <a:pt x="85" y="63"/>
                    </a:cubicBezTo>
                    <a:cubicBezTo>
                      <a:pt x="85" y="62"/>
                      <a:pt x="84" y="61"/>
                      <a:pt x="83" y="62"/>
                    </a:cubicBezTo>
                    <a:cubicBezTo>
                      <a:pt x="79" y="62"/>
                      <a:pt x="72" y="62"/>
                      <a:pt x="62" y="63"/>
                    </a:cubicBezTo>
                    <a:cubicBezTo>
                      <a:pt x="66" y="45"/>
                      <a:pt x="66" y="45"/>
                      <a:pt x="66" y="45"/>
                    </a:cubicBezTo>
                    <a:cubicBezTo>
                      <a:pt x="77" y="45"/>
                      <a:pt x="83" y="45"/>
                      <a:pt x="85" y="45"/>
                    </a:cubicBezTo>
                    <a:cubicBezTo>
                      <a:pt x="85" y="45"/>
                      <a:pt x="85" y="45"/>
                      <a:pt x="86" y="45"/>
                    </a:cubicBezTo>
                    <a:cubicBezTo>
                      <a:pt x="86" y="45"/>
                      <a:pt x="87" y="45"/>
                      <a:pt x="87" y="44"/>
                    </a:cubicBezTo>
                    <a:cubicBezTo>
                      <a:pt x="87" y="41"/>
                      <a:pt x="88" y="38"/>
                      <a:pt x="87" y="34"/>
                    </a:cubicBezTo>
                    <a:cubicBezTo>
                      <a:pt x="87" y="33"/>
                      <a:pt x="87" y="32"/>
                      <a:pt x="86" y="32"/>
                    </a:cubicBezTo>
                    <a:cubicBezTo>
                      <a:pt x="82" y="32"/>
                      <a:pt x="76" y="33"/>
                      <a:pt x="69" y="34"/>
                    </a:cubicBezTo>
                    <a:cubicBezTo>
                      <a:pt x="73" y="15"/>
                      <a:pt x="75" y="5"/>
                      <a:pt x="75" y="5"/>
                    </a:cubicBezTo>
                    <a:cubicBezTo>
                      <a:pt x="75" y="5"/>
                      <a:pt x="75" y="4"/>
                      <a:pt x="74" y="4"/>
                    </a:cubicBezTo>
                    <a:cubicBezTo>
                      <a:pt x="73" y="3"/>
                      <a:pt x="71" y="3"/>
                      <a:pt x="70" y="3"/>
                    </a:cubicBezTo>
                    <a:cubicBezTo>
                      <a:pt x="68" y="2"/>
                      <a:pt x="67" y="1"/>
                      <a:pt x="66" y="1"/>
                    </a:cubicBezTo>
                    <a:cubicBezTo>
                      <a:pt x="65" y="0"/>
                      <a:pt x="65" y="0"/>
                      <a:pt x="65" y="0"/>
                    </a:cubicBezTo>
                    <a:cubicBezTo>
                      <a:pt x="64" y="0"/>
                      <a:pt x="63" y="1"/>
                      <a:pt x="63" y="2"/>
                    </a:cubicBezTo>
                    <a:cubicBezTo>
                      <a:pt x="62" y="6"/>
                      <a:pt x="61" y="10"/>
                      <a:pt x="61" y="12"/>
                    </a:cubicBezTo>
                    <a:cubicBezTo>
                      <a:pt x="60" y="17"/>
                      <a:pt x="59" y="25"/>
                      <a:pt x="57" y="34"/>
                    </a:cubicBezTo>
                    <a:cubicBezTo>
                      <a:pt x="40" y="35"/>
                      <a:pt x="40" y="35"/>
                      <a:pt x="40" y="35"/>
                    </a:cubicBezTo>
                    <a:cubicBezTo>
                      <a:pt x="45" y="17"/>
                      <a:pt x="47" y="7"/>
                      <a:pt x="47" y="6"/>
                    </a:cubicBezTo>
                    <a:cubicBezTo>
                      <a:pt x="47" y="6"/>
                      <a:pt x="47" y="5"/>
                      <a:pt x="46" y="5"/>
                    </a:cubicBezTo>
                    <a:cubicBezTo>
                      <a:pt x="44" y="4"/>
                      <a:pt x="43" y="4"/>
                      <a:pt x="42" y="4"/>
                    </a:cubicBezTo>
                    <a:cubicBezTo>
                      <a:pt x="40" y="3"/>
                      <a:pt x="38" y="2"/>
                      <a:pt x="37" y="2"/>
                    </a:cubicBezTo>
                    <a:cubicBezTo>
                      <a:pt x="37" y="1"/>
                      <a:pt x="37" y="1"/>
                      <a:pt x="36" y="1"/>
                    </a:cubicBezTo>
                    <a:cubicBezTo>
                      <a:pt x="35" y="2"/>
                      <a:pt x="35" y="2"/>
                      <a:pt x="35" y="3"/>
                    </a:cubicBezTo>
                    <a:cubicBezTo>
                      <a:pt x="34" y="7"/>
                      <a:pt x="33" y="11"/>
                      <a:pt x="33" y="13"/>
                    </a:cubicBezTo>
                    <a:cubicBezTo>
                      <a:pt x="31" y="23"/>
                      <a:pt x="29" y="31"/>
                      <a:pt x="28" y="36"/>
                    </a:cubicBezTo>
                    <a:cubicBezTo>
                      <a:pt x="26" y="36"/>
                      <a:pt x="22" y="36"/>
                      <a:pt x="17" y="36"/>
                    </a:cubicBezTo>
                    <a:cubicBezTo>
                      <a:pt x="12" y="36"/>
                      <a:pt x="8" y="36"/>
                      <a:pt x="5" y="37"/>
                    </a:cubicBezTo>
                    <a:cubicBezTo>
                      <a:pt x="4" y="37"/>
                      <a:pt x="4" y="37"/>
                      <a:pt x="3" y="38"/>
                    </a:cubicBezTo>
                    <a:close/>
                    <a:moveTo>
                      <a:pt x="38" y="47"/>
                    </a:moveTo>
                    <a:cubicBezTo>
                      <a:pt x="48" y="46"/>
                      <a:pt x="48" y="46"/>
                      <a:pt x="48" y="46"/>
                    </a:cubicBezTo>
                    <a:cubicBezTo>
                      <a:pt x="50" y="46"/>
                      <a:pt x="52" y="46"/>
                      <a:pt x="54" y="46"/>
                    </a:cubicBezTo>
                    <a:cubicBezTo>
                      <a:pt x="52" y="54"/>
                      <a:pt x="51" y="60"/>
                      <a:pt x="50" y="64"/>
                    </a:cubicBezTo>
                    <a:cubicBezTo>
                      <a:pt x="34" y="65"/>
                      <a:pt x="34" y="65"/>
                      <a:pt x="34" y="65"/>
                    </a:cubicBezTo>
                    <a:cubicBezTo>
                      <a:pt x="35" y="59"/>
                      <a:pt x="36" y="53"/>
                      <a:pt x="38"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Rechteck 42"/>
              <p:cNvSpPr/>
              <p:nvPr/>
            </p:nvSpPr>
            <p:spPr bwMode="gray">
              <a:xfrm>
                <a:off x="1529779" y="2796247"/>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000" dirty="0" smtClean="0">
                    <a:solidFill>
                      <a:schemeClr val="bg1"/>
                    </a:solidFill>
                    <a:latin typeface="Bebas Neue" panose="020B0506020202020201" pitchFamily="34" charset="0"/>
                  </a:rPr>
                  <a:t>10</a:t>
                </a:r>
                <a:r>
                  <a:rPr lang="en-US" sz="2800" dirty="0" smtClean="0">
                    <a:solidFill>
                      <a:schemeClr val="bg1"/>
                    </a:solidFill>
                    <a:latin typeface="Bebas Neue" panose="020B0506020202020201" pitchFamily="34" charset="0"/>
                  </a:rPr>
                  <a:t>%</a:t>
                </a:r>
                <a:endParaRPr lang="en-US" sz="1600" dirty="0">
                  <a:solidFill>
                    <a:schemeClr val="bg1"/>
                  </a:solidFill>
                  <a:latin typeface="Bebas Neue" panose="020B0506020202020201" pitchFamily="34" charset="0"/>
                </a:endParaRPr>
              </a:p>
            </p:txBody>
          </p:sp>
        </p:grpSp>
      </p:grpSp>
      <p:grpSp>
        <p:nvGrpSpPr>
          <p:cNvPr id="54" name="Gruppieren 53"/>
          <p:cNvGrpSpPr/>
          <p:nvPr/>
        </p:nvGrpSpPr>
        <p:grpSpPr bwMode="gray">
          <a:xfrm>
            <a:off x="6668293" y="1639306"/>
            <a:ext cx="1331913" cy="2759405"/>
            <a:chOff x="4473733" y="1639306"/>
            <a:chExt cx="1331913" cy="2759405"/>
          </a:xfrm>
        </p:grpSpPr>
        <p:sp>
          <p:nvSpPr>
            <p:cNvPr id="34" name="Freeform 8"/>
            <p:cNvSpPr>
              <a:spLocks/>
            </p:cNvSpPr>
            <p:nvPr/>
          </p:nvSpPr>
          <p:spPr bwMode="gray">
            <a:xfrm>
              <a:off x="4643131" y="1918447"/>
              <a:ext cx="1008356" cy="2480264"/>
            </a:xfrm>
            <a:custGeom>
              <a:avLst/>
              <a:gdLst>
                <a:gd name="T0" fmla="*/ 471 w 499"/>
                <a:gd name="T1" fmla="*/ 762 h 1228"/>
                <a:gd name="T2" fmla="*/ 471 w 499"/>
                <a:gd name="T3" fmla="*/ 481 h 1228"/>
                <a:gd name="T4" fmla="*/ 385 w 499"/>
                <a:gd name="T5" fmla="*/ 420 h 1228"/>
                <a:gd name="T6" fmla="*/ 295 w 499"/>
                <a:gd name="T7" fmla="*/ 387 h 1228"/>
                <a:gd name="T8" fmla="*/ 197 w 499"/>
                <a:gd name="T9" fmla="*/ 355 h 1228"/>
                <a:gd name="T10" fmla="*/ 158 w 499"/>
                <a:gd name="T11" fmla="*/ 49 h 1228"/>
                <a:gd name="T12" fmla="*/ 84 w 499"/>
                <a:gd name="T13" fmla="*/ 49 h 1228"/>
                <a:gd name="T14" fmla="*/ 102 w 499"/>
                <a:gd name="T15" fmla="*/ 425 h 1228"/>
                <a:gd name="T16" fmla="*/ 38 w 499"/>
                <a:gd name="T17" fmla="*/ 496 h 1228"/>
                <a:gd name="T18" fmla="*/ 3 w 499"/>
                <a:gd name="T19" fmla="*/ 671 h 1228"/>
                <a:gd name="T20" fmla="*/ 158 w 499"/>
                <a:gd name="T21" fmla="*/ 924 h 1228"/>
                <a:gd name="T22" fmla="*/ 165 w 499"/>
                <a:gd name="T23" fmla="*/ 1228 h 1228"/>
                <a:gd name="T24" fmla="*/ 423 w 499"/>
                <a:gd name="T25" fmla="*/ 1228 h 1228"/>
                <a:gd name="T26" fmla="*/ 407 w 499"/>
                <a:gd name="T27" fmla="*/ 889 h 1228"/>
                <a:gd name="T28" fmla="*/ 471 w 499"/>
                <a:gd name="T29" fmla="*/ 762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9" h="1228">
                  <a:moveTo>
                    <a:pt x="471" y="762"/>
                  </a:moveTo>
                  <a:cubicBezTo>
                    <a:pt x="499" y="713"/>
                    <a:pt x="484" y="520"/>
                    <a:pt x="471" y="481"/>
                  </a:cubicBezTo>
                  <a:cubicBezTo>
                    <a:pt x="451" y="427"/>
                    <a:pt x="407" y="441"/>
                    <a:pt x="385" y="420"/>
                  </a:cubicBezTo>
                  <a:cubicBezTo>
                    <a:pt x="364" y="399"/>
                    <a:pt x="319" y="425"/>
                    <a:pt x="295" y="387"/>
                  </a:cubicBezTo>
                  <a:cubicBezTo>
                    <a:pt x="270" y="348"/>
                    <a:pt x="200" y="380"/>
                    <a:pt x="197" y="355"/>
                  </a:cubicBezTo>
                  <a:cubicBezTo>
                    <a:pt x="193" y="330"/>
                    <a:pt x="165" y="99"/>
                    <a:pt x="158" y="49"/>
                  </a:cubicBezTo>
                  <a:cubicBezTo>
                    <a:pt x="151" y="0"/>
                    <a:pt x="102" y="11"/>
                    <a:pt x="84" y="49"/>
                  </a:cubicBezTo>
                  <a:cubicBezTo>
                    <a:pt x="67" y="88"/>
                    <a:pt x="105" y="401"/>
                    <a:pt x="102" y="425"/>
                  </a:cubicBezTo>
                  <a:cubicBezTo>
                    <a:pt x="98" y="450"/>
                    <a:pt x="60" y="474"/>
                    <a:pt x="38" y="496"/>
                  </a:cubicBezTo>
                  <a:cubicBezTo>
                    <a:pt x="17" y="517"/>
                    <a:pt x="7" y="569"/>
                    <a:pt x="3" y="671"/>
                  </a:cubicBezTo>
                  <a:cubicBezTo>
                    <a:pt x="0" y="773"/>
                    <a:pt x="140" y="847"/>
                    <a:pt x="158" y="924"/>
                  </a:cubicBezTo>
                  <a:cubicBezTo>
                    <a:pt x="162" y="942"/>
                    <a:pt x="164" y="1060"/>
                    <a:pt x="165" y="1228"/>
                  </a:cubicBezTo>
                  <a:cubicBezTo>
                    <a:pt x="423" y="1228"/>
                    <a:pt x="423" y="1228"/>
                    <a:pt x="423" y="1228"/>
                  </a:cubicBezTo>
                  <a:cubicBezTo>
                    <a:pt x="414" y="1033"/>
                    <a:pt x="408" y="898"/>
                    <a:pt x="407" y="889"/>
                  </a:cubicBezTo>
                  <a:cubicBezTo>
                    <a:pt x="404" y="854"/>
                    <a:pt x="442" y="812"/>
                    <a:pt x="471" y="762"/>
                  </a:cubicBezTo>
                  <a:close/>
                </a:path>
              </a:pathLst>
            </a:custGeom>
            <a:solidFill>
              <a:srgbClr val="F8C080"/>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9" name="Gruppieren 38"/>
            <p:cNvGrpSpPr/>
            <p:nvPr/>
          </p:nvGrpSpPr>
          <p:grpSpPr bwMode="gray">
            <a:xfrm>
              <a:off x="4473733" y="1639306"/>
              <a:ext cx="1331913" cy="2259013"/>
              <a:chOff x="4473733" y="1639306"/>
              <a:chExt cx="1331913" cy="2259013"/>
            </a:xfrm>
          </p:grpSpPr>
          <p:grpSp>
            <p:nvGrpSpPr>
              <p:cNvPr id="27" name="Gruppieren 26"/>
              <p:cNvGrpSpPr/>
              <p:nvPr/>
            </p:nvGrpSpPr>
            <p:grpSpPr bwMode="gray">
              <a:xfrm flipH="1">
                <a:off x="4473733" y="1639306"/>
                <a:ext cx="1331913" cy="2259013"/>
                <a:chOff x="3341688" y="1795463"/>
                <a:chExt cx="1331913" cy="2259013"/>
              </a:xfrm>
            </p:grpSpPr>
            <p:sp>
              <p:nvSpPr>
                <p:cNvPr id="28" name="Freeform 6"/>
                <p:cNvSpPr>
                  <a:spLocks/>
                </p:cNvSpPr>
                <p:nvPr/>
              </p:nvSpPr>
              <p:spPr bwMode="gray">
                <a:xfrm>
                  <a:off x="3341688" y="1795463"/>
                  <a:ext cx="1331913" cy="2259013"/>
                </a:xfrm>
                <a:custGeom>
                  <a:avLst/>
                  <a:gdLst>
                    <a:gd name="T0" fmla="*/ 782 w 805"/>
                    <a:gd name="T1" fmla="*/ 828 h 1366"/>
                    <a:gd name="T2" fmla="*/ 710 w 805"/>
                    <a:gd name="T3" fmla="*/ 728 h 1366"/>
                    <a:gd name="T4" fmla="*/ 677 w 805"/>
                    <a:gd name="T5" fmla="*/ 706 h 1366"/>
                    <a:gd name="T6" fmla="*/ 653 w 805"/>
                    <a:gd name="T7" fmla="*/ 585 h 1366"/>
                    <a:gd name="T8" fmla="*/ 644 w 805"/>
                    <a:gd name="T9" fmla="*/ 375 h 1366"/>
                    <a:gd name="T10" fmla="*/ 638 w 805"/>
                    <a:gd name="T11" fmla="*/ 238 h 1366"/>
                    <a:gd name="T12" fmla="*/ 528 w 805"/>
                    <a:gd name="T13" fmla="*/ 1 h 1366"/>
                    <a:gd name="T14" fmla="*/ 478 w 805"/>
                    <a:gd name="T15" fmla="*/ 4 h 1366"/>
                    <a:gd name="T16" fmla="*/ 397 w 805"/>
                    <a:gd name="T17" fmla="*/ 371 h 1366"/>
                    <a:gd name="T18" fmla="*/ 405 w 805"/>
                    <a:gd name="T19" fmla="*/ 482 h 1366"/>
                    <a:gd name="T20" fmla="*/ 409 w 805"/>
                    <a:gd name="T21" fmla="*/ 610 h 1366"/>
                    <a:gd name="T22" fmla="*/ 360 w 805"/>
                    <a:gd name="T23" fmla="*/ 589 h 1366"/>
                    <a:gd name="T24" fmla="*/ 315 w 805"/>
                    <a:gd name="T25" fmla="*/ 599 h 1366"/>
                    <a:gd name="T26" fmla="*/ 274 w 805"/>
                    <a:gd name="T27" fmla="*/ 633 h 1366"/>
                    <a:gd name="T28" fmla="*/ 263 w 805"/>
                    <a:gd name="T29" fmla="*/ 643 h 1366"/>
                    <a:gd name="T30" fmla="*/ 261 w 805"/>
                    <a:gd name="T31" fmla="*/ 642 h 1366"/>
                    <a:gd name="T32" fmla="*/ 255 w 805"/>
                    <a:gd name="T33" fmla="*/ 641 h 1366"/>
                    <a:gd name="T34" fmla="*/ 220 w 805"/>
                    <a:gd name="T35" fmla="*/ 635 h 1366"/>
                    <a:gd name="T36" fmla="*/ 130 w 805"/>
                    <a:gd name="T37" fmla="*/ 696 h 1366"/>
                    <a:gd name="T38" fmla="*/ 129 w 805"/>
                    <a:gd name="T39" fmla="*/ 698 h 1366"/>
                    <a:gd name="T40" fmla="*/ 112 w 805"/>
                    <a:gd name="T41" fmla="*/ 698 h 1366"/>
                    <a:gd name="T42" fmla="*/ 31 w 805"/>
                    <a:gd name="T43" fmla="*/ 738 h 1366"/>
                    <a:gd name="T44" fmla="*/ 59 w 805"/>
                    <a:gd name="T45" fmla="*/ 1071 h 1366"/>
                    <a:gd name="T46" fmla="*/ 141 w 805"/>
                    <a:gd name="T47" fmla="*/ 1308 h 1366"/>
                    <a:gd name="T48" fmla="*/ 167 w 805"/>
                    <a:gd name="T49" fmla="*/ 1334 h 1366"/>
                    <a:gd name="T50" fmla="*/ 256 w 805"/>
                    <a:gd name="T51" fmla="*/ 1355 h 1366"/>
                    <a:gd name="T52" fmla="*/ 315 w 805"/>
                    <a:gd name="T53" fmla="*/ 1363 h 1366"/>
                    <a:gd name="T54" fmla="*/ 410 w 805"/>
                    <a:gd name="T55" fmla="*/ 1365 h 1366"/>
                    <a:gd name="T56" fmla="*/ 486 w 805"/>
                    <a:gd name="T57" fmla="*/ 1355 h 1366"/>
                    <a:gd name="T58" fmla="*/ 590 w 805"/>
                    <a:gd name="T59" fmla="*/ 1321 h 1366"/>
                    <a:gd name="T60" fmla="*/ 607 w 805"/>
                    <a:gd name="T61" fmla="*/ 1291 h 1366"/>
                    <a:gd name="T62" fmla="*/ 708 w 805"/>
                    <a:gd name="T63" fmla="*/ 1131 h 1366"/>
                    <a:gd name="T64" fmla="*/ 782 w 805"/>
                    <a:gd name="T65" fmla="*/ 828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05" h="1366">
                      <a:moveTo>
                        <a:pt x="782" y="828"/>
                      </a:moveTo>
                      <a:cubicBezTo>
                        <a:pt x="766" y="763"/>
                        <a:pt x="743" y="746"/>
                        <a:pt x="710" y="728"/>
                      </a:cubicBezTo>
                      <a:cubicBezTo>
                        <a:pt x="700" y="722"/>
                        <a:pt x="690" y="716"/>
                        <a:pt x="677" y="706"/>
                      </a:cubicBezTo>
                      <a:cubicBezTo>
                        <a:pt x="675" y="703"/>
                        <a:pt x="662" y="686"/>
                        <a:pt x="653" y="585"/>
                      </a:cubicBezTo>
                      <a:cubicBezTo>
                        <a:pt x="648" y="520"/>
                        <a:pt x="645" y="443"/>
                        <a:pt x="644" y="375"/>
                      </a:cubicBezTo>
                      <a:cubicBezTo>
                        <a:pt x="642" y="325"/>
                        <a:pt x="641" y="278"/>
                        <a:pt x="638" y="238"/>
                      </a:cubicBezTo>
                      <a:cubicBezTo>
                        <a:pt x="631" y="111"/>
                        <a:pt x="624" y="10"/>
                        <a:pt x="528" y="1"/>
                      </a:cubicBezTo>
                      <a:cubicBezTo>
                        <a:pt x="513" y="0"/>
                        <a:pt x="497" y="1"/>
                        <a:pt x="478" y="4"/>
                      </a:cubicBezTo>
                      <a:cubicBezTo>
                        <a:pt x="367" y="24"/>
                        <a:pt x="383" y="200"/>
                        <a:pt x="397" y="371"/>
                      </a:cubicBezTo>
                      <a:cubicBezTo>
                        <a:pt x="401" y="411"/>
                        <a:pt x="404" y="449"/>
                        <a:pt x="405" y="482"/>
                      </a:cubicBezTo>
                      <a:cubicBezTo>
                        <a:pt x="407" y="528"/>
                        <a:pt x="409" y="577"/>
                        <a:pt x="409" y="610"/>
                      </a:cubicBezTo>
                      <a:cubicBezTo>
                        <a:pt x="396" y="600"/>
                        <a:pt x="380" y="591"/>
                        <a:pt x="360" y="589"/>
                      </a:cubicBezTo>
                      <a:cubicBezTo>
                        <a:pt x="345" y="588"/>
                        <a:pt x="330" y="591"/>
                        <a:pt x="315" y="599"/>
                      </a:cubicBezTo>
                      <a:cubicBezTo>
                        <a:pt x="296" y="610"/>
                        <a:pt x="283" y="623"/>
                        <a:pt x="274" y="633"/>
                      </a:cubicBezTo>
                      <a:cubicBezTo>
                        <a:pt x="271" y="636"/>
                        <a:pt x="265" y="642"/>
                        <a:pt x="263" y="643"/>
                      </a:cubicBezTo>
                      <a:cubicBezTo>
                        <a:pt x="263" y="643"/>
                        <a:pt x="263" y="643"/>
                        <a:pt x="261" y="642"/>
                      </a:cubicBezTo>
                      <a:cubicBezTo>
                        <a:pt x="260" y="642"/>
                        <a:pt x="258" y="642"/>
                        <a:pt x="255" y="641"/>
                      </a:cubicBezTo>
                      <a:cubicBezTo>
                        <a:pt x="244" y="639"/>
                        <a:pt x="232" y="636"/>
                        <a:pt x="220" y="635"/>
                      </a:cubicBezTo>
                      <a:cubicBezTo>
                        <a:pt x="169" y="630"/>
                        <a:pt x="147" y="664"/>
                        <a:pt x="130" y="696"/>
                      </a:cubicBezTo>
                      <a:cubicBezTo>
                        <a:pt x="130" y="697"/>
                        <a:pt x="130" y="697"/>
                        <a:pt x="129" y="698"/>
                      </a:cubicBezTo>
                      <a:cubicBezTo>
                        <a:pt x="126" y="699"/>
                        <a:pt x="116" y="698"/>
                        <a:pt x="112" y="698"/>
                      </a:cubicBezTo>
                      <a:cubicBezTo>
                        <a:pt x="92" y="696"/>
                        <a:pt x="50" y="694"/>
                        <a:pt x="31" y="738"/>
                      </a:cubicBezTo>
                      <a:cubicBezTo>
                        <a:pt x="9" y="787"/>
                        <a:pt x="0" y="942"/>
                        <a:pt x="59" y="1071"/>
                      </a:cubicBezTo>
                      <a:cubicBezTo>
                        <a:pt x="112" y="1186"/>
                        <a:pt x="141" y="1307"/>
                        <a:pt x="141" y="1308"/>
                      </a:cubicBezTo>
                      <a:cubicBezTo>
                        <a:pt x="144" y="1321"/>
                        <a:pt x="154" y="1331"/>
                        <a:pt x="167" y="1334"/>
                      </a:cubicBezTo>
                      <a:cubicBezTo>
                        <a:pt x="197" y="1343"/>
                        <a:pt x="227" y="1350"/>
                        <a:pt x="256" y="1355"/>
                      </a:cubicBezTo>
                      <a:cubicBezTo>
                        <a:pt x="276" y="1358"/>
                        <a:pt x="296" y="1361"/>
                        <a:pt x="315" y="1363"/>
                      </a:cubicBezTo>
                      <a:cubicBezTo>
                        <a:pt x="350" y="1366"/>
                        <a:pt x="382" y="1366"/>
                        <a:pt x="410" y="1365"/>
                      </a:cubicBezTo>
                      <a:cubicBezTo>
                        <a:pt x="439" y="1363"/>
                        <a:pt x="464" y="1360"/>
                        <a:pt x="486" y="1355"/>
                      </a:cubicBezTo>
                      <a:cubicBezTo>
                        <a:pt x="552" y="1343"/>
                        <a:pt x="587" y="1322"/>
                        <a:pt x="590" y="1321"/>
                      </a:cubicBezTo>
                      <a:cubicBezTo>
                        <a:pt x="600" y="1314"/>
                        <a:pt x="607" y="1303"/>
                        <a:pt x="607" y="1291"/>
                      </a:cubicBezTo>
                      <a:cubicBezTo>
                        <a:pt x="608" y="1274"/>
                        <a:pt x="646" y="1205"/>
                        <a:pt x="708" y="1131"/>
                      </a:cubicBezTo>
                      <a:cubicBezTo>
                        <a:pt x="762" y="1067"/>
                        <a:pt x="805" y="923"/>
                        <a:pt x="782" y="82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7"/>
                <p:cNvSpPr>
                  <a:spLocks noEditPoints="1"/>
                </p:cNvSpPr>
                <p:nvPr/>
              </p:nvSpPr>
              <p:spPr bwMode="gray">
                <a:xfrm>
                  <a:off x="3373438" y="1825625"/>
                  <a:ext cx="1268413" cy="2197100"/>
                </a:xfrm>
                <a:custGeom>
                  <a:avLst/>
                  <a:gdLst>
                    <a:gd name="T0" fmla="*/ 683 w 767"/>
                    <a:gd name="T1" fmla="*/ 725 h 1329"/>
                    <a:gd name="T2" fmla="*/ 606 w 767"/>
                    <a:gd name="T3" fmla="*/ 358 h 1329"/>
                    <a:gd name="T4" fmla="*/ 601 w 767"/>
                    <a:gd name="T5" fmla="*/ 221 h 1329"/>
                    <a:gd name="T6" fmla="*/ 462 w 767"/>
                    <a:gd name="T7" fmla="*/ 4 h 1329"/>
                    <a:gd name="T8" fmla="*/ 404 w 767"/>
                    <a:gd name="T9" fmla="*/ 464 h 1329"/>
                    <a:gd name="T10" fmla="*/ 395 w 767"/>
                    <a:gd name="T11" fmla="*/ 619 h 1329"/>
                    <a:gd name="T12" fmla="*/ 305 w 767"/>
                    <a:gd name="T13" fmla="*/ 597 h 1329"/>
                    <a:gd name="T14" fmla="*/ 240 w 767"/>
                    <a:gd name="T15" fmla="*/ 643 h 1329"/>
                    <a:gd name="T16" fmla="*/ 200 w 767"/>
                    <a:gd name="T17" fmla="*/ 635 h 1329"/>
                    <a:gd name="T18" fmla="*/ 127 w 767"/>
                    <a:gd name="T19" fmla="*/ 686 h 1329"/>
                    <a:gd name="T20" fmla="*/ 92 w 767"/>
                    <a:gd name="T21" fmla="*/ 698 h 1329"/>
                    <a:gd name="T22" fmla="*/ 29 w 767"/>
                    <a:gd name="T23" fmla="*/ 727 h 1329"/>
                    <a:gd name="T24" fmla="*/ 140 w 767"/>
                    <a:gd name="T25" fmla="*/ 1286 h 1329"/>
                    <a:gd name="T26" fmla="*/ 298 w 767"/>
                    <a:gd name="T27" fmla="*/ 1326 h 1329"/>
                    <a:gd name="T28" fmla="*/ 561 w 767"/>
                    <a:gd name="T29" fmla="*/ 1287 h 1329"/>
                    <a:gd name="T30" fmla="*/ 675 w 767"/>
                    <a:gd name="T31" fmla="*/ 1101 h 1329"/>
                    <a:gd name="T32" fmla="*/ 79 w 767"/>
                    <a:gd name="T33" fmla="*/ 709 h 1329"/>
                    <a:gd name="T34" fmla="*/ 104 w 767"/>
                    <a:gd name="T35" fmla="*/ 710 h 1329"/>
                    <a:gd name="T36" fmla="*/ 198 w 767"/>
                    <a:gd name="T37" fmla="*/ 647 h 1329"/>
                    <a:gd name="T38" fmla="*/ 239 w 767"/>
                    <a:gd name="T39" fmla="*/ 655 h 1329"/>
                    <a:gd name="T40" fmla="*/ 311 w 767"/>
                    <a:gd name="T41" fmla="*/ 608 h 1329"/>
                    <a:gd name="T42" fmla="*/ 388 w 767"/>
                    <a:gd name="T43" fmla="*/ 628 h 1329"/>
                    <a:gd name="T44" fmla="*/ 414 w 767"/>
                    <a:gd name="T45" fmla="*/ 643 h 1329"/>
                    <a:gd name="T46" fmla="*/ 416 w 767"/>
                    <a:gd name="T47" fmla="*/ 463 h 1329"/>
                    <a:gd name="T48" fmla="*/ 464 w 767"/>
                    <a:gd name="T49" fmla="*/ 16 h 1329"/>
                    <a:gd name="T50" fmla="*/ 589 w 767"/>
                    <a:gd name="T51" fmla="*/ 222 h 1329"/>
                    <a:gd name="T52" fmla="*/ 639 w 767"/>
                    <a:gd name="T53" fmla="*/ 711 h 1329"/>
                    <a:gd name="T54" fmla="*/ 733 w 767"/>
                    <a:gd name="T55" fmla="*/ 817 h 1329"/>
                    <a:gd name="T56" fmla="*/ 558 w 767"/>
                    <a:gd name="T57" fmla="*/ 1272 h 1329"/>
                    <a:gd name="T58" fmla="*/ 359 w 767"/>
                    <a:gd name="T59" fmla="*/ 1317 h 1329"/>
                    <a:gd name="T60" fmla="*/ 156 w 767"/>
                    <a:gd name="T61" fmla="*/ 1287 h 1329"/>
                    <a:gd name="T62" fmla="*/ 68 w 767"/>
                    <a:gd name="T63" fmla="*/ 1041 h 1329"/>
                    <a:gd name="T64" fmla="*/ 79 w 767"/>
                    <a:gd name="T65" fmla="*/ 709 h 1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7" h="1329">
                      <a:moveTo>
                        <a:pt x="745" y="815"/>
                      </a:moveTo>
                      <a:cubicBezTo>
                        <a:pt x="730" y="755"/>
                        <a:pt x="712" y="742"/>
                        <a:pt x="683" y="725"/>
                      </a:cubicBezTo>
                      <a:cubicBezTo>
                        <a:pt x="672" y="720"/>
                        <a:pt x="660" y="713"/>
                        <a:pt x="646" y="702"/>
                      </a:cubicBezTo>
                      <a:cubicBezTo>
                        <a:pt x="615" y="676"/>
                        <a:pt x="610" y="485"/>
                        <a:pt x="606" y="358"/>
                      </a:cubicBezTo>
                      <a:cubicBezTo>
                        <a:pt x="606" y="358"/>
                        <a:pt x="606" y="358"/>
                        <a:pt x="606" y="358"/>
                      </a:cubicBezTo>
                      <a:cubicBezTo>
                        <a:pt x="605" y="308"/>
                        <a:pt x="604" y="261"/>
                        <a:pt x="601" y="221"/>
                      </a:cubicBezTo>
                      <a:cubicBezTo>
                        <a:pt x="593" y="82"/>
                        <a:pt x="585" y="9"/>
                        <a:pt x="507" y="1"/>
                      </a:cubicBezTo>
                      <a:cubicBezTo>
                        <a:pt x="494" y="0"/>
                        <a:pt x="480" y="1"/>
                        <a:pt x="462" y="4"/>
                      </a:cubicBezTo>
                      <a:cubicBezTo>
                        <a:pt x="368" y="21"/>
                        <a:pt x="382" y="189"/>
                        <a:pt x="396" y="351"/>
                      </a:cubicBezTo>
                      <a:cubicBezTo>
                        <a:pt x="400" y="391"/>
                        <a:pt x="403" y="429"/>
                        <a:pt x="404" y="464"/>
                      </a:cubicBezTo>
                      <a:cubicBezTo>
                        <a:pt x="408" y="540"/>
                        <a:pt x="410" y="606"/>
                        <a:pt x="407" y="628"/>
                      </a:cubicBezTo>
                      <a:cubicBezTo>
                        <a:pt x="403" y="625"/>
                        <a:pt x="399" y="622"/>
                        <a:pt x="395" y="619"/>
                      </a:cubicBezTo>
                      <a:cubicBezTo>
                        <a:pt x="381" y="607"/>
                        <a:pt x="363" y="592"/>
                        <a:pt x="340" y="590"/>
                      </a:cubicBezTo>
                      <a:cubicBezTo>
                        <a:pt x="328" y="588"/>
                        <a:pt x="316" y="591"/>
                        <a:pt x="305" y="597"/>
                      </a:cubicBezTo>
                      <a:cubicBezTo>
                        <a:pt x="288" y="607"/>
                        <a:pt x="277" y="618"/>
                        <a:pt x="268" y="627"/>
                      </a:cubicBezTo>
                      <a:cubicBezTo>
                        <a:pt x="255" y="641"/>
                        <a:pt x="251" y="644"/>
                        <a:pt x="240" y="643"/>
                      </a:cubicBezTo>
                      <a:cubicBezTo>
                        <a:pt x="238" y="642"/>
                        <a:pt x="235" y="642"/>
                        <a:pt x="232" y="641"/>
                      </a:cubicBezTo>
                      <a:cubicBezTo>
                        <a:pt x="221" y="638"/>
                        <a:pt x="210" y="636"/>
                        <a:pt x="200" y="635"/>
                      </a:cubicBezTo>
                      <a:cubicBezTo>
                        <a:pt x="197" y="635"/>
                        <a:pt x="194" y="634"/>
                        <a:pt x="192" y="634"/>
                      </a:cubicBezTo>
                      <a:cubicBezTo>
                        <a:pt x="160" y="634"/>
                        <a:pt x="144" y="653"/>
                        <a:pt x="127" y="686"/>
                      </a:cubicBezTo>
                      <a:cubicBezTo>
                        <a:pt x="122" y="697"/>
                        <a:pt x="116" y="698"/>
                        <a:pt x="104" y="698"/>
                      </a:cubicBezTo>
                      <a:cubicBezTo>
                        <a:pt x="101" y="698"/>
                        <a:pt x="97" y="698"/>
                        <a:pt x="92" y="698"/>
                      </a:cubicBezTo>
                      <a:cubicBezTo>
                        <a:pt x="88" y="698"/>
                        <a:pt x="83" y="697"/>
                        <a:pt x="79" y="697"/>
                      </a:cubicBezTo>
                      <a:cubicBezTo>
                        <a:pt x="63" y="697"/>
                        <a:pt x="40" y="700"/>
                        <a:pt x="29" y="727"/>
                      </a:cubicBezTo>
                      <a:cubicBezTo>
                        <a:pt x="8" y="773"/>
                        <a:pt x="0" y="923"/>
                        <a:pt x="57" y="1046"/>
                      </a:cubicBezTo>
                      <a:cubicBezTo>
                        <a:pt x="110" y="1161"/>
                        <a:pt x="140" y="1284"/>
                        <a:pt x="140" y="1286"/>
                      </a:cubicBezTo>
                      <a:cubicBezTo>
                        <a:pt x="142" y="1292"/>
                        <a:pt x="146" y="1297"/>
                        <a:pt x="153" y="1299"/>
                      </a:cubicBezTo>
                      <a:cubicBezTo>
                        <a:pt x="202" y="1313"/>
                        <a:pt x="251" y="1322"/>
                        <a:pt x="298" y="1326"/>
                      </a:cubicBezTo>
                      <a:cubicBezTo>
                        <a:pt x="318" y="1328"/>
                        <a:pt x="339" y="1329"/>
                        <a:pt x="359" y="1329"/>
                      </a:cubicBezTo>
                      <a:cubicBezTo>
                        <a:pt x="489" y="1329"/>
                        <a:pt x="558" y="1289"/>
                        <a:pt x="561" y="1287"/>
                      </a:cubicBezTo>
                      <a:cubicBezTo>
                        <a:pt x="567" y="1284"/>
                        <a:pt x="570" y="1278"/>
                        <a:pt x="570" y="1272"/>
                      </a:cubicBezTo>
                      <a:cubicBezTo>
                        <a:pt x="571" y="1243"/>
                        <a:pt x="625" y="1161"/>
                        <a:pt x="675" y="1101"/>
                      </a:cubicBezTo>
                      <a:cubicBezTo>
                        <a:pt x="725" y="1042"/>
                        <a:pt x="767" y="903"/>
                        <a:pt x="745" y="815"/>
                      </a:cubicBezTo>
                      <a:close/>
                      <a:moveTo>
                        <a:pt x="79" y="709"/>
                      </a:moveTo>
                      <a:cubicBezTo>
                        <a:pt x="83" y="709"/>
                        <a:pt x="87" y="710"/>
                        <a:pt x="91" y="710"/>
                      </a:cubicBezTo>
                      <a:cubicBezTo>
                        <a:pt x="96" y="710"/>
                        <a:pt x="100" y="710"/>
                        <a:pt x="104" y="710"/>
                      </a:cubicBezTo>
                      <a:cubicBezTo>
                        <a:pt x="117" y="710"/>
                        <a:pt x="130" y="708"/>
                        <a:pt x="138" y="692"/>
                      </a:cubicBezTo>
                      <a:cubicBezTo>
                        <a:pt x="154" y="660"/>
                        <a:pt x="168" y="644"/>
                        <a:pt x="198" y="647"/>
                      </a:cubicBezTo>
                      <a:cubicBezTo>
                        <a:pt x="208" y="648"/>
                        <a:pt x="218" y="650"/>
                        <a:pt x="229" y="653"/>
                      </a:cubicBezTo>
                      <a:cubicBezTo>
                        <a:pt x="232" y="654"/>
                        <a:pt x="236" y="654"/>
                        <a:pt x="239" y="655"/>
                      </a:cubicBezTo>
                      <a:cubicBezTo>
                        <a:pt x="256" y="656"/>
                        <a:pt x="264" y="649"/>
                        <a:pt x="277" y="636"/>
                      </a:cubicBezTo>
                      <a:cubicBezTo>
                        <a:pt x="285" y="627"/>
                        <a:pt x="295" y="617"/>
                        <a:pt x="311" y="608"/>
                      </a:cubicBezTo>
                      <a:cubicBezTo>
                        <a:pt x="320" y="603"/>
                        <a:pt x="329" y="601"/>
                        <a:pt x="339" y="602"/>
                      </a:cubicBezTo>
                      <a:cubicBezTo>
                        <a:pt x="358" y="603"/>
                        <a:pt x="374" y="617"/>
                        <a:pt x="388" y="628"/>
                      </a:cubicBezTo>
                      <a:cubicBezTo>
                        <a:pt x="397" y="636"/>
                        <a:pt x="404" y="641"/>
                        <a:pt x="409" y="643"/>
                      </a:cubicBezTo>
                      <a:cubicBezTo>
                        <a:pt x="414" y="643"/>
                        <a:pt x="414" y="643"/>
                        <a:pt x="414" y="643"/>
                      </a:cubicBezTo>
                      <a:cubicBezTo>
                        <a:pt x="416" y="639"/>
                        <a:pt x="416" y="639"/>
                        <a:pt x="416" y="639"/>
                      </a:cubicBezTo>
                      <a:cubicBezTo>
                        <a:pt x="423" y="626"/>
                        <a:pt x="421" y="570"/>
                        <a:pt x="416" y="463"/>
                      </a:cubicBezTo>
                      <a:cubicBezTo>
                        <a:pt x="415" y="429"/>
                        <a:pt x="412" y="391"/>
                        <a:pt x="408" y="350"/>
                      </a:cubicBezTo>
                      <a:cubicBezTo>
                        <a:pt x="395" y="193"/>
                        <a:pt x="381" y="31"/>
                        <a:pt x="464" y="16"/>
                      </a:cubicBezTo>
                      <a:cubicBezTo>
                        <a:pt x="481" y="13"/>
                        <a:pt x="494" y="12"/>
                        <a:pt x="506" y="13"/>
                      </a:cubicBezTo>
                      <a:cubicBezTo>
                        <a:pt x="574" y="20"/>
                        <a:pt x="581" y="89"/>
                        <a:pt x="589" y="222"/>
                      </a:cubicBezTo>
                      <a:cubicBezTo>
                        <a:pt x="592" y="262"/>
                        <a:pt x="593" y="309"/>
                        <a:pt x="594" y="358"/>
                      </a:cubicBezTo>
                      <a:cubicBezTo>
                        <a:pt x="598" y="502"/>
                        <a:pt x="603" y="682"/>
                        <a:pt x="639" y="711"/>
                      </a:cubicBezTo>
                      <a:cubicBezTo>
                        <a:pt x="654" y="723"/>
                        <a:pt x="666" y="730"/>
                        <a:pt x="677" y="736"/>
                      </a:cubicBezTo>
                      <a:cubicBezTo>
                        <a:pt x="705" y="751"/>
                        <a:pt x="720" y="762"/>
                        <a:pt x="733" y="817"/>
                      </a:cubicBezTo>
                      <a:cubicBezTo>
                        <a:pt x="754" y="903"/>
                        <a:pt x="714" y="1036"/>
                        <a:pt x="666" y="1094"/>
                      </a:cubicBezTo>
                      <a:cubicBezTo>
                        <a:pt x="614" y="1155"/>
                        <a:pt x="559" y="1239"/>
                        <a:pt x="558" y="1272"/>
                      </a:cubicBezTo>
                      <a:cubicBezTo>
                        <a:pt x="558" y="1274"/>
                        <a:pt x="557" y="1276"/>
                        <a:pt x="555" y="1277"/>
                      </a:cubicBezTo>
                      <a:cubicBezTo>
                        <a:pt x="552" y="1279"/>
                        <a:pt x="485" y="1317"/>
                        <a:pt x="359" y="1317"/>
                      </a:cubicBezTo>
                      <a:cubicBezTo>
                        <a:pt x="339" y="1317"/>
                        <a:pt x="319" y="1316"/>
                        <a:pt x="299" y="1314"/>
                      </a:cubicBezTo>
                      <a:cubicBezTo>
                        <a:pt x="253" y="1310"/>
                        <a:pt x="205" y="1301"/>
                        <a:pt x="156" y="1287"/>
                      </a:cubicBezTo>
                      <a:cubicBezTo>
                        <a:pt x="154" y="1287"/>
                        <a:pt x="152" y="1285"/>
                        <a:pt x="152" y="1283"/>
                      </a:cubicBezTo>
                      <a:cubicBezTo>
                        <a:pt x="151" y="1282"/>
                        <a:pt x="121" y="1158"/>
                        <a:pt x="68" y="1041"/>
                      </a:cubicBezTo>
                      <a:cubicBezTo>
                        <a:pt x="13" y="921"/>
                        <a:pt x="20" y="776"/>
                        <a:pt x="40" y="732"/>
                      </a:cubicBezTo>
                      <a:cubicBezTo>
                        <a:pt x="48" y="712"/>
                        <a:pt x="64" y="709"/>
                        <a:pt x="79" y="7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8"/>
                <p:cNvSpPr>
                  <a:spLocks noEditPoints="1"/>
                </p:cNvSpPr>
                <p:nvPr/>
              </p:nvSpPr>
              <p:spPr bwMode="gray">
                <a:xfrm>
                  <a:off x="4051300" y="1887538"/>
                  <a:ext cx="261938" cy="317500"/>
                </a:xfrm>
                <a:custGeom>
                  <a:avLst/>
                  <a:gdLst>
                    <a:gd name="T0" fmla="*/ 36 w 158"/>
                    <a:gd name="T1" fmla="*/ 192 h 192"/>
                    <a:gd name="T2" fmla="*/ 38 w 158"/>
                    <a:gd name="T3" fmla="*/ 192 h 192"/>
                    <a:gd name="T4" fmla="*/ 136 w 158"/>
                    <a:gd name="T5" fmla="*/ 189 h 192"/>
                    <a:gd name="T6" fmla="*/ 154 w 158"/>
                    <a:gd name="T7" fmla="*/ 172 h 192"/>
                    <a:gd name="T8" fmla="*/ 85 w 158"/>
                    <a:gd name="T9" fmla="*/ 1 h 192"/>
                    <a:gd name="T10" fmla="*/ 68 w 158"/>
                    <a:gd name="T11" fmla="*/ 2 h 192"/>
                    <a:gd name="T12" fmla="*/ 20 w 158"/>
                    <a:gd name="T13" fmla="*/ 177 h 192"/>
                    <a:gd name="T14" fmla="*/ 36 w 158"/>
                    <a:gd name="T15" fmla="*/ 192 h 192"/>
                    <a:gd name="T16" fmla="*/ 71 w 158"/>
                    <a:gd name="T17" fmla="*/ 14 h 192"/>
                    <a:gd name="T18" fmla="*/ 79 w 158"/>
                    <a:gd name="T19" fmla="*/ 13 h 192"/>
                    <a:gd name="T20" fmla="*/ 83 w 158"/>
                    <a:gd name="T21" fmla="*/ 13 h 192"/>
                    <a:gd name="T22" fmla="*/ 142 w 158"/>
                    <a:gd name="T23" fmla="*/ 171 h 192"/>
                    <a:gd name="T24" fmla="*/ 136 w 158"/>
                    <a:gd name="T25" fmla="*/ 177 h 192"/>
                    <a:gd name="T26" fmla="*/ 38 w 158"/>
                    <a:gd name="T27" fmla="*/ 180 h 192"/>
                    <a:gd name="T28" fmla="*/ 38 w 158"/>
                    <a:gd name="T29" fmla="*/ 186 h 192"/>
                    <a:gd name="T30" fmla="*/ 38 w 158"/>
                    <a:gd name="T31" fmla="*/ 180 h 192"/>
                    <a:gd name="T32" fmla="*/ 37 w 158"/>
                    <a:gd name="T33" fmla="*/ 180 h 192"/>
                    <a:gd name="T34" fmla="*/ 32 w 158"/>
                    <a:gd name="T35" fmla="*/ 175 h 192"/>
                    <a:gd name="T36" fmla="*/ 71 w 158"/>
                    <a:gd name="T37" fmla="*/ 1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92">
                      <a:moveTo>
                        <a:pt x="36" y="192"/>
                      </a:moveTo>
                      <a:cubicBezTo>
                        <a:pt x="37" y="192"/>
                        <a:pt x="37" y="192"/>
                        <a:pt x="38" y="192"/>
                      </a:cubicBezTo>
                      <a:cubicBezTo>
                        <a:pt x="136" y="189"/>
                        <a:pt x="136" y="189"/>
                        <a:pt x="136" y="189"/>
                      </a:cubicBezTo>
                      <a:cubicBezTo>
                        <a:pt x="145" y="189"/>
                        <a:pt x="153" y="181"/>
                        <a:pt x="154" y="172"/>
                      </a:cubicBezTo>
                      <a:cubicBezTo>
                        <a:pt x="155" y="145"/>
                        <a:pt x="158" y="8"/>
                        <a:pt x="85" y="1"/>
                      </a:cubicBezTo>
                      <a:cubicBezTo>
                        <a:pt x="79" y="0"/>
                        <a:pt x="74" y="1"/>
                        <a:pt x="68" y="2"/>
                      </a:cubicBezTo>
                      <a:cubicBezTo>
                        <a:pt x="0" y="14"/>
                        <a:pt x="16" y="150"/>
                        <a:pt x="20" y="177"/>
                      </a:cubicBezTo>
                      <a:cubicBezTo>
                        <a:pt x="21" y="185"/>
                        <a:pt x="28" y="192"/>
                        <a:pt x="36" y="192"/>
                      </a:cubicBezTo>
                      <a:close/>
                      <a:moveTo>
                        <a:pt x="71" y="14"/>
                      </a:moveTo>
                      <a:cubicBezTo>
                        <a:pt x="74" y="13"/>
                        <a:pt x="77" y="13"/>
                        <a:pt x="79" y="13"/>
                      </a:cubicBezTo>
                      <a:cubicBezTo>
                        <a:pt x="81" y="13"/>
                        <a:pt x="82" y="13"/>
                        <a:pt x="83" y="13"/>
                      </a:cubicBezTo>
                      <a:cubicBezTo>
                        <a:pt x="148" y="19"/>
                        <a:pt x="142" y="165"/>
                        <a:pt x="142" y="171"/>
                      </a:cubicBezTo>
                      <a:cubicBezTo>
                        <a:pt x="141" y="175"/>
                        <a:pt x="139" y="177"/>
                        <a:pt x="136" y="177"/>
                      </a:cubicBezTo>
                      <a:cubicBezTo>
                        <a:pt x="38" y="180"/>
                        <a:pt x="38" y="180"/>
                        <a:pt x="38" y="180"/>
                      </a:cubicBezTo>
                      <a:cubicBezTo>
                        <a:pt x="38" y="186"/>
                        <a:pt x="38" y="186"/>
                        <a:pt x="38" y="186"/>
                      </a:cubicBezTo>
                      <a:cubicBezTo>
                        <a:pt x="38" y="180"/>
                        <a:pt x="38" y="180"/>
                        <a:pt x="38" y="180"/>
                      </a:cubicBezTo>
                      <a:cubicBezTo>
                        <a:pt x="38" y="180"/>
                        <a:pt x="38" y="180"/>
                        <a:pt x="37" y="180"/>
                      </a:cubicBezTo>
                      <a:cubicBezTo>
                        <a:pt x="35" y="180"/>
                        <a:pt x="32" y="178"/>
                        <a:pt x="32" y="175"/>
                      </a:cubicBezTo>
                      <a:cubicBezTo>
                        <a:pt x="24" y="119"/>
                        <a:pt x="23" y="22"/>
                        <a:pt x="71"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9"/>
                <p:cNvSpPr>
                  <a:spLocks/>
                </p:cNvSpPr>
                <p:nvPr/>
              </p:nvSpPr>
              <p:spPr bwMode="gray">
                <a:xfrm>
                  <a:off x="4137025" y="2505075"/>
                  <a:ext cx="166688" cy="53975"/>
                </a:xfrm>
                <a:custGeom>
                  <a:avLst/>
                  <a:gdLst>
                    <a:gd name="T0" fmla="*/ 96 w 101"/>
                    <a:gd name="T1" fmla="*/ 29 h 33"/>
                    <a:gd name="T2" fmla="*/ 101 w 101"/>
                    <a:gd name="T3" fmla="*/ 18 h 33"/>
                    <a:gd name="T4" fmla="*/ 0 w 101"/>
                    <a:gd name="T5" fmla="*/ 22 h 33"/>
                    <a:gd name="T6" fmla="*/ 4 w 101"/>
                    <a:gd name="T7" fmla="*/ 33 h 33"/>
                    <a:gd name="T8" fmla="*/ 96 w 101"/>
                    <a:gd name="T9" fmla="*/ 29 h 33"/>
                  </a:gdLst>
                  <a:ahLst/>
                  <a:cxnLst>
                    <a:cxn ang="0">
                      <a:pos x="T0" y="T1"/>
                    </a:cxn>
                    <a:cxn ang="0">
                      <a:pos x="T2" y="T3"/>
                    </a:cxn>
                    <a:cxn ang="0">
                      <a:pos x="T4" y="T5"/>
                    </a:cxn>
                    <a:cxn ang="0">
                      <a:pos x="T6" y="T7"/>
                    </a:cxn>
                    <a:cxn ang="0">
                      <a:pos x="T8" y="T9"/>
                    </a:cxn>
                  </a:cxnLst>
                  <a:rect l="0" t="0" r="r" b="b"/>
                  <a:pathLst>
                    <a:path w="101" h="33">
                      <a:moveTo>
                        <a:pt x="96" y="29"/>
                      </a:moveTo>
                      <a:cubicBezTo>
                        <a:pt x="101" y="18"/>
                        <a:pt x="101" y="18"/>
                        <a:pt x="101" y="18"/>
                      </a:cubicBezTo>
                      <a:cubicBezTo>
                        <a:pt x="64" y="0"/>
                        <a:pt x="6" y="20"/>
                        <a:pt x="0" y="22"/>
                      </a:cubicBezTo>
                      <a:cubicBezTo>
                        <a:pt x="4" y="33"/>
                        <a:pt x="4" y="33"/>
                        <a:pt x="4" y="33"/>
                      </a:cubicBezTo>
                      <a:cubicBezTo>
                        <a:pt x="10" y="31"/>
                        <a:pt x="64" y="13"/>
                        <a:pt x="96"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10"/>
                <p:cNvSpPr>
                  <a:spLocks/>
                </p:cNvSpPr>
                <p:nvPr/>
              </p:nvSpPr>
              <p:spPr bwMode="gray">
                <a:xfrm>
                  <a:off x="4124325" y="2284413"/>
                  <a:ext cx="166688" cy="57150"/>
                </a:xfrm>
                <a:custGeom>
                  <a:avLst/>
                  <a:gdLst>
                    <a:gd name="T0" fmla="*/ 96 w 101"/>
                    <a:gd name="T1" fmla="*/ 29 h 34"/>
                    <a:gd name="T2" fmla="*/ 101 w 101"/>
                    <a:gd name="T3" fmla="*/ 19 h 34"/>
                    <a:gd name="T4" fmla="*/ 0 w 101"/>
                    <a:gd name="T5" fmla="*/ 22 h 34"/>
                    <a:gd name="T6" fmla="*/ 4 w 101"/>
                    <a:gd name="T7" fmla="*/ 34 h 34"/>
                    <a:gd name="T8" fmla="*/ 96 w 101"/>
                    <a:gd name="T9" fmla="*/ 29 h 34"/>
                  </a:gdLst>
                  <a:ahLst/>
                  <a:cxnLst>
                    <a:cxn ang="0">
                      <a:pos x="T0" y="T1"/>
                    </a:cxn>
                    <a:cxn ang="0">
                      <a:pos x="T2" y="T3"/>
                    </a:cxn>
                    <a:cxn ang="0">
                      <a:pos x="T4" y="T5"/>
                    </a:cxn>
                    <a:cxn ang="0">
                      <a:pos x="T6" y="T7"/>
                    </a:cxn>
                    <a:cxn ang="0">
                      <a:pos x="T8" y="T9"/>
                    </a:cxn>
                  </a:cxnLst>
                  <a:rect l="0" t="0" r="r" b="b"/>
                  <a:pathLst>
                    <a:path w="101" h="34">
                      <a:moveTo>
                        <a:pt x="96" y="29"/>
                      </a:moveTo>
                      <a:cubicBezTo>
                        <a:pt x="101" y="19"/>
                        <a:pt x="101" y="19"/>
                        <a:pt x="101" y="19"/>
                      </a:cubicBezTo>
                      <a:cubicBezTo>
                        <a:pt x="64" y="0"/>
                        <a:pt x="6" y="20"/>
                        <a:pt x="0" y="22"/>
                      </a:cubicBezTo>
                      <a:cubicBezTo>
                        <a:pt x="4" y="34"/>
                        <a:pt x="4" y="34"/>
                        <a:pt x="4" y="34"/>
                      </a:cubicBezTo>
                      <a:cubicBezTo>
                        <a:pt x="26" y="26"/>
                        <a:pt x="69" y="16"/>
                        <a:pt x="96"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11"/>
                <p:cNvSpPr>
                  <a:spLocks/>
                </p:cNvSpPr>
                <p:nvPr/>
              </p:nvSpPr>
              <p:spPr bwMode="gray">
                <a:xfrm>
                  <a:off x="4151313" y="2722563"/>
                  <a:ext cx="166688" cy="57150"/>
                </a:xfrm>
                <a:custGeom>
                  <a:avLst/>
                  <a:gdLst>
                    <a:gd name="T0" fmla="*/ 0 w 101"/>
                    <a:gd name="T1" fmla="*/ 23 h 34"/>
                    <a:gd name="T2" fmla="*/ 4 w 101"/>
                    <a:gd name="T3" fmla="*/ 34 h 34"/>
                    <a:gd name="T4" fmla="*/ 96 w 101"/>
                    <a:gd name="T5" fmla="*/ 30 h 34"/>
                    <a:gd name="T6" fmla="*/ 101 w 101"/>
                    <a:gd name="T7" fmla="*/ 19 h 34"/>
                    <a:gd name="T8" fmla="*/ 0 w 101"/>
                    <a:gd name="T9" fmla="*/ 23 h 34"/>
                  </a:gdLst>
                  <a:ahLst/>
                  <a:cxnLst>
                    <a:cxn ang="0">
                      <a:pos x="T0" y="T1"/>
                    </a:cxn>
                    <a:cxn ang="0">
                      <a:pos x="T2" y="T3"/>
                    </a:cxn>
                    <a:cxn ang="0">
                      <a:pos x="T4" y="T5"/>
                    </a:cxn>
                    <a:cxn ang="0">
                      <a:pos x="T6" y="T7"/>
                    </a:cxn>
                    <a:cxn ang="0">
                      <a:pos x="T8" y="T9"/>
                    </a:cxn>
                  </a:cxnLst>
                  <a:rect l="0" t="0" r="r" b="b"/>
                  <a:pathLst>
                    <a:path w="101" h="34">
                      <a:moveTo>
                        <a:pt x="0" y="23"/>
                      </a:moveTo>
                      <a:cubicBezTo>
                        <a:pt x="4" y="34"/>
                        <a:pt x="4" y="34"/>
                        <a:pt x="4" y="34"/>
                      </a:cubicBezTo>
                      <a:cubicBezTo>
                        <a:pt x="10" y="32"/>
                        <a:pt x="64" y="13"/>
                        <a:pt x="96" y="30"/>
                      </a:cubicBezTo>
                      <a:cubicBezTo>
                        <a:pt x="101" y="19"/>
                        <a:pt x="101" y="19"/>
                        <a:pt x="101" y="19"/>
                      </a:cubicBezTo>
                      <a:cubicBezTo>
                        <a:pt x="65" y="0"/>
                        <a:pt x="6" y="20"/>
                        <a:pt x="0"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1" name="Freeform 12"/>
              <p:cNvSpPr>
                <a:spLocks noEditPoints="1"/>
              </p:cNvSpPr>
              <p:nvPr/>
            </p:nvSpPr>
            <p:spPr bwMode="gray">
              <a:xfrm>
                <a:off x="4772316" y="2842081"/>
                <a:ext cx="250058" cy="316498"/>
              </a:xfrm>
              <a:custGeom>
                <a:avLst/>
                <a:gdLst>
                  <a:gd name="T0" fmla="*/ 3 w 88"/>
                  <a:gd name="T1" fmla="*/ 43 h 111"/>
                  <a:gd name="T2" fmla="*/ 3 w 88"/>
                  <a:gd name="T3" fmla="*/ 48 h 111"/>
                  <a:gd name="T4" fmla="*/ 15 w 88"/>
                  <a:gd name="T5" fmla="*/ 49 h 111"/>
                  <a:gd name="T6" fmla="*/ 22 w 88"/>
                  <a:gd name="T7" fmla="*/ 65 h 111"/>
                  <a:gd name="T8" fmla="*/ 2 w 88"/>
                  <a:gd name="T9" fmla="*/ 66 h 111"/>
                  <a:gd name="T10" fmla="*/ 0 w 88"/>
                  <a:gd name="T11" fmla="*/ 72 h 111"/>
                  <a:gd name="T12" fmla="*/ 0 w 88"/>
                  <a:gd name="T13" fmla="*/ 78 h 111"/>
                  <a:gd name="T14" fmla="*/ 10 w 88"/>
                  <a:gd name="T15" fmla="*/ 79 h 111"/>
                  <a:gd name="T16" fmla="*/ 13 w 88"/>
                  <a:gd name="T17" fmla="*/ 106 h 111"/>
                  <a:gd name="T18" fmla="*/ 19 w 88"/>
                  <a:gd name="T19" fmla="*/ 108 h 111"/>
                  <a:gd name="T20" fmla="*/ 24 w 88"/>
                  <a:gd name="T21" fmla="*/ 110 h 111"/>
                  <a:gd name="T22" fmla="*/ 31 w 88"/>
                  <a:gd name="T23" fmla="*/ 77 h 111"/>
                  <a:gd name="T24" fmla="*/ 48 w 88"/>
                  <a:gd name="T25" fmla="*/ 76 h 111"/>
                  <a:gd name="T26" fmla="*/ 43 w 88"/>
                  <a:gd name="T27" fmla="*/ 107 h 111"/>
                  <a:gd name="T28" fmla="*/ 51 w 88"/>
                  <a:gd name="T29" fmla="*/ 109 h 111"/>
                  <a:gd name="T30" fmla="*/ 53 w 88"/>
                  <a:gd name="T31" fmla="*/ 108 h 111"/>
                  <a:gd name="T32" fmla="*/ 59 w 88"/>
                  <a:gd name="T33" fmla="*/ 75 h 111"/>
                  <a:gd name="T34" fmla="*/ 83 w 88"/>
                  <a:gd name="T35" fmla="*/ 75 h 111"/>
                  <a:gd name="T36" fmla="*/ 85 w 88"/>
                  <a:gd name="T37" fmla="*/ 63 h 111"/>
                  <a:gd name="T38" fmla="*/ 62 w 88"/>
                  <a:gd name="T39" fmla="*/ 63 h 111"/>
                  <a:gd name="T40" fmla="*/ 85 w 88"/>
                  <a:gd name="T41" fmla="*/ 45 h 111"/>
                  <a:gd name="T42" fmla="*/ 87 w 88"/>
                  <a:gd name="T43" fmla="*/ 44 h 111"/>
                  <a:gd name="T44" fmla="*/ 86 w 88"/>
                  <a:gd name="T45" fmla="*/ 32 h 111"/>
                  <a:gd name="T46" fmla="*/ 75 w 88"/>
                  <a:gd name="T47" fmla="*/ 5 h 111"/>
                  <a:gd name="T48" fmla="*/ 70 w 88"/>
                  <a:gd name="T49" fmla="*/ 3 h 111"/>
                  <a:gd name="T50" fmla="*/ 65 w 88"/>
                  <a:gd name="T51" fmla="*/ 0 h 111"/>
                  <a:gd name="T52" fmla="*/ 61 w 88"/>
                  <a:gd name="T53" fmla="*/ 12 h 111"/>
                  <a:gd name="T54" fmla="*/ 40 w 88"/>
                  <a:gd name="T55" fmla="*/ 35 h 111"/>
                  <a:gd name="T56" fmla="*/ 46 w 88"/>
                  <a:gd name="T57" fmla="*/ 5 h 111"/>
                  <a:gd name="T58" fmla="*/ 37 w 88"/>
                  <a:gd name="T59" fmla="*/ 2 h 111"/>
                  <a:gd name="T60" fmla="*/ 35 w 88"/>
                  <a:gd name="T61" fmla="*/ 3 h 111"/>
                  <a:gd name="T62" fmla="*/ 28 w 88"/>
                  <a:gd name="T63" fmla="*/ 36 h 111"/>
                  <a:gd name="T64" fmla="*/ 5 w 88"/>
                  <a:gd name="T65" fmla="*/ 37 h 111"/>
                  <a:gd name="T66" fmla="*/ 38 w 88"/>
                  <a:gd name="T67" fmla="*/ 47 h 111"/>
                  <a:gd name="T68" fmla="*/ 54 w 88"/>
                  <a:gd name="T69" fmla="*/ 46 h 111"/>
                  <a:gd name="T70" fmla="*/ 34 w 88"/>
                  <a:gd name="T71" fmla="*/ 6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8" h="111">
                    <a:moveTo>
                      <a:pt x="3" y="38"/>
                    </a:moveTo>
                    <a:cubicBezTo>
                      <a:pt x="3" y="40"/>
                      <a:pt x="3" y="41"/>
                      <a:pt x="3" y="43"/>
                    </a:cubicBezTo>
                    <a:cubicBezTo>
                      <a:pt x="3" y="43"/>
                      <a:pt x="3" y="44"/>
                      <a:pt x="3" y="45"/>
                    </a:cubicBezTo>
                    <a:cubicBezTo>
                      <a:pt x="3" y="47"/>
                      <a:pt x="3" y="48"/>
                      <a:pt x="3" y="48"/>
                    </a:cubicBezTo>
                    <a:cubicBezTo>
                      <a:pt x="3" y="49"/>
                      <a:pt x="3" y="50"/>
                      <a:pt x="4" y="50"/>
                    </a:cubicBezTo>
                    <a:cubicBezTo>
                      <a:pt x="7" y="50"/>
                      <a:pt x="10" y="49"/>
                      <a:pt x="15" y="49"/>
                    </a:cubicBezTo>
                    <a:cubicBezTo>
                      <a:pt x="20" y="48"/>
                      <a:pt x="24" y="48"/>
                      <a:pt x="26" y="48"/>
                    </a:cubicBezTo>
                    <a:cubicBezTo>
                      <a:pt x="22" y="65"/>
                      <a:pt x="22" y="65"/>
                      <a:pt x="22" y="65"/>
                    </a:cubicBezTo>
                    <a:cubicBezTo>
                      <a:pt x="21" y="65"/>
                      <a:pt x="17" y="66"/>
                      <a:pt x="12" y="66"/>
                    </a:cubicBezTo>
                    <a:cubicBezTo>
                      <a:pt x="8" y="66"/>
                      <a:pt x="5" y="66"/>
                      <a:pt x="2" y="66"/>
                    </a:cubicBezTo>
                    <a:cubicBezTo>
                      <a:pt x="1" y="66"/>
                      <a:pt x="1" y="66"/>
                      <a:pt x="0" y="67"/>
                    </a:cubicBezTo>
                    <a:cubicBezTo>
                      <a:pt x="0" y="69"/>
                      <a:pt x="0" y="71"/>
                      <a:pt x="0" y="72"/>
                    </a:cubicBezTo>
                    <a:cubicBezTo>
                      <a:pt x="0" y="73"/>
                      <a:pt x="0" y="74"/>
                      <a:pt x="0" y="75"/>
                    </a:cubicBezTo>
                    <a:cubicBezTo>
                      <a:pt x="0" y="76"/>
                      <a:pt x="0" y="77"/>
                      <a:pt x="0" y="78"/>
                    </a:cubicBezTo>
                    <a:cubicBezTo>
                      <a:pt x="0" y="79"/>
                      <a:pt x="0" y="80"/>
                      <a:pt x="1" y="80"/>
                    </a:cubicBezTo>
                    <a:cubicBezTo>
                      <a:pt x="4" y="80"/>
                      <a:pt x="7" y="79"/>
                      <a:pt x="10" y="79"/>
                    </a:cubicBezTo>
                    <a:cubicBezTo>
                      <a:pt x="15" y="78"/>
                      <a:pt x="17" y="78"/>
                      <a:pt x="19" y="78"/>
                    </a:cubicBezTo>
                    <a:cubicBezTo>
                      <a:pt x="15" y="96"/>
                      <a:pt x="13" y="105"/>
                      <a:pt x="13" y="106"/>
                    </a:cubicBezTo>
                    <a:cubicBezTo>
                      <a:pt x="13" y="106"/>
                      <a:pt x="13" y="107"/>
                      <a:pt x="14" y="107"/>
                    </a:cubicBezTo>
                    <a:cubicBezTo>
                      <a:pt x="16" y="108"/>
                      <a:pt x="17" y="108"/>
                      <a:pt x="19" y="108"/>
                    </a:cubicBezTo>
                    <a:cubicBezTo>
                      <a:pt x="21" y="109"/>
                      <a:pt x="22" y="110"/>
                      <a:pt x="22" y="110"/>
                    </a:cubicBezTo>
                    <a:cubicBezTo>
                      <a:pt x="23" y="110"/>
                      <a:pt x="23" y="111"/>
                      <a:pt x="24" y="110"/>
                    </a:cubicBezTo>
                    <a:cubicBezTo>
                      <a:pt x="24" y="110"/>
                      <a:pt x="25" y="110"/>
                      <a:pt x="25" y="109"/>
                    </a:cubicBezTo>
                    <a:cubicBezTo>
                      <a:pt x="28" y="95"/>
                      <a:pt x="30" y="84"/>
                      <a:pt x="31" y="77"/>
                    </a:cubicBezTo>
                    <a:cubicBezTo>
                      <a:pt x="34" y="77"/>
                      <a:pt x="37" y="76"/>
                      <a:pt x="42" y="76"/>
                    </a:cubicBezTo>
                    <a:cubicBezTo>
                      <a:pt x="48" y="76"/>
                      <a:pt x="48" y="76"/>
                      <a:pt x="48" y="76"/>
                    </a:cubicBezTo>
                    <a:cubicBezTo>
                      <a:pt x="43" y="95"/>
                      <a:pt x="41" y="105"/>
                      <a:pt x="41" y="105"/>
                    </a:cubicBezTo>
                    <a:cubicBezTo>
                      <a:pt x="41" y="105"/>
                      <a:pt x="42" y="106"/>
                      <a:pt x="43" y="107"/>
                    </a:cubicBezTo>
                    <a:cubicBezTo>
                      <a:pt x="44" y="107"/>
                      <a:pt x="46" y="107"/>
                      <a:pt x="47" y="108"/>
                    </a:cubicBezTo>
                    <a:cubicBezTo>
                      <a:pt x="49" y="109"/>
                      <a:pt x="50" y="109"/>
                      <a:pt x="51" y="109"/>
                    </a:cubicBezTo>
                    <a:cubicBezTo>
                      <a:pt x="51" y="109"/>
                      <a:pt x="51" y="110"/>
                      <a:pt x="52" y="110"/>
                    </a:cubicBezTo>
                    <a:cubicBezTo>
                      <a:pt x="52" y="109"/>
                      <a:pt x="53" y="109"/>
                      <a:pt x="53" y="108"/>
                    </a:cubicBezTo>
                    <a:cubicBezTo>
                      <a:pt x="54" y="103"/>
                      <a:pt x="55" y="100"/>
                      <a:pt x="55" y="98"/>
                    </a:cubicBezTo>
                    <a:cubicBezTo>
                      <a:pt x="59" y="75"/>
                      <a:pt x="59" y="75"/>
                      <a:pt x="59" y="75"/>
                    </a:cubicBezTo>
                    <a:cubicBezTo>
                      <a:pt x="73" y="75"/>
                      <a:pt x="80" y="75"/>
                      <a:pt x="82" y="75"/>
                    </a:cubicBezTo>
                    <a:cubicBezTo>
                      <a:pt x="83" y="75"/>
                      <a:pt x="83" y="75"/>
                      <a:pt x="83" y="75"/>
                    </a:cubicBezTo>
                    <a:cubicBezTo>
                      <a:pt x="83" y="75"/>
                      <a:pt x="84" y="75"/>
                      <a:pt x="84" y="74"/>
                    </a:cubicBezTo>
                    <a:cubicBezTo>
                      <a:pt x="85" y="71"/>
                      <a:pt x="85" y="67"/>
                      <a:pt x="85" y="63"/>
                    </a:cubicBezTo>
                    <a:cubicBezTo>
                      <a:pt x="85" y="62"/>
                      <a:pt x="84" y="61"/>
                      <a:pt x="83" y="62"/>
                    </a:cubicBezTo>
                    <a:cubicBezTo>
                      <a:pt x="79" y="62"/>
                      <a:pt x="72" y="62"/>
                      <a:pt x="62" y="63"/>
                    </a:cubicBezTo>
                    <a:cubicBezTo>
                      <a:pt x="66" y="45"/>
                      <a:pt x="66" y="45"/>
                      <a:pt x="66" y="45"/>
                    </a:cubicBezTo>
                    <a:cubicBezTo>
                      <a:pt x="77" y="45"/>
                      <a:pt x="83" y="45"/>
                      <a:pt x="85" y="45"/>
                    </a:cubicBezTo>
                    <a:cubicBezTo>
                      <a:pt x="85" y="45"/>
                      <a:pt x="85" y="45"/>
                      <a:pt x="86" y="45"/>
                    </a:cubicBezTo>
                    <a:cubicBezTo>
                      <a:pt x="86" y="45"/>
                      <a:pt x="87" y="45"/>
                      <a:pt x="87" y="44"/>
                    </a:cubicBezTo>
                    <a:cubicBezTo>
                      <a:pt x="87" y="41"/>
                      <a:pt x="88" y="38"/>
                      <a:pt x="87" y="34"/>
                    </a:cubicBezTo>
                    <a:cubicBezTo>
                      <a:pt x="87" y="33"/>
                      <a:pt x="87" y="32"/>
                      <a:pt x="86" y="32"/>
                    </a:cubicBezTo>
                    <a:cubicBezTo>
                      <a:pt x="82" y="32"/>
                      <a:pt x="76" y="33"/>
                      <a:pt x="69" y="34"/>
                    </a:cubicBezTo>
                    <a:cubicBezTo>
                      <a:pt x="73" y="15"/>
                      <a:pt x="75" y="5"/>
                      <a:pt x="75" y="5"/>
                    </a:cubicBezTo>
                    <a:cubicBezTo>
                      <a:pt x="75" y="5"/>
                      <a:pt x="75" y="4"/>
                      <a:pt x="74" y="4"/>
                    </a:cubicBezTo>
                    <a:cubicBezTo>
                      <a:pt x="73" y="3"/>
                      <a:pt x="71" y="3"/>
                      <a:pt x="70" y="3"/>
                    </a:cubicBezTo>
                    <a:cubicBezTo>
                      <a:pt x="68" y="2"/>
                      <a:pt x="67" y="1"/>
                      <a:pt x="66" y="1"/>
                    </a:cubicBezTo>
                    <a:cubicBezTo>
                      <a:pt x="65" y="0"/>
                      <a:pt x="65" y="0"/>
                      <a:pt x="65" y="0"/>
                    </a:cubicBezTo>
                    <a:cubicBezTo>
                      <a:pt x="64" y="0"/>
                      <a:pt x="63" y="1"/>
                      <a:pt x="63" y="2"/>
                    </a:cubicBezTo>
                    <a:cubicBezTo>
                      <a:pt x="62" y="6"/>
                      <a:pt x="61" y="10"/>
                      <a:pt x="61" y="12"/>
                    </a:cubicBezTo>
                    <a:cubicBezTo>
                      <a:pt x="60" y="17"/>
                      <a:pt x="59" y="25"/>
                      <a:pt x="57" y="34"/>
                    </a:cubicBezTo>
                    <a:cubicBezTo>
                      <a:pt x="40" y="35"/>
                      <a:pt x="40" y="35"/>
                      <a:pt x="40" y="35"/>
                    </a:cubicBezTo>
                    <a:cubicBezTo>
                      <a:pt x="45" y="17"/>
                      <a:pt x="47" y="7"/>
                      <a:pt x="47" y="6"/>
                    </a:cubicBezTo>
                    <a:cubicBezTo>
                      <a:pt x="47" y="6"/>
                      <a:pt x="47" y="5"/>
                      <a:pt x="46" y="5"/>
                    </a:cubicBezTo>
                    <a:cubicBezTo>
                      <a:pt x="44" y="4"/>
                      <a:pt x="43" y="4"/>
                      <a:pt x="42" y="4"/>
                    </a:cubicBezTo>
                    <a:cubicBezTo>
                      <a:pt x="40" y="3"/>
                      <a:pt x="38" y="2"/>
                      <a:pt x="37" y="2"/>
                    </a:cubicBezTo>
                    <a:cubicBezTo>
                      <a:pt x="37" y="1"/>
                      <a:pt x="37" y="1"/>
                      <a:pt x="36" y="1"/>
                    </a:cubicBezTo>
                    <a:cubicBezTo>
                      <a:pt x="35" y="2"/>
                      <a:pt x="35" y="2"/>
                      <a:pt x="35" y="3"/>
                    </a:cubicBezTo>
                    <a:cubicBezTo>
                      <a:pt x="34" y="7"/>
                      <a:pt x="33" y="11"/>
                      <a:pt x="33" y="13"/>
                    </a:cubicBezTo>
                    <a:cubicBezTo>
                      <a:pt x="31" y="23"/>
                      <a:pt x="29" y="31"/>
                      <a:pt x="28" y="36"/>
                    </a:cubicBezTo>
                    <a:cubicBezTo>
                      <a:pt x="26" y="36"/>
                      <a:pt x="22" y="36"/>
                      <a:pt x="17" y="36"/>
                    </a:cubicBezTo>
                    <a:cubicBezTo>
                      <a:pt x="12" y="36"/>
                      <a:pt x="8" y="36"/>
                      <a:pt x="5" y="37"/>
                    </a:cubicBezTo>
                    <a:cubicBezTo>
                      <a:pt x="4" y="37"/>
                      <a:pt x="4" y="37"/>
                      <a:pt x="3" y="38"/>
                    </a:cubicBezTo>
                    <a:close/>
                    <a:moveTo>
                      <a:pt x="38" y="47"/>
                    </a:moveTo>
                    <a:cubicBezTo>
                      <a:pt x="48" y="46"/>
                      <a:pt x="48" y="46"/>
                      <a:pt x="48" y="46"/>
                    </a:cubicBezTo>
                    <a:cubicBezTo>
                      <a:pt x="50" y="46"/>
                      <a:pt x="52" y="46"/>
                      <a:pt x="54" y="46"/>
                    </a:cubicBezTo>
                    <a:cubicBezTo>
                      <a:pt x="52" y="54"/>
                      <a:pt x="51" y="60"/>
                      <a:pt x="50" y="64"/>
                    </a:cubicBezTo>
                    <a:cubicBezTo>
                      <a:pt x="34" y="65"/>
                      <a:pt x="34" y="65"/>
                      <a:pt x="34" y="65"/>
                    </a:cubicBezTo>
                    <a:cubicBezTo>
                      <a:pt x="35" y="59"/>
                      <a:pt x="36" y="53"/>
                      <a:pt x="38"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Rechteck 50"/>
              <p:cNvSpPr/>
              <p:nvPr/>
            </p:nvSpPr>
            <p:spPr bwMode="gray">
              <a:xfrm>
                <a:off x="4764696" y="2887687"/>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000" dirty="0" smtClean="0">
                    <a:solidFill>
                      <a:schemeClr val="bg1"/>
                    </a:solidFill>
                    <a:latin typeface="Bebas Neue" panose="020B0506020202020201" pitchFamily="34" charset="0"/>
                  </a:rPr>
                  <a:t>22</a:t>
                </a:r>
                <a:r>
                  <a:rPr lang="en-US" sz="2800" dirty="0" smtClean="0">
                    <a:solidFill>
                      <a:schemeClr val="bg1"/>
                    </a:solidFill>
                    <a:latin typeface="Bebas Neue" panose="020B0506020202020201" pitchFamily="34" charset="0"/>
                  </a:rPr>
                  <a:t>%</a:t>
                </a:r>
                <a:endParaRPr lang="en-US" sz="1600" dirty="0">
                  <a:solidFill>
                    <a:schemeClr val="bg1"/>
                  </a:solidFill>
                  <a:latin typeface="Bebas Neue" panose="020B0506020202020201" pitchFamily="34" charset="0"/>
                </a:endParaRPr>
              </a:p>
            </p:txBody>
          </p:sp>
        </p:grpSp>
      </p:grpSp>
      <p:grpSp>
        <p:nvGrpSpPr>
          <p:cNvPr id="55" name="Gruppieren 54"/>
          <p:cNvGrpSpPr/>
          <p:nvPr/>
        </p:nvGrpSpPr>
        <p:grpSpPr bwMode="gray">
          <a:xfrm>
            <a:off x="9136828" y="1474989"/>
            <a:ext cx="1331913" cy="2923722"/>
            <a:chOff x="7696993" y="1474989"/>
            <a:chExt cx="1331913" cy="2923722"/>
          </a:xfrm>
        </p:grpSpPr>
        <p:sp>
          <p:nvSpPr>
            <p:cNvPr id="26" name="Freeform 8"/>
            <p:cNvSpPr>
              <a:spLocks/>
            </p:cNvSpPr>
            <p:nvPr/>
          </p:nvSpPr>
          <p:spPr bwMode="gray">
            <a:xfrm>
              <a:off x="7937704" y="1918447"/>
              <a:ext cx="1008356" cy="2480264"/>
            </a:xfrm>
            <a:custGeom>
              <a:avLst/>
              <a:gdLst>
                <a:gd name="T0" fmla="*/ 471 w 499"/>
                <a:gd name="T1" fmla="*/ 762 h 1228"/>
                <a:gd name="T2" fmla="*/ 471 w 499"/>
                <a:gd name="T3" fmla="*/ 481 h 1228"/>
                <a:gd name="T4" fmla="*/ 385 w 499"/>
                <a:gd name="T5" fmla="*/ 420 h 1228"/>
                <a:gd name="T6" fmla="*/ 295 w 499"/>
                <a:gd name="T7" fmla="*/ 387 h 1228"/>
                <a:gd name="T8" fmla="*/ 197 w 499"/>
                <a:gd name="T9" fmla="*/ 355 h 1228"/>
                <a:gd name="T10" fmla="*/ 158 w 499"/>
                <a:gd name="T11" fmla="*/ 49 h 1228"/>
                <a:gd name="T12" fmla="*/ 84 w 499"/>
                <a:gd name="T13" fmla="*/ 49 h 1228"/>
                <a:gd name="T14" fmla="*/ 102 w 499"/>
                <a:gd name="T15" fmla="*/ 425 h 1228"/>
                <a:gd name="T16" fmla="*/ 38 w 499"/>
                <a:gd name="T17" fmla="*/ 496 h 1228"/>
                <a:gd name="T18" fmla="*/ 3 w 499"/>
                <a:gd name="T19" fmla="*/ 671 h 1228"/>
                <a:gd name="T20" fmla="*/ 158 w 499"/>
                <a:gd name="T21" fmla="*/ 924 h 1228"/>
                <a:gd name="T22" fmla="*/ 165 w 499"/>
                <a:gd name="T23" fmla="*/ 1228 h 1228"/>
                <a:gd name="T24" fmla="*/ 423 w 499"/>
                <a:gd name="T25" fmla="*/ 1228 h 1228"/>
                <a:gd name="T26" fmla="*/ 407 w 499"/>
                <a:gd name="T27" fmla="*/ 889 h 1228"/>
                <a:gd name="T28" fmla="*/ 471 w 499"/>
                <a:gd name="T29" fmla="*/ 762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9" h="1228">
                  <a:moveTo>
                    <a:pt x="471" y="762"/>
                  </a:moveTo>
                  <a:cubicBezTo>
                    <a:pt x="499" y="713"/>
                    <a:pt x="484" y="520"/>
                    <a:pt x="471" y="481"/>
                  </a:cubicBezTo>
                  <a:cubicBezTo>
                    <a:pt x="451" y="427"/>
                    <a:pt x="407" y="441"/>
                    <a:pt x="385" y="420"/>
                  </a:cubicBezTo>
                  <a:cubicBezTo>
                    <a:pt x="364" y="399"/>
                    <a:pt x="319" y="425"/>
                    <a:pt x="295" y="387"/>
                  </a:cubicBezTo>
                  <a:cubicBezTo>
                    <a:pt x="270" y="348"/>
                    <a:pt x="200" y="380"/>
                    <a:pt x="197" y="355"/>
                  </a:cubicBezTo>
                  <a:cubicBezTo>
                    <a:pt x="193" y="330"/>
                    <a:pt x="165" y="99"/>
                    <a:pt x="158" y="49"/>
                  </a:cubicBezTo>
                  <a:cubicBezTo>
                    <a:pt x="151" y="0"/>
                    <a:pt x="102" y="11"/>
                    <a:pt x="84" y="49"/>
                  </a:cubicBezTo>
                  <a:cubicBezTo>
                    <a:pt x="67" y="88"/>
                    <a:pt x="105" y="401"/>
                    <a:pt x="102" y="425"/>
                  </a:cubicBezTo>
                  <a:cubicBezTo>
                    <a:pt x="98" y="450"/>
                    <a:pt x="60" y="474"/>
                    <a:pt x="38" y="496"/>
                  </a:cubicBezTo>
                  <a:cubicBezTo>
                    <a:pt x="17" y="517"/>
                    <a:pt x="7" y="569"/>
                    <a:pt x="3" y="671"/>
                  </a:cubicBezTo>
                  <a:cubicBezTo>
                    <a:pt x="0" y="773"/>
                    <a:pt x="140" y="847"/>
                    <a:pt x="158" y="924"/>
                  </a:cubicBezTo>
                  <a:cubicBezTo>
                    <a:pt x="162" y="942"/>
                    <a:pt x="164" y="1060"/>
                    <a:pt x="165" y="1228"/>
                  </a:cubicBezTo>
                  <a:cubicBezTo>
                    <a:pt x="423" y="1228"/>
                    <a:pt x="423" y="1228"/>
                    <a:pt x="423" y="1228"/>
                  </a:cubicBezTo>
                  <a:cubicBezTo>
                    <a:pt x="414" y="1033"/>
                    <a:pt x="408" y="898"/>
                    <a:pt x="407" y="889"/>
                  </a:cubicBezTo>
                  <a:cubicBezTo>
                    <a:pt x="404" y="854"/>
                    <a:pt x="442" y="812"/>
                    <a:pt x="471" y="762"/>
                  </a:cubicBezTo>
                  <a:close/>
                </a:path>
              </a:pathLst>
            </a:custGeom>
            <a:solidFill>
              <a:srgbClr val="F8C080"/>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8" name="Gruppieren 37"/>
            <p:cNvGrpSpPr/>
            <p:nvPr/>
          </p:nvGrpSpPr>
          <p:grpSpPr bwMode="gray">
            <a:xfrm>
              <a:off x="7696993" y="1474989"/>
              <a:ext cx="1331913" cy="2259013"/>
              <a:chOff x="7696993" y="1474989"/>
              <a:chExt cx="1331913" cy="2259013"/>
            </a:xfrm>
          </p:grpSpPr>
          <p:grpSp>
            <p:nvGrpSpPr>
              <p:cNvPr id="19" name="Gruppieren 18"/>
              <p:cNvGrpSpPr/>
              <p:nvPr/>
            </p:nvGrpSpPr>
            <p:grpSpPr bwMode="gray">
              <a:xfrm rot="21261144" flipH="1">
                <a:off x="7696993" y="1474989"/>
                <a:ext cx="1331913" cy="2259013"/>
                <a:chOff x="3341688" y="1795463"/>
                <a:chExt cx="1331913" cy="2259013"/>
              </a:xfrm>
            </p:grpSpPr>
            <p:sp>
              <p:nvSpPr>
                <p:cNvPr id="20" name="Freeform 6"/>
                <p:cNvSpPr>
                  <a:spLocks/>
                </p:cNvSpPr>
                <p:nvPr/>
              </p:nvSpPr>
              <p:spPr bwMode="gray">
                <a:xfrm>
                  <a:off x="3341688" y="1795463"/>
                  <a:ext cx="1331913" cy="2259013"/>
                </a:xfrm>
                <a:custGeom>
                  <a:avLst/>
                  <a:gdLst>
                    <a:gd name="T0" fmla="*/ 782 w 805"/>
                    <a:gd name="T1" fmla="*/ 828 h 1366"/>
                    <a:gd name="T2" fmla="*/ 710 w 805"/>
                    <a:gd name="T3" fmla="*/ 728 h 1366"/>
                    <a:gd name="T4" fmla="*/ 677 w 805"/>
                    <a:gd name="T5" fmla="*/ 706 h 1366"/>
                    <a:gd name="T6" fmla="*/ 653 w 805"/>
                    <a:gd name="T7" fmla="*/ 585 h 1366"/>
                    <a:gd name="T8" fmla="*/ 644 w 805"/>
                    <a:gd name="T9" fmla="*/ 375 h 1366"/>
                    <a:gd name="T10" fmla="*/ 638 w 805"/>
                    <a:gd name="T11" fmla="*/ 238 h 1366"/>
                    <a:gd name="T12" fmla="*/ 528 w 805"/>
                    <a:gd name="T13" fmla="*/ 1 h 1366"/>
                    <a:gd name="T14" fmla="*/ 478 w 805"/>
                    <a:gd name="T15" fmla="*/ 4 h 1366"/>
                    <a:gd name="T16" fmla="*/ 397 w 805"/>
                    <a:gd name="T17" fmla="*/ 371 h 1366"/>
                    <a:gd name="T18" fmla="*/ 405 w 805"/>
                    <a:gd name="T19" fmla="*/ 482 h 1366"/>
                    <a:gd name="T20" fmla="*/ 409 w 805"/>
                    <a:gd name="T21" fmla="*/ 610 h 1366"/>
                    <a:gd name="T22" fmla="*/ 360 w 805"/>
                    <a:gd name="T23" fmla="*/ 589 h 1366"/>
                    <a:gd name="T24" fmla="*/ 315 w 805"/>
                    <a:gd name="T25" fmla="*/ 599 h 1366"/>
                    <a:gd name="T26" fmla="*/ 274 w 805"/>
                    <a:gd name="T27" fmla="*/ 633 h 1366"/>
                    <a:gd name="T28" fmla="*/ 263 w 805"/>
                    <a:gd name="T29" fmla="*/ 643 h 1366"/>
                    <a:gd name="T30" fmla="*/ 261 w 805"/>
                    <a:gd name="T31" fmla="*/ 642 h 1366"/>
                    <a:gd name="T32" fmla="*/ 255 w 805"/>
                    <a:gd name="T33" fmla="*/ 641 h 1366"/>
                    <a:gd name="T34" fmla="*/ 220 w 805"/>
                    <a:gd name="T35" fmla="*/ 635 h 1366"/>
                    <a:gd name="T36" fmla="*/ 130 w 805"/>
                    <a:gd name="T37" fmla="*/ 696 h 1366"/>
                    <a:gd name="T38" fmla="*/ 129 w 805"/>
                    <a:gd name="T39" fmla="*/ 698 h 1366"/>
                    <a:gd name="T40" fmla="*/ 112 w 805"/>
                    <a:gd name="T41" fmla="*/ 698 h 1366"/>
                    <a:gd name="T42" fmla="*/ 31 w 805"/>
                    <a:gd name="T43" fmla="*/ 738 h 1366"/>
                    <a:gd name="T44" fmla="*/ 59 w 805"/>
                    <a:gd name="T45" fmla="*/ 1071 h 1366"/>
                    <a:gd name="T46" fmla="*/ 141 w 805"/>
                    <a:gd name="T47" fmla="*/ 1308 h 1366"/>
                    <a:gd name="T48" fmla="*/ 167 w 805"/>
                    <a:gd name="T49" fmla="*/ 1334 h 1366"/>
                    <a:gd name="T50" fmla="*/ 256 w 805"/>
                    <a:gd name="T51" fmla="*/ 1355 h 1366"/>
                    <a:gd name="T52" fmla="*/ 315 w 805"/>
                    <a:gd name="T53" fmla="*/ 1363 h 1366"/>
                    <a:gd name="T54" fmla="*/ 410 w 805"/>
                    <a:gd name="T55" fmla="*/ 1365 h 1366"/>
                    <a:gd name="T56" fmla="*/ 486 w 805"/>
                    <a:gd name="T57" fmla="*/ 1355 h 1366"/>
                    <a:gd name="T58" fmla="*/ 590 w 805"/>
                    <a:gd name="T59" fmla="*/ 1321 h 1366"/>
                    <a:gd name="T60" fmla="*/ 607 w 805"/>
                    <a:gd name="T61" fmla="*/ 1291 h 1366"/>
                    <a:gd name="T62" fmla="*/ 708 w 805"/>
                    <a:gd name="T63" fmla="*/ 1131 h 1366"/>
                    <a:gd name="T64" fmla="*/ 782 w 805"/>
                    <a:gd name="T65" fmla="*/ 828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05" h="1366">
                      <a:moveTo>
                        <a:pt x="782" y="828"/>
                      </a:moveTo>
                      <a:cubicBezTo>
                        <a:pt x="766" y="763"/>
                        <a:pt x="743" y="746"/>
                        <a:pt x="710" y="728"/>
                      </a:cubicBezTo>
                      <a:cubicBezTo>
                        <a:pt x="700" y="722"/>
                        <a:pt x="690" y="716"/>
                        <a:pt x="677" y="706"/>
                      </a:cubicBezTo>
                      <a:cubicBezTo>
                        <a:pt x="675" y="703"/>
                        <a:pt x="662" y="686"/>
                        <a:pt x="653" y="585"/>
                      </a:cubicBezTo>
                      <a:cubicBezTo>
                        <a:pt x="648" y="520"/>
                        <a:pt x="645" y="443"/>
                        <a:pt x="644" y="375"/>
                      </a:cubicBezTo>
                      <a:cubicBezTo>
                        <a:pt x="642" y="325"/>
                        <a:pt x="641" y="278"/>
                        <a:pt x="638" y="238"/>
                      </a:cubicBezTo>
                      <a:cubicBezTo>
                        <a:pt x="631" y="111"/>
                        <a:pt x="624" y="10"/>
                        <a:pt x="528" y="1"/>
                      </a:cubicBezTo>
                      <a:cubicBezTo>
                        <a:pt x="513" y="0"/>
                        <a:pt x="497" y="1"/>
                        <a:pt x="478" y="4"/>
                      </a:cubicBezTo>
                      <a:cubicBezTo>
                        <a:pt x="367" y="24"/>
                        <a:pt x="383" y="200"/>
                        <a:pt x="397" y="371"/>
                      </a:cubicBezTo>
                      <a:cubicBezTo>
                        <a:pt x="401" y="411"/>
                        <a:pt x="404" y="449"/>
                        <a:pt x="405" y="482"/>
                      </a:cubicBezTo>
                      <a:cubicBezTo>
                        <a:pt x="407" y="528"/>
                        <a:pt x="409" y="577"/>
                        <a:pt x="409" y="610"/>
                      </a:cubicBezTo>
                      <a:cubicBezTo>
                        <a:pt x="396" y="600"/>
                        <a:pt x="380" y="591"/>
                        <a:pt x="360" y="589"/>
                      </a:cubicBezTo>
                      <a:cubicBezTo>
                        <a:pt x="345" y="588"/>
                        <a:pt x="330" y="591"/>
                        <a:pt x="315" y="599"/>
                      </a:cubicBezTo>
                      <a:cubicBezTo>
                        <a:pt x="296" y="610"/>
                        <a:pt x="283" y="623"/>
                        <a:pt x="274" y="633"/>
                      </a:cubicBezTo>
                      <a:cubicBezTo>
                        <a:pt x="271" y="636"/>
                        <a:pt x="265" y="642"/>
                        <a:pt x="263" y="643"/>
                      </a:cubicBezTo>
                      <a:cubicBezTo>
                        <a:pt x="263" y="643"/>
                        <a:pt x="263" y="643"/>
                        <a:pt x="261" y="642"/>
                      </a:cubicBezTo>
                      <a:cubicBezTo>
                        <a:pt x="260" y="642"/>
                        <a:pt x="258" y="642"/>
                        <a:pt x="255" y="641"/>
                      </a:cubicBezTo>
                      <a:cubicBezTo>
                        <a:pt x="244" y="639"/>
                        <a:pt x="232" y="636"/>
                        <a:pt x="220" y="635"/>
                      </a:cubicBezTo>
                      <a:cubicBezTo>
                        <a:pt x="169" y="630"/>
                        <a:pt x="147" y="664"/>
                        <a:pt x="130" y="696"/>
                      </a:cubicBezTo>
                      <a:cubicBezTo>
                        <a:pt x="130" y="697"/>
                        <a:pt x="130" y="697"/>
                        <a:pt x="129" y="698"/>
                      </a:cubicBezTo>
                      <a:cubicBezTo>
                        <a:pt x="126" y="699"/>
                        <a:pt x="116" y="698"/>
                        <a:pt x="112" y="698"/>
                      </a:cubicBezTo>
                      <a:cubicBezTo>
                        <a:pt x="92" y="696"/>
                        <a:pt x="50" y="694"/>
                        <a:pt x="31" y="738"/>
                      </a:cubicBezTo>
                      <a:cubicBezTo>
                        <a:pt x="9" y="787"/>
                        <a:pt x="0" y="942"/>
                        <a:pt x="59" y="1071"/>
                      </a:cubicBezTo>
                      <a:cubicBezTo>
                        <a:pt x="112" y="1186"/>
                        <a:pt x="141" y="1307"/>
                        <a:pt x="141" y="1308"/>
                      </a:cubicBezTo>
                      <a:cubicBezTo>
                        <a:pt x="144" y="1321"/>
                        <a:pt x="154" y="1331"/>
                        <a:pt x="167" y="1334"/>
                      </a:cubicBezTo>
                      <a:cubicBezTo>
                        <a:pt x="197" y="1343"/>
                        <a:pt x="227" y="1350"/>
                        <a:pt x="256" y="1355"/>
                      </a:cubicBezTo>
                      <a:cubicBezTo>
                        <a:pt x="276" y="1358"/>
                        <a:pt x="296" y="1361"/>
                        <a:pt x="315" y="1363"/>
                      </a:cubicBezTo>
                      <a:cubicBezTo>
                        <a:pt x="350" y="1366"/>
                        <a:pt x="382" y="1366"/>
                        <a:pt x="410" y="1365"/>
                      </a:cubicBezTo>
                      <a:cubicBezTo>
                        <a:pt x="439" y="1363"/>
                        <a:pt x="464" y="1360"/>
                        <a:pt x="486" y="1355"/>
                      </a:cubicBezTo>
                      <a:cubicBezTo>
                        <a:pt x="552" y="1343"/>
                        <a:pt x="587" y="1322"/>
                        <a:pt x="590" y="1321"/>
                      </a:cubicBezTo>
                      <a:cubicBezTo>
                        <a:pt x="600" y="1314"/>
                        <a:pt x="607" y="1303"/>
                        <a:pt x="607" y="1291"/>
                      </a:cubicBezTo>
                      <a:cubicBezTo>
                        <a:pt x="608" y="1274"/>
                        <a:pt x="646" y="1205"/>
                        <a:pt x="708" y="1131"/>
                      </a:cubicBezTo>
                      <a:cubicBezTo>
                        <a:pt x="762" y="1067"/>
                        <a:pt x="805" y="923"/>
                        <a:pt x="782" y="828"/>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7"/>
                <p:cNvSpPr>
                  <a:spLocks noEditPoints="1"/>
                </p:cNvSpPr>
                <p:nvPr/>
              </p:nvSpPr>
              <p:spPr bwMode="gray">
                <a:xfrm>
                  <a:off x="3373438" y="1825625"/>
                  <a:ext cx="1268413" cy="2197100"/>
                </a:xfrm>
                <a:custGeom>
                  <a:avLst/>
                  <a:gdLst>
                    <a:gd name="T0" fmla="*/ 683 w 767"/>
                    <a:gd name="T1" fmla="*/ 725 h 1329"/>
                    <a:gd name="T2" fmla="*/ 606 w 767"/>
                    <a:gd name="T3" fmla="*/ 358 h 1329"/>
                    <a:gd name="T4" fmla="*/ 601 w 767"/>
                    <a:gd name="T5" fmla="*/ 221 h 1329"/>
                    <a:gd name="T6" fmla="*/ 462 w 767"/>
                    <a:gd name="T7" fmla="*/ 4 h 1329"/>
                    <a:gd name="T8" fmla="*/ 404 w 767"/>
                    <a:gd name="T9" fmla="*/ 464 h 1329"/>
                    <a:gd name="T10" fmla="*/ 395 w 767"/>
                    <a:gd name="T11" fmla="*/ 619 h 1329"/>
                    <a:gd name="T12" fmla="*/ 305 w 767"/>
                    <a:gd name="T13" fmla="*/ 597 h 1329"/>
                    <a:gd name="T14" fmla="*/ 240 w 767"/>
                    <a:gd name="T15" fmla="*/ 643 h 1329"/>
                    <a:gd name="T16" fmla="*/ 200 w 767"/>
                    <a:gd name="T17" fmla="*/ 635 h 1329"/>
                    <a:gd name="T18" fmla="*/ 127 w 767"/>
                    <a:gd name="T19" fmla="*/ 686 h 1329"/>
                    <a:gd name="T20" fmla="*/ 92 w 767"/>
                    <a:gd name="T21" fmla="*/ 698 h 1329"/>
                    <a:gd name="T22" fmla="*/ 29 w 767"/>
                    <a:gd name="T23" fmla="*/ 727 h 1329"/>
                    <a:gd name="T24" fmla="*/ 140 w 767"/>
                    <a:gd name="T25" fmla="*/ 1286 h 1329"/>
                    <a:gd name="T26" fmla="*/ 298 w 767"/>
                    <a:gd name="T27" fmla="*/ 1326 h 1329"/>
                    <a:gd name="T28" fmla="*/ 561 w 767"/>
                    <a:gd name="T29" fmla="*/ 1287 h 1329"/>
                    <a:gd name="T30" fmla="*/ 675 w 767"/>
                    <a:gd name="T31" fmla="*/ 1101 h 1329"/>
                    <a:gd name="T32" fmla="*/ 79 w 767"/>
                    <a:gd name="T33" fmla="*/ 709 h 1329"/>
                    <a:gd name="T34" fmla="*/ 104 w 767"/>
                    <a:gd name="T35" fmla="*/ 710 h 1329"/>
                    <a:gd name="T36" fmla="*/ 198 w 767"/>
                    <a:gd name="T37" fmla="*/ 647 h 1329"/>
                    <a:gd name="T38" fmla="*/ 239 w 767"/>
                    <a:gd name="T39" fmla="*/ 655 h 1329"/>
                    <a:gd name="T40" fmla="*/ 311 w 767"/>
                    <a:gd name="T41" fmla="*/ 608 h 1329"/>
                    <a:gd name="T42" fmla="*/ 388 w 767"/>
                    <a:gd name="T43" fmla="*/ 628 h 1329"/>
                    <a:gd name="T44" fmla="*/ 414 w 767"/>
                    <a:gd name="T45" fmla="*/ 643 h 1329"/>
                    <a:gd name="T46" fmla="*/ 416 w 767"/>
                    <a:gd name="T47" fmla="*/ 463 h 1329"/>
                    <a:gd name="T48" fmla="*/ 464 w 767"/>
                    <a:gd name="T49" fmla="*/ 16 h 1329"/>
                    <a:gd name="T50" fmla="*/ 589 w 767"/>
                    <a:gd name="T51" fmla="*/ 222 h 1329"/>
                    <a:gd name="T52" fmla="*/ 639 w 767"/>
                    <a:gd name="T53" fmla="*/ 711 h 1329"/>
                    <a:gd name="T54" fmla="*/ 733 w 767"/>
                    <a:gd name="T55" fmla="*/ 817 h 1329"/>
                    <a:gd name="T56" fmla="*/ 558 w 767"/>
                    <a:gd name="T57" fmla="*/ 1272 h 1329"/>
                    <a:gd name="T58" fmla="*/ 359 w 767"/>
                    <a:gd name="T59" fmla="*/ 1317 h 1329"/>
                    <a:gd name="T60" fmla="*/ 156 w 767"/>
                    <a:gd name="T61" fmla="*/ 1287 h 1329"/>
                    <a:gd name="T62" fmla="*/ 68 w 767"/>
                    <a:gd name="T63" fmla="*/ 1041 h 1329"/>
                    <a:gd name="T64" fmla="*/ 79 w 767"/>
                    <a:gd name="T65" fmla="*/ 709 h 1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7" h="1329">
                      <a:moveTo>
                        <a:pt x="745" y="815"/>
                      </a:moveTo>
                      <a:cubicBezTo>
                        <a:pt x="730" y="755"/>
                        <a:pt x="712" y="742"/>
                        <a:pt x="683" y="725"/>
                      </a:cubicBezTo>
                      <a:cubicBezTo>
                        <a:pt x="672" y="720"/>
                        <a:pt x="660" y="713"/>
                        <a:pt x="646" y="702"/>
                      </a:cubicBezTo>
                      <a:cubicBezTo>
                        <a:pt x="615" y="676"/>
                        <a:pt x="610" y="485"/>
                        <a:pt x="606" y="358"/>
                      </a:cubicBezTo>
                      <a:cubicBezTo>
                        <a:pt x="606" y="358"/>
                        <a:pt x="606" y="358"/>
                        <a:pt x="606" y="358"/>
                      </a:cubicBezTo>
                      <a:cubicBezTo>
                        <a:pt x="605" y="308"/>
                        <a:pt x="604" y="261"/>
                        <a:pt x="601" y="221"/>
                      </a:cubicBezTo>
                      <a:cubicBezTo>
                        <a:pt x="593" y="82"/>
                        <a:pt x="585" y="9"/>
                        <a:pt x="507" y="1"/>
                      </a:cubicBezTo>
                      <a:cubicBezTo>
                        <a:pt x="494" y="0"/>
                        <a:pt x="480" y="1"/>
                        <a:pt x="462" y="4"/>
                      </a:cubicBezTo>
                      <a:cubicBezTo>
                        <a:pt x="368" y="21"/>
                        <a:pt x="382" y="189"/>
                        <a:pt x="396" y="351"/>
                      </a:cubicBezTo>
                      <a:cubicBezTo>
                        <a:pt x="400" y="391"/>
                        <a:pt x="403" y="429"/>
                        <a:pt x="404" y="464"/>
                      </a:cubicBezTo>
                      <a:cubicBezTo>
                        <a:pt x="408" y="540"/>
                        <a:pt x="410" y="606"/>
                        <a:pt x="407" y="628"/>
                      </a:cubicBezTo>
                      <a:cubicBezTo>
                        <a:pt x="403" y="625"/>
                        <a:pt x="399" y="622"/>
                        <a:pt x="395" y="619"/>
                      </a:cubicBezTo>
                      <a:cubicBezTo>
                        <a:pt x="381" y="607"/>
                        <a:pt x="363" y="592"/>
                        <a:pt x="340" y="590"/>
                      </a:cubicBezTo>
                      <a:cubicBezTo>
                        <a:pt x="328" y="588"/>
                        <a:pt x="316" y="591"/>
                        <a:pt x="305" y="597"/>
                      </a:cubicBezTo>
                      <a:cubicBezTo>
                        <a:pt x="288" y="607"/>
                        <a:pt x="277" y="618"/>
                        <a:pt x="268" y="627"/>
                      </a:cubicBezTo>
                      <a:cubicBezTo>
                        <a:pt x="255" y="641"/>
                        <a:pt x="251" y="644"/>
                        <a:pt x="240" y="643"/>
                      </a:cubicBezTo>
                      <a:cubicBezTo>
                        <a:pt x="238" y="642"/>
                        <a:pt x="235" y="642"/>
                        <a:pt x="232" y="641"/>
                      </a:cubicBezTo>
                      <a:cubicBezTo>
                        <a:pt x="221" y="638"/>
                        <a:pt x="210" y="636"/>
                        <a:pt x="200" y="635"/>
                      </a:cubicBezTo>
                      <a:cubicBezTo>
                        <a:pt x="197" y="635"/>
                        <a:pt x="194" y="634"/>
                        <a:pt x="192" y="634"/>
                      </a:cubicBezTo>
                      <a:cubicBezTo>
                        <a:pt x="160" y="634"/>
                        <a:pt x="144" y="653"/>
                        <a:pt x="127" y="686"/>
                      </a:cubicBezTo>
                      <a:cubicBezTo>
                        <a:pt x="122" y="697"/>
                        <a:pt x="116" y="698"/>
                        <a:pt x="104" y="698"/>
                      </a:cubicBezTo>
                      <a:cubicBezTo>
                        <a:pt x="101" y="698"/>
                        <a:pt x="97" y="698"/>
                        <a:pt x="92" y="698"/>
                      </a:cubicBezTo>
                      <a:cubicBezTo>
                        <a:pt x="88" y="698"/>
                        <a:pt x="83" y="697"/>
                        <a:pt x="79" y="697"/>
                      </a:cubicBezTo>
                      <a:cubicBezTo>
                        <a:pt x="63" y="697"/>
                        <a:pt x="40" y="700"/>
                        <a:pt x="29" y="727"/>
                      </a:cubicBezTo>
                      <a:cubicBezTo>
                        <a:pt x="8" y="773"/>
                        <a:pt x="0" y="923"/>
                        <a:pt x="57" y="1046"/>
                      </a:cubicBezTo>
                      <a:cubicBezTo>
                        <a:pt x="110" y="1161"/>
                        <a:pt x="140" y="1284"/>
                        <a:pt x="140" y="1286"/>
                      </a:cubicBezTo>
                      <a:cubicBezTo>
                        <a:pt x="142" y="1292"/>
                        <a:pt x="146" y="1297"/>
                        <a:pt x="153" y="1299"/>
                      </a:cubicBezTo>
                      <a:cubicBezTo>
                        <a:pt x="202" y="1313"/>
                        <a:pt x="251" y="1322"/>
                        <a:pt x="298" y="1326"/>
                      </a:cubicBezTo>
                      <a:cubicBezTo>
                        <a:pt x="318" y="1328"/>
                        <a:pt x="339" y="1329"/>
                        <a:pt x="359" y="1329"/>
                      </a:cubicBezTo>
                      <a:cubicBezTo>
                        <a:pt x="489" y="1329"/>
                        <a:pt x="558" y="1289"/>
                        <a:pt x="561" y="1287"/>
                      </a:cubicBezTo>
                      <a:cubicBezTo>
                        <a:pt x="567" y="1284"/>
                        <a:pt x="570" y="1278"/>
                        <a:pt x="570" y="1272"/>
                      </a:cubicBezTo>
                      <a:cubicBezTo>
                        <a:pt x="571" y="1243"/>
                        <a:pt x="625" y="1161"/>
                        <a:pt x="675" y="1101"/>
                      </a:cubicBezTo>
                      <a:cubicBezTo>
                        <a:pt x="725" y="1042"/>
                        <a:pt x="767" y="903"/>
                        <a:pt x="745" y="815"/>
                      </a:cubicBezTo>
                      <a:close/>
                      <a:moveTo>
                        <a:pt x="79" y="709"/>
                      </a:moveTo>
                      <a:cubicBezTo>
                        <a:pt x="83" y="709"/>
                        <a:pt x="87" y="710"/>
                        <a:pt x="91" y="710"/>
                      </a:cubicBezTo>
                      <a:cubicBezTo>
                        <a:pt x="96" y="710"/>
                        <a:pt x="100" y="710"/>
                        <a:pt x="104" y="710"/>
                      </a:cubicBezTo>
                      <a:cubicBezTo>
                        <a:pt x="117" y="710"/>
                        <a:pt x="130" y="708"/>
                        <a:pt x="138" y="692"/>
                      </a:cubicBezTo>
                      <a:cubicBezTo>
                        <a:pt x="154" y="660"/>
                        <a:pt x="168" y="644"/>
                        <a:pt x="198" y="647"/>
                      </a:cubicBezTo>
                      <a:cubicBezTo>
                        <a:pt x="208" y="648"/>
                        <a:pt x="218" y="650"/>
                        <a:pt x="229" y="653"/>
                      </a:cubicBezTo>
                      <a:cubicBezTo>
                        <a:pt x="232" y="654"/>
                        <a:pt x="236" y="654"/>
                        <a:pt x="239" y="655"/>
                      </a:cubicBezTo>
                      <a:cubicBezTo>
                        <a:pt x="256" y="656"/>
                        <a:pt x="264" y="649"/>
                        <a:pt x="277" y="636"/>
                      </a:cubicBezTo>
                      <a:cubicBezTo>
                        <a:pt x="285" y="627"/>
                        <a:pt x="295" y="617"/>
                        <a:pt x="311" y="608"/>
                      </a:cubicBezTo>
                      <a:cubicBezTo>
                        <a:pt x="320" y="603"/>
                        <a:pt x="329" y="601"/>
                        <a:pt x="339" y="602"/>
                      </a:cubicBezTo>
                      <a:cubicBezTo>
                        <a:pt x="358" y="603"/>
                        <a:pt x="374" y="617"/>
                        <a:pt x="388" y="628"/>
                      </a:cubicBezTo>
                      <a:cubicBezTo>
                        <a:pt x="397" y="636"/>
                        <a:pt x="404" y="641"/>
                        <a:pt x="409" y="643"/>
                      </a:cubicBezTo>
                      <a:cubicBezTo>
                        <a:pt x="414" y="643"/>
                        <a:pt x="414" y="643"/>
                        <a:pt x="414" y="643"/>
                      </a:cubicBezTo>
                      <a:cubicBezTo>
                        <a:pt x="416" y="639"/>
                        <a:pt x="416" y="639"/>
                        <a:pt x="416" y="639"/>
                      </a:cubicBezTo>
                      <a:cubicBezTo>
                        <a:pt x="423" y="626"/>
                        <a:pt x="421" y="570"/>
                        <a:pt x="416" y="463"/>
                      </a:cubicBezTo>
                      <a:cubicBezTo>
                        <a:pt x="415" y="429"/>
                        <a:pt x="412" y="391"/>
                        <a:pt x="408" y="350"/>
                      </a:cubicBezTo>
                      <a:cubicBezTo>
                        <a:pt x="395" y="193"/>
                        <a:pt x="381" y="31"/>
                        <a:pt x="464" y="16"/>
                      </a:cubicBezTo>
                      <a:cubicBezTo>
                        <a:pt x="481" y="13"/>
                        <a:pt x="494" y="12"/>
                        <a:pt x="506" y="13"/>
                      </a:cubicBezTo>
                      <a:cubicBezTo>
                        <a:pt x="574" y="20"/>
                        <a:pt x="581" y="89"/>
                        <a:pt x="589" y="222"/>
                      </a:cubicBezTo>
                      <a:cubicBezTo>
                        <a:pt x="592" y="262"/>
                        <a:pt x="593" y="309"/>
                        <a:pt x="594" y="358"/>
                      </a:cubicBezTo>
                      <a:cubicBezTo>
                        <a:pt x="598" y="502"/>
                        <a:pt x="603" y="682"/>
                        <a:pt x="639" y="711"/>
                      </a:cubicBezTo>
                      <a:cubicBezTo>
                        <a:pt x="654" y="723"/>
                        <a:pt x="666" y="730"/>
                        <a:pt x="677" y="736"/>
                      </a:cubicBezTo>
                      <a:cubicBezTo>
                        <a:pt x="705" y="751"/>
                        <a:pt x="720" y="762"/>
                        <a:pt x="733" y="817"/>
                      </a:cubicBezTo>
                      <a:cubicBezTo>
                        <a:pt x="754" y="903"/>
                        <a:pt x="714" y="1036"/>
                        <a:pt x="666" y="1094"/>
                      </a:cubicBezTo>
                      <a:cubicBezTo>
                        <a:pt x="614" y="1155"/>
                        <a:pt x="559" y="1239"/>
                        <a:pt x="558" y="1272"/>
                      </a:cubicBezTo>
                      <a:cubicBezTo>
                        <a:pt x="558" y="1274"/>
                        <a:pt x="557" y="1276"/>
                        <a:pt x="555" y="1277"/>
                      </a:cubicBezTo>
                      <a:cubicBezTo>
                        <a:pt x="552" y="1279"/>
                        <a:pt x="485" y="1317"/>
                        <a:pt x="359" y="1317"/>
                      </a:cubicBezTo>
                      <a:cubicBezTo>
                        <a:pt x="339" y="1317"/>
                        <a:pt x="319" y="1316"/>
                        <a:pt x="299" y="1314"/>
                      </a:cubicBezTo>
                      <a:cubicBezTo>
                        <a:pt x="253" y="1310"/>
                        <a:pt x="205" y="1301"/>
                        <a:pt x="156" y="1287"/>
                      </a:cubicBezTo>
                      <a:cubicBezTo>
                        <a:pt x="154" y="1287"/>
                        <a:pt x="152" y="1285"/>
                        <a:pt x="152" y="1283"/>
                      </a:cubicBezTo>
                      <a:cubicBezTo>
                        <a:pt x="151" y="1282"/>
                        <a:pt x="121" y="1158"/>
                        <a:pt x="68" y="1041"/>
                      </a:cubicBezTo>
                      <a:cubicBezTo>
                        <a:pt x="13" y="921"/>
                        <a:pt x="20" y="776"/>
                        <a:pt x="40" y="732"/>
                      </a:cubicBezTo>
                      <a:cubicBezTo>
                        <a:pt x="48" y="712"/>
                        <a:pt x="64" y="709"/>
                        <a:pt x="79" y="7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8"/>
                <p:cNvSpPr>
                  <a:spLocks noEditPoints="1"/>
                </p:cNvSpPr>
                <p:nvPr/>
              </p:nvSpPr>
              <p:spPr bwMode="gray">
                <a:xfrm>
                  <a:off x="4051300" y="1887538"/>
                  <a:ext cx="261938" cy="317500"/>
                </a:xfrm>
                <a:custGeom>
                  <a:avLst/>
                  <a:gdLst>
                    <a:gd name="T0" fmla="*/ 36 w 158"/>
                    <a:gd name="T1" fmla="*/ 192 h 192"/>
                    <a:gd name="T2" fmla="*/ 38 w 158"/>
                    <a:gd name="T3" fmla="*/ 192 h 192"/>
                    <a:gd name="T4" fmla="*/ 136 w 158"/>
                    <a:gd name="T5" fmla="*/ 189 h 192"/>
                    <a:gd name="T6" fmla="*/ 154 w 158"/>
                    <a:gd name="T7" fmla="*/ 172 h 192"/>
                    <a:gd name="T8" fmla="*/ 85 w 158"/>
                    <a:gd name="T9" fmla="*/ 1 h 192"/>
                    <a:gd name="T10" fmla="*/ 68 w 158"/>
                    <a:gd name="T11" fmla="*/ 2 h 192"/>
                    <a:gd name="T12" fmla="*/ 20 w 158"/>
                    <a:gd name="T13" fmla="*/ 177 h 192"/>
                    <a:gd name="T14" fmla="*/ 36 w 158"/>
                    <a:gd name="T15" fmla="*/ 192 h 192"/>
                    <a:gd name="T16" fmla="*/ 71 w 158"/>
                    <a:gd name="T17" fmla="*/ 14 h 192"/>
                    <a:gd name="T18" fmla="*/ 79 w 158"/>
                    <a:gd name="T19" fmla="*/ 13 h 192"/>
                    <a:gd name="T20" fmla="*/ 83 w 158"/>
                    <a:gd name="T21" fmla="*/ 13 h 192"/>
                    <a:gd name="T22" fmla="*/ 142 w 158"/>
                    <a:gd name="T23" fmla="*/ 171 h 192"/>
                    <a:gd name="T24" fmla="*/ 136 w 158"/>
                    <a:gd name="T25" fmla="*/ 177 h 192"/>
                    <a:gd name="T26" fmla="*/ 38 w 158"/>
                    <a:gd name="T27" fmla="*/ 180 h 192"/>
                    <a:gd name="T28" fmla="*/ 38 w 158"/>
                    <a:gd name="T29" fmla="*/ 186 h 192"/>
                    <a:gd name="T30" fmla="*/ 38 w 158"/>
                    <a:gd name="T31" fmla="*/ 180 h 192"/>
                    <a:gd name="T32" fmla="*/ 37 w 158"/>
                    <a:gd name="T33" fmla="*/ 180 h 192"/>
                    <a:gd name="T34" fmla="*/ 32 w 158"/>
                    <a:gd name="T35" fmla="*/ 175 h 192"/>
                    <a:gd name="T36" fmla="*/ 71 w 158"/>
                    <a:gd name="T37" fmla="*/ 1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92">
                      <a:moveTo>
                        <a:pt x="36" y="192"/>
                      </a:moveTo>
                      <a:cubicBezTo>
                        <a:pt x="37" y="192"/>
                        <a:pt x="37" y="192"/>
                        <a:pt x="38" y="192"/>
                      </a:cubicBezTo>
                      <a:cubicBezTo>
                        <a:pt x="136" y="189"/>
                        <a:pt x="136" y="189"/>
                        <a:pt x="136" y="189"/>
                      </a:cubicBezTo>
                      <a:cubicBezTo>
                        <a:pt x="145" y="189"/>
                        <a:pt x="153" y="181"/>
                        <a:pt x="154" y="172"/>
                      </a:cubicBezTo>
                      <a:cubicBezTo>
                        <a:pt x="155" y="145"/>
                        <a:pt x="158" y="8"/>
                        <a:pt x="85" y="1"/>
                      </a:cubicBezTo>
                      <a:cubicBezTo>
                        <a:pt x="79" y="0"/>
                        <a:pt x="74" y="1"/>
                        <a:pt x="68" y="2"/>
                      </a:cubicBezTo>
                      <a:cubicBezTo>
                        <a:pt x="0" y="14"/>
                        <a:pt x="16" y="150"/>
                        <a:pt x="20" y="177"/>
                      </a:cubicBezTo>
                      <a:cubicBezTo>
                        <a:pt x="21" y="185"/>
                        <a:pt x="28" y="192"/>
                        <a:pt x="36" y="192"/>
                      </a:cubicBezTo>
                      <a:close/>
                      <a:moveTo>
                        <a:pt x="71" y="14"/>
                      </a:moveTo>
                      <a:cubicBezTo>
                        <a:pt x="74" y="13"/>
                        <a:pt x="77" y="13"/>
                        <a:pt x="79" y="13"/>
                      </a:cubicBezTo>
                      <a:cubicBezTo>
                        <a:pt x="81" y="13"/>
                        <a:pt x="82" y="13"/>
                        <a:pt x="83" y="13"/>
                      </a:cubicBezTo>
                      <a:cubicBezTo>
                        <a:pt x="148" y="19"/>
                        <a:pt x="142" y="165"/>
                        <a:pt x="142" y="171"/>
                      </a:cubicBezTo>
                      <a:cubicBezTo>
                        <a:pt x="141" y="175"/>
                        <a:pt x="139" y="177"/>
                        <a:pt x="136" y="177"/>
                      </a:cubicBezTo>
                      <a:cubicBezTo>
                        <a:pt x="38" y="180"/>
                        <a:pt x="38" y="180"/>
                        <a:pt x="38" y="180"/>
                      </a:cubicBezTo>
                      <a:cubicBezTo>
                        <a:pt x="38" y="186"/>
                        <a:pt x="38" y="186"/>
                        <a:pt x="38" y="186"/>
                      </a:cubicBezTo>
                      <a:cubicBezTo>
                        <a:pt x="38" y="180"/>
                        <a:pt x="38" y="180"/>
                        <a:pt x="38" y="180"/>
                      </a:cubicBezTo>
                      <a:cubicBezTo>
                        <a:pt x="38" y="180"/>
                        <a:pt x="38" y="180"/>
                        <a:pt x="37" y="180"/>
                      </a:cubicBezTo>
                      <a:cubicBezTo>
                        <a:pt x="35" y="180"/>
                        <a:pt x="32" y="178"/>
                        <a:pt x="32" y="175"/>
                      </a:cubicBezTo>
                      <a:cubicBezTo>
                        <a:pt x="24" y="119"/>
                        <a:pt x="23" y="22"/>
                        <a:pt x="71"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9"/>
                <p:cNvSpPr>
                  <a:spLocks/>
                </p:cNvSpPr>
                <p:nvPr/>
              </p:nvSpPr>
              <p:spPr bwMode="gray">
                <a:xfrm>
                  <a:off x="4137025" y="2505075"/>
                  <a:ext cx="166688" cy="53975"/>
                </a:xfrm>
                <a:custGeom>
                  <a:avLst/>
                  <a:gdLst>
                    <a:gd name="T0" fmla="*/ 96 w 101"/>
                    <a:gd name="T1" fmla="*/ 29 h 33"/>
                    <a:gd name="T2" fmla="*/ 101 w 101"/>
                    <a:gd name="T3" fmla="*/ 18 h 33"/>
                    <a:gd name="T4" fmla="*/ 0 w 101"/>
                    <a:gd name="T5" fmla="*/ 22 h 33"/>
                    <a:gd name="T6" fmla="*/ 4 w 101"/>
                    <a:gd name="T7" fmla="*/ 33 h 33"/>
                    <a:gd name="T8" fmla="*/ 96 w 101"/>
                    <a:gd name="T9" fmla="*/ 29 h 33"/>
                  </a:gdLst>
                  <a:ahLst/>
                  <a:cxnLst>
                    <a:cxn ang="0">
                      <a:pos x="T0" y="T1"/>
                    </a:cxn>
                    <a:cxn ang="0">
                      <a:pos x="T2" y="T3"/>
                    </a:cxn>
                    <a:cxn ang="0">
                      <a:pos x="T4" y="T5"/>
                    </a:cxn>
                    <a:cxn ang="0">
                      <a:pos x="T6" y="T7"/>
                    </a:cxn>
                    <a:cxn ang="0">
                      <a:pos x="T8" y="T9"/>
                    </a:cxn>
                  </a:cxnLst>
                  <a:rect l="0" t="0" r="r" b="b"/>
                  <a:pathLst>
                    <a:path w="101" h="33">
                      <a:moveTo>
                        <a:pt x="96" y="29"/>
                      </a:moveTo>
                      <a:cubicBezTo>
                        <a:pt x="101" y="18"/>
                        <a:pt x="101" y="18"/>
                        <a:pt x="101" y="18"/>
                      </a:cubicBezTo>
                      <a:cubicBezTo>
                        <a:pt x="64" y="0"/>
                        <a:pt x="6" y="20"/>
                        <a:pt x="0" y="22"/>
                      </a:cubicBezTo>
                      <a:cubicBezTo>
                        <a:pt x="4" y="33"/>
                        <a:pt x="4" y="33"/>
                        <a:pt x="4" y="33"/>
                      </a:cubicBezTo>
                      <a:cubicBezTo>
                        <a:pt x="10" y="31"/>
                        <a:pt x="64" y="13"/>
                        <a:pt x="96"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0"/>
                <p:cNvSpPr>
                  <a:spLocks/>
                </p:cNvSpPr>
                <p:nvPr/>
              </p:nvSpPr>
              <p:spPr bwMode="gray">
                <a:xfrm>
                  <a:off x="4124325" y="2284413"/>
                  <a:ext cx="166688" cy="57150"/>
                </a:xfrm>
                <a:custGeom>
                  <a:avLst/>
                  <a:gdLst>
                    <a:gd name="T0" fmla="*/ 96 w 101"/>
                    <a:gd name="T1" fmla="*/ 29 h 34"/>
                    <a:gd name="T2" fmla="*/ 101 w 101"/>
                    <a:gd name="T3" fmla="*/ 19 h 34"/>
                    <a:gd name="T4" fmla="*/ 0 w 101"/>
                    <a:gd name="T5" fmla="*/ 22 h 34"/>
                    <a:gd name="T6" fmla="*/ 4 w 101"/>
                    <a:gd name="T7" fmla="*/ 34 h 34"/>
                    <a:gd name="T8" fmla="*/ 96 w 101"/>
                    <a:gd name="T9" fmla="*/ 29 h 34"/>
                  </a:gdLst>
                  <a:ahLst/>
                  <a:cxnLst>
                    <a:cxn ang="0">
                      <a:pos x="T0" y="T1"/>
                    </a:cxn>
                    <a:cxn ang="0">
                      <a:pos x="T2" y="T3"/>
                    </a:cxn>
                    <a:cxn ang="0">
                      <a:pos x="T4" y="T5"/>
                    </a:cxn>
                    <a:cxn ang="0">
                      <a:pos x="T6" y="T7"/>
                    </a:cxn>
                    <a:cxn ang="0">
                      <a:pos x="T8" y="T9"/>
                    </a:cxn>
                  </a:cxnLst>
                  <a:rect l="0" t="0" r="r" b="b"/>
                  <a:pathLst>
                    <a:path w="101" h="34">
                      <a:moveTo>
                        <a:pt x="96" y="29"/>
                      </a:moveTo>
                      <a:cubicBezTo>
                        <a:pt x="101" y="19"/>
                        <a:pt x="101" y="19"/>
                        <a:pt x="101" y="19"/>
                      </a:cubicBezTo>
                      <a:cubicBezTo>
                        <a:pt x="64" y="0"/>
                        <a:pt x="6" y="20"/>
                        <a:pt x="0" y="22"/>
                      </a:cubicBezTo>
                      <a:cubicBezTo>
                        <a:pt x="4" y="34"/>
                        <a:pt x="4" y="34"/>
                        <a:pt x="4" y="34"/>
                      </a:cubicBezTo>
                      <a:cubicBezTo>
                        <a:pt x="26" y="26"/>
                        <a:pt x="69" y="16"/>
                        <a:pt x="96"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1"/>
                <p:cNvSpPr>
                  <a:spLocks/>
                </p:cNvSpPr>
                <p:nvPr/>
              </p:nvSpPr>
              <p:spPr bwMode="gray">
                <a:xfrm>
                  <a:off x="4151313" y="2722563"/>
                  <a:ext cx="166688" cy="57150"/>
                </a:xfrm>
                <a:custGeom>
                  <a:avLst/>
                  <a:gdLst>
                    <a:gd name="T0" fmla="*/ 0 w 101"/>
                    <a:gd name="T1" fmla="*/ 23 h 34"/>
                    <a:gd name="T2" fmla="*/ 4 w 101"/>
                    <a:gd name="T3" fmla="*/ 34 h 34"/>
                    <a:gd name="T4" fmla="*/ 96 w 101"/>
                    <a:gd name="T5" fmla="*/ 30 h 34"/>
                    <a:gd name="T6" fmla="*/ 101 w 101"/>
                    <a:gd name="T7" fmla="*/ 19 h 34"/>
                    <a:gd name="T8" fmla="*/ 0 w 101"/>
                    <a:gd name="T9" fmla="*/ 23 h 34"/>
                  </a:gdLst>
                  <a:ahLst/>
                  <a:cxnLst>
                    <a:cxn ang="0">
                      <a:pos x="T0" y="T1"/>
                    </a:cxn>
                    <a:cxn ang="0">
                      <a:pos x="T2" y="T3"/>
                    </a:cxn>
                    <a:cxn ang="0">
                      <a:pos x="T4" y="T5"/>
                    </a:cxn>
                    <a:cxn ang="0">
                      <a:pos x="T6" y="T7"/>
                    </a:cxn>
                    <a:cxn ang="0">
                      <a:pos x="T8" y="T9"/>
                    </a:cxn>
                  </a:cxnLst>
                  <a:rect l="0" t="0" r="r" b="b"/>
                  <a:pathLst>
                    <a:path w="101" h="34">
                      <a:moveTo>
                        <a:pt x="0" y="23"/>
                      </a:moveTo>
                      <a:cubicBezTo>
                        <a:pt x="4" y="34"/>
                        <a:pt x="4" y="34"/>
                        <a:pt x="4" y="34"/>
                      </a:cubicBezTo>
                      <a:cubicBezTo>
                        <a:pt x="10" y="32"/>
                        <a:pt x="64" y="13"/>
                        <a:pt x="96" y="30"/>
                      </a:cubicBezTo>
                      <a:cubicBezTo>
                        <a:pt x="101" y="19"/>
                        <a:pt x="101" y="19"/>
                        <a:pt x="101" y="19"/>
                      </a:cubicBezTo>
                      <a:cubicBezTo>
                        <a:pt x="65" y="0"/>
                        <a:pt x="6" y="20"/>
                        <a:pt x="0"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Freeform 12"/>
              <p:cNvSpPr>
                <a:spLocks noEditPoints="1"/>
              </p:cNvSpPr>
              <p:nvPr/>
            </p:nvSpPr>
            <p:spPr bwMode="gray">
              <a:xfrm>
                <a:off x="7995183" y="2751614"/>
                <a:ext cx="250058" cy="316498"/>
              </a:xfrm>
              <a:custGeom>
                <a:avLst/>
                <a:gdLst>
                  <a:gd name="T0" fmla="*/ 3 w 88"/>
                  <a:gd name="T1" fmla="*/ 43 h 111"/>
                  <a:gd name="T2" fmla="*/ 3 w 88"/>
                  <a:gd name="T3" fmla="*/ 48 h 111"/>
                  <a:gd name="T4" fmla="*/ 15 w 88"/>
                  <a:gd name="T5" fmla="*/ 49 h 111"/>
                  <a:gd name="T6" fmla="*/ 22 w 88"/>
                  <a:gd name="T7" fmla="*/ 65 h 111"/>
                  <a:gd name="T8" fmla="*/ 2 w 88"/>
                  <a:gd name="T9" fmla="*/ 66 h 111"/>
                  <a:gd name="T10" fmla="*/ 0 w 88"/>
                  <a:gd name="T11" fmla="*/ 72 h 111"/>
                  <a:gd name="T12" fmla="*/ 0 w 88"/>
                  <a:gd name="T13" fmla="*/ 78 h 111"/>
                  <a:gd name="T14" fmla="*/ 10 w 88"/>
                  <a:gd name="T15" fmla="*/ 79 h 111"/>
                  <a:gd name="T16" fmla="*/ 13 w 88"/>
                  <a:gd name="T17" fmla="*/ 106 h 111"/>
                  <a:gd name="T18" fmla="*/ 19 w 88"/>
                  <a:gd name="T19" fmla="*/ 108 h 111"/>
                  <a:gd name="T20" fmla="*/ 24 w 88"/>
                  <a:gd name="T21" fmla="*/ 110 h 111"/>
                  <a:gd name="T22" fmla="*/ 31 w 88"/>
                  <a:gd name="T23" fmla="*/ 77 h 111"/>
                  <a:gd name="T24" fmla="*/ 48 w 88"/>
                  <a:gd name="T25" fmla="*/ 76 h 111"/>
                  <a:gd name="T26" fmla="*/ 43 w 88"/>
                  <a:gd name="T27" fmla="*/ 107 h 111"/>
                  <a:gd name="T28" fmla="*/ 51 w 88"/>
                  <a:gd name="T29" fmla="*/ 109 h 111"/>
                  <a:gd name="T30" fmla="*/ 53 w 88"/>
                  <a:gd name="T31" fmla="*/ 108 h 111"/>
                  <a:gd name="T32" fmla="*/ 59 w 88"/>
                  <a:gd name="T33" fmla="*/ 75 h 111"/>
                  <a:gd name="T34" fmla="*/ 83 w 88"/>
                  <a:gd name="T35" fmla="*/ 75 h 111"/>
                  <a:gd name="T36" fmla="*/ 85 w 88"/>
                  <a:gd name="T37" fmla="*/ 63 h 111"/>
                  <a:gd name="T38" fmla="*/ 62 w 88"/>
                  <a:gd name="T39" fmla="*/ 63 h 111"/>
                  <a:gd name="T40" fmla="*/ 85 w 88"/>
                  <a:gd name="T41" fmla="*/ 45 h 111"/>
                  <a:gd name="T42" fmla="*/ 87 w 88"/>
                  <a:gd name="T43" fmla="*/ 44 h 111"/>
                  <a:gd name="T44" fmla="*/ 86 w 88"/>
                  <a:gd name="T45" fmla="*/ 32 h 111"/>
                  <a:gd name="T46" fmla="*/ 75 w 88"/>
                  <a:gd name="T47" fmla="*/ 5 h 111"/>
                  <a:gd name="T48" fmla="*/ 70 w 88"/>
                  <a:gd name="T49" fmla="*/ 3 h 111"/>
                  <a:gd name="T50" fmla="*/ 65 w 88"/>
                  <a:gd name="T51" fmla="*/ 0 h 111"/>
                  <a:gd name="T52" fmla="*/ 61 w 88"/>
                  <a:gd name="T53" fmla="*/ 12 h 111"/>
                  <a:gd name="T54" fmla="*/ 40 w 88"/>
                  <a:gd name="T55" fmla="*/ 35 h 111"/>
                  <a:gd name="T56" fmla="*/ 46 w 88"/>
                  <a:gd name="T57" fmla="*/ 5 h 111"/>
                  <a:gd name="T58" fmla="*/ 37 w 88"/>
                  <a:gd name="T59" fmla="*/ 2 h 111"/>
                  <a:gd name="T60" fmla="*/ 35 w 88"/>
                  <a:gd name="T61" fmla="*/ 3 h 111"/>
                  <a:gd name="T62" fmla="*/ 28 w 88"/>
                  <a:gd name="T63" fmla="*/ 36 h 111"/>
                  <a:gd name="T64" fmla="*/ 5 w 88"/>
                  <a:gd name="T65" fmla="*/ 37 h 111"/>
                  <a:gd name="T66" fmla="*/ 38 w 88"/>
                  <a:gd name="T67" fmla="*/ 47 h 111"/>
                  <a:gd name="T68" fmla="*/ 54 w 88"/>
                  <a:gd name="T69" fmla="*/ 46 h 111"/>
                  <a:gd name="T70" fmla="*/ 34 w 88"/>
                  <a:gd name="T71" fmla="*/ 6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8" h="111">
                    <a:moveTo>
                      <a:pt x="3" y="38"/>
                    </a:moveTo>
                    <a:cubicBezTo>
                      <a:pt x="3" y="40"/>
                      <a:pt x="3" y="41"/>
                      <a:pt x="3" y="43"/>
                    </a:cubicBezTo>
                    <a:cubicBezTo>
                      <a:pt x="3" y="43"/>
                      <a:pt x="3" y="44"/>
                      <a:pt x="3" y="45"/>
                    </a:cubicBezTo>
                    <a:cubicBezTo>
                      <a:pt x="3" y="47"/>
                      <a:pt x="3" y="48"/>
                      <a:pt x="3" y="48"/>
                    </a:cubicBezTo>
                    <a:cubicBezTo>
                      <a:pt x="3" y="49"/>
                      <a:pt x="3" y="50"/>
                      <a:pt x="4" y="50"/>
                    </a:cubicBezTo>
                    <a:cubicBezTo>
                      <a:pt x="7" y="50"/>
                      <a:pt x="10" y="49"/>
                      <a:pt x="15" y="49"/>
                    </a:cubicBezTo>
                    <a:cubicBezTo>
                      <a:pt x="20" y="48"/>
                      <a:pt x="24" y="48"/>
                      <a:pt x="26" y="48"/>
                    </a:cubicBezTo>
                    <a:cubicBezTo>
                      <a:pt x="22" y="65"/>
                      <a:pt x="22" y="65"/>
                      <a:pt x="22" y="65"/>
                    </a:cubicBezTo>
                    <a:cubicBezTo>
                      <a:pt x="21" y="65"/>
                      <a:pt x="17" y="66"/>
                      <a:pt x="12" y="66"/>
                    </a:cubicBezTo>
                    <a:cubicBezTo>
                      <a:pt x="8" y="66"/>
                      <a:pt x="5" y="66"/>
                      <a:pt x="2" y="66"/>
                    </a:cubicBezTo>
                    <a:cubicBezTo>
                      <a:pt x="1" y="66"/>
                      <a:pt x="1" y="66"/>
                      <a:pt x="0" y="67"/>
                    </a:cubicBezTo>
                    <a:cubicBezTo>
                      <a:pt x="0" y="69"/>
                      <a:pt x="0" y="71"/>
                      <a:pt x="0" y="72"/>
                    </a:cubicBezTo>
                    <a:cubicBezTo>
                      <a:pt x="0" y="73"/>
                      <a:pt x="0" y="74"/>
                      <a:pt x="0" y="75"/>
                    </a:cubicBezTo>
                    <a:cubicBezTo>
                      <a:pt x="0" y="76"/>
                      <a:pt x="0" y="77"/>
                      <a:pt x="0" y="78"/>
                    </a:cubicBezTo>
                    <a:cubicBezTo>
                      <a:pt x="0" y="79"/>
                      <a:pt x="0" y="80"/>
                      <a:pt x="1" y="80"/>
                    </a:cubicBezTo>
                    <a:cubicBezTo>
                      <a:pt x="4" y="80"/>
                      <a:pt x="7" y="79"/>
                      <a:pt x="10" y="79"/>
                    </a:cubicBezTo>
                    <a:cubicBezTo>
                      <a:pt x="15" y="78"/>
                      <a:pt x="17" y="78"/>
                      <a:pt x="19" y="78"/>
                    </a:cubicBezTo>
                    <a:cubicBezTo>
                      <a:pt x="15" y="96"/>
                      <a:pt x="13" y="105"/>
                      <a:pt x="13" y="106"/>
                    </a:cubicBezTo>
                    <a:cubicBezTo>
                      <a:pt x="13" y="106"/>
                      <a:pt x="13" y="107"/>
                      <a:pt x="14" y="107"/>
                    </a:cubicBezTo>
                    <a:cubicBezTo>
                      <a:pt x="16" y="108"/>
                      <a:pt x="17" y="108"/>
                      <a:pt x="19" y="108"/>
                    </a:cubicBezTo>
                    <a:cubicBezTo>
                      <a:pt x="21" y="109"/>
                      <a:pt x="22" y="110"/>
                      <a:pt x="22" y="110"/>
                    </a:cubicBezTo>
                    <a:cubicBezTo>
                      <a:pt x="23" y="110"/>
                      <a:pt x="23" y="111"/>
                      <a:pt x="24" y="110"/>
                    </a:cubicBezTo>
                    <a:cubicBezTo>
                      <a:pt x="24" y="110"/>
                      <a:pt x="25" y="110"/>
                      <a:pt x="25" y="109"/>
                    </a:cubicBezTo>
                    <a:cubicBezTo>
                      <a:pt x="28" y="95"/>
                      <a:pt x="30" y="84"/>
                      <a:pt x="31" y="77"/>
                    </a:cubicBezTo>
                    <a:cubicBezTo>
                      <a:pt x="34" y="77"/>
                      <a:pt x="37" y="76"/>
                      <a:pt x="42" y="76"/>
                    </a:cubicBezTo>
                    <a:cubicBezTo>
                      <a:pt x="48" y="76"/>
                      <a:pt x="48" y="76"/>
                      <a:pt x="48" y="76"/>
                    </a:cubicBezTo>
                    <a:cubicBezTo>
                      <a:pt x="43" y="95"/>
                      <a:pt x="41" y="105"/>
                      <a:pt x="41" y="105"/>
                    </a:cubicBezTo>
                    <a:cubicBezTo>
                      <a:pt x="41" y="105"/>
                      <a:pt x="42" y="106"/>
                      <a:pt x="43" y="107"/>
                    </a:cubicBezTo>
                    <a:cubicBezTo>
                      <a:pt x="44" y="107"/>
                      <a:pt x="46" y="107"/>
                      <a:pt x="47" y="108"/>
                    </a:cubicBezTo>
                    <a:cubicBezTo>
                      <a:pt x="49" y="109"/>
                      <a:pt x="50" y="109"/>
                      <a:pt x="51" y="109"/>
                    </a:cubicBezTo>
                    <a:cubicBezTo>
                      <a:pt x="51" y="109"/>
                      <a:pt x="51" y="110"/>
                      <a:pt x="52" y="110"/>
                    </a:cubicBezTo>
                    <a:cubicBezTo>
                      <a:pt x="52" y="109"/>
                      <a:pt x="53" y="109"/>
                      <a:pt x="53" y="108"/>
                    </a:cubicBezTo>
                    <a:cubicBezTo>
                      <a:pt x="54" y="103"/>
                      <a:pt x="55" y="100"/>
                      <a:pt x="55" y="98"/>
                    </a:cubicBezTo>
                    <a:cubicBezTo>
                      <a:pt x="59" y="75"/>
                      <a:pt x="59" y="75"/>
                      <a:pt x="59" y="75"/>
                    </a:cubicBezTo>
                    <a:cubicBezTo>
                      <a:pt x="73" y="75"/>
                      <a:pt x="80" y="75"/>
                      <a:pt x="82" y="75"/>
                    </a:cubicBezTo>
                    <a:cubicBezTo>
                      <a:pt x="83" y="75"/>
                      <a:pt x="83" y="75"/>
                      <a:pt x="83" y="75"/>
                    </a:cubicBezTo>
                    <a:cubicBezTo>
                      <a:pt x="83" y="75"/>
                      <a:pt x="84" y="75"/>
                      <a:pt x="84" y="74"/>
                    </a:cubicBezTo>
                    <a:cubicBezTo>
                      <a:pt x="85" y="71"/>
                      <a:pt x="85" y="67"/>
                      <a:pt x="85" y="63"/>
                    </a:cubicBezTo>
                    <a:cubicBezTo>
                      <a:pt x="85" y="62"/>
                      <a:pt x="84" y="61"/>
                      <a:pt x="83" y="62"/>
                    </a:cubicBezTo>
                    <a:cubicBezTo>
                      <a:pt x="79" y="62"/>
                      <a:pt x="72" y="62"/>
                      <a:pt x="62" y="63"/>
                    </a:cubicBezTo>
                    <a:cubicBezTo>
                      <a:pt x="66" y="45"/>
                      <a:pt x="66" y="45"/>
                      <a:pt x="66" y="45"/>
                    </a:cubicBezTo>
                    <a:cubicBezTo>
                      <a:pt x="77" y="45"/>
                      <a:pt x="83" y="45"/>
                      <a:pt x="85" y="45"/>
                    </a:cubicBezTo>
                    <a:cubicBezTo>
                      <a:pt x="85" y="45"/>
                      <a:pt x="85" y="45"/>
                      <a:pt x="86" y="45"/>
                    </a:cubicBezTo>
                    <a:cubicBezTo>
                      <a:pt x="86" y="45"/>
                      <a:pt x="87" y="45"/>
                      <a:pt x="87" y="44"/>
                    </a:cubicBezTo>
                    <a:cubicBezTo>
                      <a:pt x="87" y="41"/>
                      <a:pt x="88" y="38"/>
                      <a:pt x="87" y="34"/>
                    </a:cubicBezTo>
                    <a:cubicBezTo>
                      <a:pt x="87" y="33"/>
                      <a:pt x="87" y="32"/>
                      <a:pt x="86" y="32"/>
                    </a:cubicBezTo>
                    <a:cubicBezTo>
                      <a:pt x="82" y="32"/>
                      <a:pt x="76" y="33"/>
                      <a:pt x="69" y="34"/>
                    </a:cubicBezTo>
                    <a:cubicBezTo>
                      <a:pt x="73" y="15"/>
                      <a:pt x="75" y="5"/>
                      <a:pt x="75" y="5"/>
                    </a:cubicBezTo>
                    <a:cubicBezTo>
                      <a:pt x="75" y="5"/>
                      <a:pt x="75" y="4"/>
                      <a:pt x="74" y="4"/>
                    </a:cubicBezTo>
                    <a:cubicBezTo>
                      <a:pt x="73" y="3"/>
                      <a:pt x="71" y="3"/>
                      <a:pt x="70" y="3"/>
                    </a:cubicBezTo>
                    <a:cubicBezTo>
                      <a:pt x="68" y="2"/>
                      <a:pt x="67" y="1"/>
                      <a:pt x="66" y="1"/>
                    </a:cubicBezTo>
                    <a:cubicBezTo>
                      <a:pt x="65" y="0"/>
                      <a:pt x="65" y="0"/>
                      <a:pt x="65" y="0"/>
                    </a:cubicBezTo>
                    <a:cubicBezTo>
                      <a:pt x="64" y="0"/>
                      <a:pt x="63" y="1"/>
                      <a:pt x="63" y="2"/>
                    </a:cubicBezTo>
                    <a:cubicBezTo>
                      <a:pt x="62" y="6"/>
                      <a:pt x="61" y="10"/>
                      <a:pt x="61" y="12"/>
                    </a:cubicBezTo>
                    <a:cubicBezTo>
                      <a:pt x="60" y="17"/>
                      <a:pt x="59" y="25"/>
                      <a:pt x="57" y="34"/>
                    </a:cubicBezTo>
                    <a:cubicBezTo>
                      <a:pt x="40" y="35"/>
                      <a:pt x="40" y="35"/>
                      <a:pt x="40" y="35"/>
                    </a:cubicBezTo>
                    <a:cubicBezTo>
                      <a:pt x="45" y="17"/>
                      <a:pt x="47" y="7"/>
                      <a:pt x="47" y="6"/>
                    </a:cubicBezTo>
                    <a:cubicBezTo>
                      <a:pt x="47" y="6"/>
                      <a:pt x="47" y="5"/>
                      <a:pt x="46" y="5"/>
                    </a:cubicBezTo>
                    <a:cubicBezTo>
                      <a:pt x="44" y="4"/>
                      <a:pt x="43" y="4"/>
                      <a:pt x="42" y="4"/>
                    </a:cubicBezTo>
                    <a:cubicBezTo>
                      <a:pt x="40" y="3"/>
                      <a:pt x="38" y="2"/>
                      <a:pt x="37" y="2"/>
                    </a:cubicBezTo>
                    <a:cubicBezTo>
                      <a:pt x="37" y="1"/>
                      <a:pt x="37" y="1"/>
                      <a:pt x="36" y="1"/>
                    </a:cubicBezTo>
                    <a:cubicBezTo>
                      <a:pt x="35" y="2"/>
                      <a:pt x="35" y="2"/>
                      <a:pt x="35" y="3"/>
                    </a:cubicBezTo>
                    <a:cubicBezTo>
                      <a:pt x="34" y="7"/>
                      <a:pt x="33" y="11"/>
                      <a:pt x="33" y="13"/>
                    </a:cubicBezTo>
                    <a:cubicBezTo>
                      <a:pt x="31" y="23"/>
                      <a:pt x="29" y="31"/>
                      <a:pt x="28" y="36"/>
                    </a:cubicBezTo>
                    <a:cubicBezTo>
                      <a:pt x="26" y="36"/>
                      <a:pt x="22" y="36"/>
                      <a:pt x="17" y="36"/>
                    </a:cubicBezTo>
                    <a:cubicBezTo>
                      <a:pt x="12" y="36"/>
                      <a:pt x="8" y="36"/>
                      <a:pt x="5" y="37"/>
                    </a:cubicBezTo>
                    <a:cubicBezTo>
                      <a:pt x="4" y="37"/>
                      <a:pt x="4" y="37"/>
                      <a:pt x="3" y="38"/>
                    </a:cubicBezTo>
                    <a:close/>
                    <a:moveTo>
                      <a:pt x="38" y="47"/>
                    </a:moveTo>
                    <a:cubicBezTo>
                      <a:pt x="48" y="46"/>
                      <a:pt x="48" y="46"/>
                      <a:pt x="48" y="46"/>
                    </a:cubicBezTo>
                    <a:cubicBezTo>
                      <a:pt x="50" y="46"/>
                      <a:pt x="52" y="46"/>
                      <a:pt x="54" y="46"/>
                    </a:cubicBezTo>
                    <a:cubicBezTo>
                      <a:pt x="52" y="54"/>
                      <a:pt x="51" y="60"/>
                      <a:pt x="50" y="64"/>
                    </a:cubicBezTo>
                    <a:cubicBezTo>
                      <a:pt x="34" y="65"/>
                      <a:pt x="34" y="65"/>
                      <a:pt x="34" y="65"/>
                    </a:cubicBezTo>
                    <a:cubicBezTo>
                      <a:pt x="35" y="59"/>
                      <a:pt x="36" y="53"/>
                      <a:pt x="38"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Rechteck 51"/>
              <p:cNvSpPr/>
              <p:nvPr/>
            </p:nvSpPr>
            <p:spPr bwMode="gray">
              <a:xfrm>
                <a:off x="8101100" y="2775638"/>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000" dirty="0" smtClean="0">
                    <a:solidFill>
                      <a:schemeClr val="bg1"/>
                    </a:solidFill>
                    <a:latin typeface="Bebas Neue" panose="020B0506020202020201" pitchFamily="34" charset="0"/>
                  </a:rPr>
                  <a:t>55</a:t>
                </a:r>
                <a:r>
                  <a:rPr lang="en-US" sz="2800" dirty="0" smtClean="0">
                    <a:solidFill>
                      <a:schemeClr val="bg1"/>
                    </a:solidFill>
                    <a:latin typeface="Bebas Neue" panose="020B0506020202020201" pitchFamily="34" charset="0"/>
                  </a:rPr>
                  <a:t>%</a:t>
                </a:r>
                <a:endParaRPr lang="en-US" sz="1600" dirty="0">
                  <a:solidFill>
                    <a:schemeClr val="bg1"/>
                  </a:solidFill>
                  <a:latin typeface="Bebas Neue" panose="020B0506020202020201" pitchFamily="34" charset="0"/>
                </a:endParaRPr>
              </a:p>
            </p:txBody>
          </p:sp>
        </p:grpSp>
      </p:grpSp>
      <p:grpSp>
        <p:nvGrpSpPr>
          <p:cNvPr id="56" name="Gruppieren 55"/>
          <p:cNvGrpSpPr/>
          <p:nvPr/>
        </p:nvGrpSpPr>
        <p:grpSpPr bwMode="gray">
          <a:xfrm>
            <a:off x="1351920" y="1611116"/>
            <a:ext cx="1331913" cy="2787595"/>
            <a:chOff x="1351920" y="1611116"/>
            <a:chExt cx="1331913" cy="2787595"/>
          </a:xfrm>
        </p:grpSpPr>
        <p:sp>
          <p:nvSpPr>
            <p:cNvPr id="64" name="Freeform 8"/>
            <p:cNvSpPr>
              <a:spLocks/>
            </p:cNvSpPr>
            <p:nvPr/>
          </p:nvSpPr>
          <p:spPr bwMode="gray">
            <a:xfrm>
              <a:off x="1513699" y="1918447"/>
              <a:ext cx="1008356" cy="2480264"/>
            </a:xfrm>
            <a:custGeom>
              <a:avLst/>
              <a:gdLst>
                <a:gd name="T0" fmla="*/ 471 w 499"/>
                <a:gd name="T1" fmla="*/ 762 h 1228"/>
                <a:gd name="T2" fmla="*/ 471 w 499"/>
                <a:gd name="T3" fmla="*/ 481 h 1228"/>
                <a:gd name="T4" fmla="*/ 385 w 499"/>
                <a:gd name="T5" fmla="*/ 420 h 1228"/>
                <a:gd name="T6" fmla="*/ 295 w 499"/>
                <a:gd name="T7" fmla="*/ 387 h 1228"/>
                <a:gd name="T8" fmla="*/ 197 w 499"/>
                <a:gd name="T9" fmla="*/ 355 h 1228"/>
                <a:gd name="T10" fmla="*/ 158 w 499"/>
                <a:gd name="T11" fmla="*/ 49 h 1228"/>
                <a:gd name="T12" fmla="*/ 84 w 499"/>
                <a:gd name="T13" fmla="*/ 49 h 1228"/>
                <a:gd name="T14" fmla="*/ 102 w 499"/>
                <a:gd name="T15" fmla="*/ 425 h 1228"/>
                <a:gd name="T16" fmla="*/ 38 w 499"/>
                <a:gd name="T17" fmla="*/ 496 h 1228"/>
                <a:gd name="T18" fmla="*/ 3 w 499"/>
                <a:gd name="T19" fmla="*/ 671 h 1228"/>
                <a:gd name="T20" fmla="*/ 158 w 499"/>
                <a:gd name="T21" fmla="*/ 924 h 1228"/>
                <a:gd name="T22" fmla="*/ 165 w 499"/>
                <a:gd name="T23" fmla="*/ 1228 h 1228"/>
                <a:gd name="T24" fmla="*/ 423 w 499"/>
                <a:gd name="T25" fmla="*/ 1228 h 1228"/>
                <a:gd name="T26" fmla="*/ 407 w 499"/>
                <a:gd name="T27" fmla="*/ 889 h 1228"/>
                <a:gd name="T28" fmla="*/ 471 w 499"/>
                <a:gd name="T29" fmla="*/ 762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9" h="1228">
                  <a:moveTo>
                    <a:pt x="471" y="762"/>
                  </a:moveTo>
                  <a:cubicBezTo>
                    <a:pt x="499" y="713"/>
                    <a:pt x="484" y="520"/>
                    <a:pt x="471" y="481"/>
                  </a:cubicBezTo>
                  <a:cubicBezTo>
                    <a:pt x="451" y="427"/>
                    <a:pt x="407" y="441"/>
                    <a:pt x="385" y="420"/>
                  </a:cubicBezTo>
                  <a:cubicBezTo>
                    <a:pt x="364" y="399"/>
                    <a:pt x="319" y="425"/>
                    <a:pt x="295" y="387"/>
                  </a:cubicBezTo>
                  <a:cubicBezTo>
                    <a:pt x="270" y="348"/>
                    <a:pt x="200" y="380"/>
                    <a:pt x="197" y="355"/>
                  </a:cubicBezTo>
                  <a:cubicBezTo>
                    <a:pt x="193" y="330"/>
                    <a:pt x="165" y="99"/>
                    <a:pt x="158" y="49"/>
                  </a:cubicBezTo>
                  <a:cubicBezTo>
                    <a:pt x="151" y="0"/>
                    <a:pt x="102" y="11"/>
                    <a:pt x="84" y="49"/>
                  </a:cubicBezTo>
                  <a:cubicBezTo>
                    <a:pt x="67" y="88"/>
                    <a:pt x="105" y="401"/>
                    <a:pt x="102" y="425"/>
                  </a:cubicBezTo>
                  <a:cubicBezTo>
                    <a:pt x="98" y="450"/>
                    <a:pt x="60" y="474"/>
                    <a:pt x="38" y="496"/>
                  </a:cubicBezTo>
                  <a:cubicBezTo>
                    <a:pt x="17" y="517"/>
                    <a:pt x="7" y="569"/>
                    <a:pt x="3" y="671"/>
                  </a:cubicBezTo>
                  <a:cubicBezTo>
                    <a:pt x="0" y="773"/>
                    <a:pt x="140" y="847"/>
                    <a:pt x="158" y="924"/>
                  </a:cubicBezTo>
                  <a:cubicBezTo>
                    <a:pt x="162" y="942"/>
                    <a:pt x="164" y="1060"/>
                    <a:pt x="165" y="1228"/>
                  </a:cubicBezTo>
                  <a:cubicBezTo>
                    <a:pt x="423" y="1228"/>
                    <a:pt x="423" y="1228"/>
                    <a:pt x="423" y="1228"/>
                  </a:cubicBezTo>
                  <a:cubicBezTo>
                    <a:pt x="414" y="1033"/>
                    <a:pt x="408" y="898"/>
                    <a:pt x="407" y="889"/>
                  </a:cubicBezTo>
                  <a:cubicBezTo>
                    <a:pt x="404" y="854"/>
                    <a:pt x="442" y="812"/>
                    <a:pt x="471" y="762"/>
                  </a:cubicBezTo>
                  <a:close/>
                </a:path>
              </a:pathLst>
            </a:custGeom>
            <a:solidFill>
              <a:srgbClr val="F8C080"/>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65" name="Gruppieren 64"/>
            <p:cNvGrpSpPr/>
            <p:nvPr/>
          </p:nvGrpSpPr>
          <p:grpSpPr bwMode="gray">
            <a:xfrm>
              <a:off x="1351920" y="1611116"/>
              <a:ext cx="1331913" cy="2259013"/>
              <a:chOff x="7696993" y="1474989"/>
              <a:chExt cx="1331913" cy="2259013"/>
            </a:xfrm>
          </p:grpSpPr>
          <p:grpSp>
            <p:nvGrpSpPr>
              <p:cNvPr id="66" name="Gruppieren 65"/>
              <p:cNvGrpSpPr/>
              <p:nvPr/>
            </p:nvGrpSpPr>
            <p:grpSpPr bwMode="gray">
              <a:xfrm rot="21261144" flipH="1">
                <a:off x="7696993" y="1474989"/>
                <a:ext cx="1331913" cy="2259013"/>
                <a:chOff x="3341688" y="1795463"/>
                <a:chExt cx="1331913" cy="2259013"/>
              </a:xfrm>
            </p:grpSpPr>
            <p:sp>
              <p:nvSpPr>
                <p:cNvPr id="69" name="Freeform 6"/>
                <p:cNvSpPr>
                  <a:spLocks/>
                </p:cNvSpPr>
                <p:nvPr/>
              </p:nvSpPr>
              <p:spPr bwMode="gray">
                <a:xfrm>
                  <a:off x="3341688" y="1795463"/>
                  <a:ext cx="1331913" cy="2259013"/>
                </a:xfrm>
                <a:custGeom>
                  <a:avLst/>
                  <a:gdLst>
                    <a:gd name="T0" fmla="*/ 782 w 805"/>
                    <a:gd name="T1" fmla="*/ 828 h 1366"/>
                    <a:gd name="T2" fmla="*/ 710 w 805"/>
                    <a:gd name="T3" fmla="*/ 728 h 1366"/>
                    <a:gd name="T4" fmla="*/ 677 w 805"/>
                    <a:gd name="T5" fmla="*/ 706 h 1366"/>
                    <a:gd name="T6" fmla="*/ 653 w 805"/>
                    <a:gd name="T7" fmla="*/ 585 h 1366"/>
                    <a:gd name="T8" fmla="*/ 644 w 805"/>
                    <a:gd name="T9" fmla="*/ 375 h 1366"/>
                    <a:gd name="T10" fmla="*/ 638 w 805"/>
                    <a:gd name="T11" fmla="*/ 238 h 1366"/>
                    <a:gd name="T12" fmla="*/ 528 w 805"/>
                    <a:gd name="T13" fmla="*/ 1 h 1366"/>
                    <a:gd name="T14" fmla="*/ 478 w 805"/>
                    <a:gd name="T15" fmla="*/ 4 h 1366"/>
                    <a:gd name="T16" fmla="*/ 397 w 805"/>
                    <a:gd name="T17" fmla="*/ 371 h 1366"/>
                    <a:gd name="T18" fmla="*/ 405 w 805"/>
                    <a:gd name="T19" fmla="*/ 482 h 1366"/>
                    <a:gd name="T20" fmla="*/ 409 w 805"/>
                    <a:gd name="T21" fmla="*/ 610 h 1366"/>
                    <a:gd name="T22" fmla="*/ 360 w 805"/>
                    <a:gd name="T23" fmla="*/ 589 h 1366"/>
                    <a:gd name="T24" fmla="*/ 315 w 805"/>
                    <a:gd name="T25" fmla="*/ 599 h 1366"/>
                    <a:gd name="T26" fmla="*/ 274 w 805"/>
                    <a:gd name="T27" fmla="*/ 633 h 1366"/>
                    <a:gd name="T28" fmla="*/ 263 w 805"/>
                    <a:gd name="T29" fmla="*/ 643 h 1366"/>
                    <a:gd name="T30" fmla="*/ 261 w 805"/>
                    <a:gd name="T31" fmla="*/ 642 h 1366"/>
                    <a:gd name="T32" fmla="*/ 255 w 805"/>
                    <a:gd name="T33" fmla="*/ 641 h 1366"/>
                    <a:gd name="T34" fmla="*/ 220 w 805"/>
                    <a:gd name="T35" fmla="*/ 635 h 1366"/>
                    <a:gd name="T36" fmla="*/ 130 w 805"/>
                    <a:gd name="T37" fmla="*/ 696 h 1366"/>
                    <a:gd name="T38" fmla="*/ 129 w 805"/>
                    <a:gd name="T39" fmla="*/ 698 h 1366"/>
                    <a:gd name="T40" fmla="*/ 112 w 805"/>
                    <a:gd name="T41" fmla="*/ 698 h 1366"/>
                    <a:gd name="T42" fmla="*/ 31 w 805"/>
                    <a:gd name="T43" fmla="*/ 738 h 1366"/>
                    <a:gd name="T44" fmla="*/ 59 w 805"/>
                    <a:gd name="T45" fmla="*/ 1071 h 1366"/>
                    <a:gd name="T46" fmla="*/ 141 w 805"/>
                    <a:gd name="T47" fmla="*/ 1308 h 1366"/>
                    <a:gd name="T48" fmla="*/ 167 w 805"/>
                    <a:gd name="T49" fmla="*/ 1334 h 1366"/>
                    <a:gd name="T50" fmla="*/ 256 w 805"/>
                    <a:gd name="T51" fmla="*/ 1355 h 1366"/>
                    <a:gd name="T52" fmla="*/ 315 w 805"/>
                    <a:gd name="T53" fmla="*/ 1363 h 1366"/>
                    <a:gd name="T54" fmla="*/ 410 w 805"/>
                    <a:gd name="T55" fmla="*/ 1365 h 1366"/>
                    <a:gd name="T56" fmla="*/ 486 w 805"/>
                    <a:gd name="T57" fmla="*/ 1355 h 1366"/>
                    <a:gd name="T58" fmla="*/ 590 w 805"/>
                    <a:gd name="T59" fmla="*/ 1321 h 1366"/>
                    <a:gd name="T60" fmla="*/ 607 w 805"/>
                    <a:gd name="T61" fmla="*/ 1291 h 1366"/>
                    <a:gd name="T62" fmla="*/ 708 w 805"/>
                    <a:gd name="T63" fmla="*/ 1131 h 1366"/>
                    <a:gd name="T64" fmla="*/ 782 w 805"/>
                    <a:gd name="T65" fmla="*/ 828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05" h="1366">
                      <a:moveTo>
                        <a:pt x="782" y="828"/>
                      </a:moveTo>
                      <a:cubicBezTo>
                        <a:pt x="766" y="763"/>
                        <a:pt x="743" y="746"/>
                        <a:pt x="710" y="728"/>
                      </a:cubicBezTo>
                      <a:cubicBezTo>
                        <a:pt x="700" y="722"/>
                        <a:pt x="690" y="716"/>
                        <a:pt x="677" y="706"/>
                      </a:cubicBezTo>
                      <a:cubicBezTo>
                        <a:pt x="675" y="703"/>
                        <a:pt x="662" y="686"/>
                        <a:pt x="653" y="585"/>
                      </a:cubicBezTo>
                      <a:cubicBezTo>
                        <a:pt x="648" y="520"/>
                        <a:pt x="645" y="443"/>
                        <a:pt x="644" y="375"/>
                      </a:cubicBezTo>
                      <a:cubicBezTo>
                        <a:pt x="642" y="325"/>
                        <a:pt x="641" y="278"/>
                        <a:pt x="638" y="238"/>
                      </a:cubicBezTo>
                      <a:cubicBezTo>
                        <a:pt x="631" y="111"/>
                        <a:pt x="624" y="10"/>
                        <a:pt x="528" y="1"/>
                      </a:cubicBezTo>
                      <a:cubicBezTo>
                        <a:pt x="513" y="0"/>
                        <a:pt x="497" y="1"/>
                        <a:pt x="478" y="4"/>
                      </a:cubicBezTo>
                      <a:cubicBezTo>
                        <a:pt x="367" y="24"/>
                        <a:pt x="383" y="200"/>
                        <a:pt x="397" y="371"/>
                      </a:cubicBezTo>
                      <a:cubicBezTo>
                        <a:pt x="401" y="411"/>
                        <a:pt x="404" y="449"/>
                        <a:pt x="405" y="482"/>
                      </a:cubicBezTo>
                      <a:cubicBezTo>
                        <a:pt x="407" y="528"/>
                        <a:pt x="409" y="577"/>
                        <a:pt x="409" y="610"/>
                      </a:cubicBezTo>
                      <a:cubicBezTo>
                        <a:pt x="396" y="600"/>
                        <a:pt x="380" y="591"/>
                        <a:pt x="360" y="589"/>
                      </a:cubicBezTo>
                      <a:cubicBezTo>
                        <a:pt x="345" y="588"/>
                        <a:pt x="330" y="591"/>
                        <a:pt x="315" y="599"/>
                      </a:cubicBezTo>
                      <a:cubicBezTo>
                        <a:pt x="296" y="610"/>
                        <a:pt x="283" y="623"/>
                        <a:pt x="274" y="633"/>
                      </a:cubicBezTo>
                      <a:cubicBezTo>
                        <a:pt x="271" y="636"/>
                        <a:pt x="265" y="642"/>
                        <a:pt x="263" y="643"/>
                      </a:cubicBezTo>
                      <a:cubicBezTo>
                        <a:pt x="263" y="643"/>
                        <a:pt x="263" y="643"/>
                        <a:pt x="261" y="642"/>
                      </a:cubicBezTo>
                      <a:cubicBezTo>
                        <a:pt x="260" y="642"/>
                        <a:pt x="258" y="642"/>
                        <a:pt x="255" y="641"/>
                      </a:cubicBezTo>
                      <a:cubicBezTo>
                        <a:pt x="244" y="639"/>
                        <a:pt x="232" y="636"/>
                        <a:pt x="220" y="635"/>
                      </a:cubicBezTo>
                      <a:cubicBezTo>
                        <a:pt x="169" y="630"/>
                        <a:pt x="147" y="664"/>
                        <a:pt x="130" y="696"/>
                      </a:cubicBezTo>
                      <a:cubicBezTo>
                        <a:pt x="130" y="697"/>
                        <a:pt x="130" y="697"/>
                        <a:pt x="129" y="698"/>
                      </a:cubicBezTo>
                      <a:cubicBezTo>
                        <a:pt x="126" y="699"/>
                        <a:pt x="116" y="698"/>
                        <a:pt x="112" y="698"/>
                      </a:cubicBezTo>
                      <a:cubicBezTo>
                        <a:pt x="92" y="696"/>
                        <a:pt x="50" y="694"/>
                        <a:pt x="31" y="738"/>
                      </a:cubicBezTo>
                      <a:cubicBezTo>
                        <a:pt x="9" y="787"/>
                        <a:pt x="0" y="942"/>
                        <a:pt x="59" y="1071"/>
                      </a:cubicBezTo>
                      <a:cubicBezTo>
                        <a:pt x="112" y="1186"/>
                        <a:pt x="141" y="1307"/>
                        <a:pt x="141" y="1308"/>
                      </a:cubicBezTo>
                      <a:cubicBezTo>
                        <a:pt x="144" y="1321"/>
                        <a:pt x="154" y="1331"/>
                        <a:pt x="167" y="1334"/>
                      </a:cubicBezTo>
                      <a:cubicBezTo>
                        <a:pt x="197" y="1343"/>
                        <a:pt x="227" y="1350"/>
                        <a:pt x="256" y="1355"/>
                      </a:cubicBezTo>
                      <a:cubicBezTo>
                        <a:pt x="276" y="1358"/>
                        <a:pt x="296" y="1361"/>
                        <a:pt x="315" y="1363"/>
                      </a:cubicBezTo>
                      <a:cubicBezTo>
                        <a:pt x="350" y="1366"/>
                        <a:pt x="382" y="1366"/>
                        <a:pt x="410" y="1365"/>
                      </a:cubicBezTo>
                      <a:cubicBezTo>
                        <a:pt x="439" y="1363"/>
                        <a:pt x="464" y="1360"/>
                        <a:pt x="486" y="1355"/>
                      </a:cubicBezTo>
                      <a:cubicBezTo>
                        <a:pt x="552" y="1343"/>
                        <a:pt x="587" y="1322"/>
                        <a:pt x="590" y="1321"/>
                      </a:cubicBezTo>
                      <a:cubicBezTo>
                        <a:pt x="600" y="1314"/>
                        <a:pt x="607" y="1303"/>
                        <a:pt x="607" y="1291"/>
                      </a:cubicBezTo>
                      <a:cubicBezTo>
                        <a:pt x="608" y="1274"/>
                        <a:pt x="646" y="1205"/>
                        <a:pt x="708" y="1131"/>
                      </a:cubicBezTo>
                      <a:cubicBezTo>
                        <a:pt x="762" y="1067"/>
                        <a:pt x="805" y="923"/>
                        <a:pt x="782" y="82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7"/>
                <p:cNvSpPr>
                  <a:spLocks noEditPoints="1"/>
                </p:cNvSpPr>
                <p:nvPr/>
              </p:nvSpPr>
              <p:spPr bwMode="gray">
                <a:xfrm>
                  <a:off x="3373438" y="1825625"/>
                  <a:ext cx="1268413" cy="2197100"/>
                </a:xfrm>
                <a:custGeom>
                  <a:avLst/>
                  <a:gdLst>
                    <a:gd name="T0" fmla="*/ 683 w 767"/>
                    <a:gd name="T1" fmla="*/ 725 h 1329"/>
                    <a:gd name="T2" fmla="*/ 606 w 767"/>
                    <a:gd name="T3" fmla="*/ 358 h 1329"/>
                    <a:gd name="T4" fmla="*/ 601 w 767"/>
                    <a:gd name="T5" fmla="*/ 221 h 1329"/>
                    <a:gd name="T6" fmla="*/ 462 w 767"/>
                    <a:gd name="T7" fmla="*/ 4 h 1329"/>
                    <a:gd name="T8" fmla="*/ 404 w 767"/>
                    <a:gd name="T9" fmla="*/ 464 h 1329"/>
                    <a:gd name="T10" fmla="*/ 395 w 767"/>
                    <a:gd name="T11" fmla="*/ 619 h 1329"/>
                    <a:gd name="T12" fmla="*/ 305 w 767"/>
                    <a:gd name="T13" fmla="*/ 597 h 1329"/>
                    <a:gd name="T14" fmla="*/ 240 w 767"/>
                    <a:gd name="T15" fmla="*/ 643 h 1329"/>
                    <a:gd name="T16" fmla="*/ 200 w 767"/>
                    <a:gd name="T17" fmla="*/ 635 h 1329"/>
                    <a:gd name="T18" fmla="*/ 127 w 767"/>
                    <a:gd name="T19" fmla="*/ 686 h 1329"/>
                    <a:gd name="T20" fmla="*/ 92 w 767"/>
                    <a:gd name="T21" fmla="*/ 698 h 1329"/>
                    <a:gd name="T22" fmla="*/ 29 w 767"/>
                    <a:gd name="T23" fmla="*/ 727 h 1329"/>
                    <a:gd name="T24" fmla="*/ 140 w 767"/>
                    <a:gd name="T25" fmla="*/ 1286 h 1329"/>
                    <a:gd name="T26" fmla="*/ 298 w 767"/>
                    <a:gd name="T27" fmla="*/ 1326 h 1329"/>
                    <a:gd name="T28" fmla="*/ 561 w 767"/>
                    <a:gd name="T29" fmla="*/ 1287 h 1329"/>
                    <a:gd name="T30" fmla="*/ 675 w 767"/>
                    <a:gd name="T31" fmla="*/ 1101 h 1329"/>
                    <a:gd name="T32" fmla="*/ 79 w 767"/>
                    <a:gd name="T33" fmla="*/ 709 h 1329"/>
                    <a:gd name="T34" fmla="*/ 104 w 767"/>
                    <a:gd name="T35" fmla="*/ 710 h 1329"/>
                    <a:gd name="T36" fmla="*/ 198 w 767"/>
                    <a:gd name="T37" fmla="*/ 647 h 1329"/>
                    <a:gd name="T38" fmla="*/ 239 w 767"/>
                    <a:gd name="T39" fmla="*/ 655 h 1329"/>
                    <a:gd name="T40" fmla="*/ 311 w 767"/>
                    <a:gd name="T41" fmla="*/ 608 h 1329"/>
                    <a:gd name="T42" fmla="*/ 388 w 767"/>
                    <a:gd name="T43" fmla="*/ 628 h 1329"/>
                    <a:gd name="T44" fmla="*/ 414 w 767"/>
                    <a:gd name="T45" fmla="*/ 643 h 1329"/>
                    <a:gd name="T46" fmla="*/ 416 w 767"/>
                    <a:gd name="T47" fmla="*/ 463 h 1329"/>
                    <a:gd name="T48" fmla="*/ 464 w 767"/>
                    <a:gd name="T49" fmla="*/ 16 h 1329"/>
                    <a:gd name="T50" fmla="*/ 589 w 767"/>
                    <a:gd name="T51" fmla="*/ 222 h 1329"/>
                    <a:gd name="T52" fmla="*/ 639 w 767"/>
                    <a:gd name="T53" fmla="*/ 711 h 1329"/>
                    <a:gd name="T54" fmla="*/ 733 w 767"/>
                    <a:gd name="T55" fmla="*/ 817 h 1329"/>
                    <a:gd name="T56" fmla="*/ 558 w 767"/>
                    <a:gd name="T57" fmla="*/ 1272 h 1329"/>
                    <a:gd name="T58" fmla="*/ 359 w 767"/>
                    <a:gd name="T59" fmla="*/ 1317 h 1329"/>
                    <a:gd name="T60" fmla="*/ 156 w 767"/>
                    <a:gd name="T61" fmla="*/ 1287 h 1329"/>
                    <a:gd name="T62" fmla="*/ 68 w 767"/>
                    <a:gd name="T63" fmla="*/ 1041 h 1329"/>
                    <a:gd name="T64" fmla="*/ 79 w 767"/>
                    <a:gd name="T65" fmla="*/ 709 h 1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7" h="1329">
                      <a:moveTo>
                        <a:pt x="745" y="815"/>
                      </a:moveTo>
                      <a:cubicBezTo>
                        <a:pt x="730" y="755"/>
                        <a:pt x="712" y="742"/>
                        <a:pt x="683" y="725"/>
                      </a:cubicBezTo>
                      <a:cubicBezTo>
                        <a:pt x="672" y="720"/>
                        <a:pt x="660" y="713"/>
                        <a:pt x="646" y="702"/>
                      </a:cubicBezTo>
                      <a:cubicBezTo>
                        <a:pt x="615" y="676"/>
                        <a:pt x="610" y="485"/>
                        <a:pt x="606" y="358"/>
                      </a:cubicBezTo>
                      <a:cubicBezTo>
                        <a:pt x="606" y="358"/>
                        <a:pt x="606" y="358"/>
                        <a:pt x="606" y="358"/>
                      </a:cubicBezTo>
                      <a:cubicBezTo>
                        <a:pt x="605" y="308"/>
                        <a:pt x="604" y="261"/>
                        <a:pt x="601" y="221"/>
                      </a:cubicBezTo>
                      <a:cubicBezTo>
                        <a:pt x="593" y="82"/>
                        <a:pt x="585" y="9"/>
                        <a:pt x="507" y="1"/>
                      </a:cubicBezTo>
                      <a:cubicBezTo>
                        <a:pt x="494" y="0"/>
                        <a:pt x="480" y="1"/>
                        <a:pt x="462" y="4"/>
                      </a:cubicBezTo>
                      <a:cubicBezTo>
                        <a:pt x="368" y="21"/>
                        <a:pt x="382" y="189"/>
                        <a:pt x="396" y="351"/>
                      </a:cubicBezTo>
                      <a:cubicBezTo>
                        <a:pt x="400" y="391"/>
                        <a:pt x="403" y="429"/>
                        <a:pt x="404" y="464"/>
                      </a:cubicBezTo>
                      <a:cubicBezTo>
                        <a:pt x="408" y="540"/>
                        <a:pt x="410" y="606"/>
                        <a:pt x="407" y="628"/>
                      </a:cubicBezTo>
                      <a:cubicBezTo>
                        <a:pt x="403" y="625"/>
                        <a:pt x="399" y="622"/>
                        <a:pt x="395" y="619"/>
                      </a:cubicBezTo>
                      <a:cubicBezTo>
                        <a:pt x="381" y="607"/>
                        <a:pt x="363" y="592"/>
                        <a:pt x="340" y="590"/>
                      </a:cubicBezTo>
                      <a:cubicBezTo>
                        <a:pt x="328" y="588"/>
                        <a:pt x="316" y="591"/>
                        <a:pt x="305" y="597"/>
                      </a:cubicBezTo>
                      <a:cubicBezTo>
                        <a:pt x="288" y="607"/>
                        <a:pt x="277" y="618"/>
                        <a:pt x="268" y="627"/>
                      </a:cubicBezTo>
                      <a:cubicBezTo>
                        <a:pt x="255" y="641"/>
                        <a:pt x="251" y="644"/>
                        <a:pt x="240" y="643"/>
                      </a:cubicBezTo>
                      <a:cubicBezTo>
                        <a:pt x="238" y="642"/>
                        <a:pt x="235" y="642"/>
                        <a:pt x="232" y="641"/>
                      </a:cubicBezTo>
                      <a:cubicBezTo>
                        <a:pt x="221" y="638"/>
                        <a:pt x="210" y="636"/>
                        <a:pt x="200" y="635"/>
                      </a:cubicBezTo>
                      <a:cubicBezTo>
                        <a:pt x="197" y="635"/>
                        <a:pt x="194" y="634"/>
                        <a:pt x="192" y="634"/>
                      </a:cubicBezTo>
                      <a:cubicBezTo>
                        <a:pt x="160" y="634"/>
                        <a:pt x="144" y="653"/>
                        <a:pt x="127" y="686"/>
                      </a:cubicBezTo>
                      <a:cubicBezTo>
                        <a:pt x="122" y="697"/>
                        <a:pt x="116" y="698"/>
                        <a:pt x="104" y="698"/>
                      </a:cubicBezTo>
                      <a:cubicBezTo>
                        <a:pt x="101" y="698"/>
                        <a:pt x="97" y="698"/>
                        <a:pt x="92" y="698"/>
                      </a:cubicBezTo>
                      <a:cubicBezTo>
                        <a:pt x="88" y="698"/>
                        <a:pt x="83" y="697"/>
                        <a:pt x="79" y="697"/>
                      </a:cubicBezTo>
                      <a:cubicBezTo>
                        <a:pt x="63" y="697"/>
                        <a:pt x="40" y="700"/>
                        <a:pt x="29" y="727"/>
                      </a:cubicBezTo>
                      <a:cubicBezTo>
                        <a:pt x="8" y="773"/>
                        <a:pt x="0" y="923"/>
                        <a:pt x="57" y="1046"/>
                      </a:cubicBezTo>
                      <a:cubicBezTo>
                        <a:pt x="110" y="1161"/>
                        <a:pt x="140" y="1284"/>
                        <a:pt x="140" y="1286"/>
                      </a:cubicBezTo>
                      <a:cubicBezTo>
                        <a:pt x="142" y="1292"/>
                        <a:pt x="146" y="1297"/>
                        <a:pt x="153" y="1299"/>
                      </a:cubicBezTo>
                      <a:cubicBezTo>
                        <a:pt x="202" y="1313"/>
                        <a:pt x="251" y="1322"/>
                        <a:pt x="298" y="1326"/>
                      </a:cubicBezTo>
                      <a:cubicBezTo>
                        <a:pt x="318" y="1328"/>
                        <a:pt x="339" y="1329"/>
                        <a:pt x="359" y="1329"/>
                      </a:cubicBezTo>
                      <a:cubicBezTo>
                        <a:pt x="489" y="1329"/>
                        <a:pt x="558" y="1289"/>
                        <a:pt x="561" y="1287"/>
                      </a:cubicBezTo>
                      <a:cubicBezTo>
                        <a:pt x="567" y="1284"/>
                        <a:pt x="570" y="1278"/>
                        <a:pt x="570" y="1272"/>
                      </a:cubicBezTo>
                      <a:cubicBezTo>
                        <a:pt x="571" y="1243"/>
                        <a:pt x="625" y="1161"/>
                        <a:pt x="675" y="1101"/>
                      </a:cubicBezTo>
                      <a:cubicBezTo>
                        <a:pt x="725" y="1042"/>
                        <a:pt x="767" y="903"/>
                        <a:pt x="745" y="815"/>
                      </a:cubicBezTo>
                      <a:close/>
                      <a:moveTo>
                        <a:pt x="79" y="709"/>
                      </a:moveTo>
                      <a:cubicBezTo>
                        <a:pt x="83" y="709"/>
                        <a:pt x="87" y="710"/>
                        <a:pt x="91" y="710"/>
                      </a:cubicBezTo>
                      <a:cubicBezTo>
                        <a:pt x="96" y="710"/>
                        <a:pt x="100" y="710"/>
                        <a:pt x="104" y="710"/>
                      </a:cubicBezTo>
                      <a:cubicBezTo>
                        <a:pt x="117" y="710"/>
                        <a:pt x="130" y="708"/>
                        <a:pt x="138" y="692"/>
                      </a:cubicBezTo>
                      <a:cubicBezTo>
                        <a:pt x="154" y="660"/>
                        <a:pt x="168" y="644"/>
                        <a:pt x="198" y="647"/>
                      </a:cubicBezTo>
                      <a:cubicBezTo>
                        <a:pt x="208" y="648"/>
                        <a:pt x="218" y="650"/>
                        <a:pt x="229" y="653"/>
                      </a:cubicBezTo>
                      <a:cubicBezTo>
                        <a:pt x="232" y="654"/>
                        <a:pt x="236" y="654"/>
                        <a:pt x="239" y="655"/>
                      </a:cubicBezTo>
                      <a:cubicBezTo>
                        <a:pt x="256" y="656"/>
                        <a:pt x="264" y="649"/>
                        <a:pt x="277" y="636"/>
                      </a:cubicBezTo>
                      <a:cubicBezTo>
                        <a:pt x="285" y="627"/>
                        <a:pt x="295" y="617"/>
                        <a:pt x="311" y="608"/>
                      </a:cubicBezTo>
                      <a:cubicBezTo>
                        <a:pt x="320" y="603"/>
                        <a:pt x="329" y="601"/>
                        <a:pt x="339" y="602"/>
                      </a:cubicBezTo>
                      <a:cubicBezTo>
                        <a:pt x="358" y="603"/>
                        <a:pt x="374" y="617"/>
                        <a:pt x="388" y="628"/>
                      </a:cubicBezTo>
                      <a:cubicBezTo>
                        <a:pt x="397" y="636"/>
                        <a:pt x="404" y="641"/>
                        <a:pt x="409" y="643"/>
                      </a:cubicBezTo>
                      <a:cubicBezTo>
                        <a:pt x="414" y="643"/>
                        <a:pt x="414" y="643"/>
                        <a:pt x="414" y="643"/>
                      </a:cubicBezTo>
                      <a:cubicBezTo>
                        <a:pt x="416" y="639"/>
                        <a:pt x="416" y="639"/>
                        <a:pt x="416" y="639"/>
                      </a:cubicBezTo>
                      <a:cubicBezTo>
                        <a:pt x="423" y="626"/>
                        <a:pt x="421" y="570"/>
                        <a:pt x="416" y="463"/>
                      </a:cubicBezTo>
                      <a:cubicBezTo>
                        <a:pt x="415" y="429"/>
                        <a:pt x="412" y="391"/>
                        <a:pt x="408" y="350"/>
                      </a:cubicBezTo>
                      <a:cubicBezTo>
                        <a:pt x="395" y="193"/>
                        <a:pt x="381" y="31"/>
                        <a:pt x="464" y="16"/>
                      </a:cubicBezTo>
                      <a:cubicBezTo>
                        <a:pt x="481" y="13"/>
                        <a:pt x="494" y="12"/>
                        <a:pt x="506" y="13"/>
                      </a:cubicBezTo>
                      <a:cubicBezTo>
                        <a:pt x="574" y="20"/>
                        <a:pt x="581" y="89"/>
                        <a:pt x="589" y="222"/>
                      </a:cubicBezTo>
                      <a:cubicBezTo>
                        <a:pt x="592" y="262"/>
                        <a:pt x="593" y="309"/>
                        <a:pt x="594" y="358"/>
                      </a:cubicBezTo>
                      <a:cubicBezTo>
                        <a:pt x="598" y="502"/>
                        <a:pt x="603" y="682"/>
                        <a:pt x="639" y="711"/>
                      </a:cubicBezTo>
                      <a:cubicBezTo>
                        <a:pt x="654" y="723"/>
                        <a:pt x="666" y="730"/>
                        <a:pt x="677" y="736"/>
                      </a:cubicBezTo>
                      <a:cubicBezTo>
                        <a:pt x="705" y="751"/>
                        <a:pt x="720" y="762"/>
                        <a:pt x="733" y="817"/>
                      </a:cubicBezTo>
                      <a:cubicBezTo>
                        <a:pt x="754" y="903"/>
                        <a:pt x="714" y="1036"/>
                        <a:pt x="666" y="1094"/>
                      </a:cubicBezTo>
                      <a:cubicBezTo>
                        <a:pt x="614" y="1155"/>
                        <a:pt x="559" y="1239"/>
                        <a:pt x="558" y="1272"/>
                      </a:cubicBezTo>
                      <a:cubicBezTo>
                        <a:pt x="558" y="1274"/>
                        <a:pt x="557" y="1276"/>
                        <a:pt x="555" y="1277"/>
                      </a:cubicBezTo>
                      <a:cubicBezTo>
                        <a:pt x="552" y="1279"/>
                        <a:pt x="485" y="1317"/>
                        <a:pt x="359" y="1317"/>
                      </a:cubicBezTo>
                      <a:cubicBezTo>
                        <a:pt x="339" y="1317"/>
                        <a:pt x="319" y="1316"/>
                        <a:pt x="299" y="1314"/>
                      </a:cubicBezTo>
                      <a:cubicBezTo>
                        <a:pt x="253" y="1310"/>
                        <a:pt x="205" y="1301"/>
                        <a:pt x="156" y="1287"/>
                      </a:cubicBezTo>
                      <a:cubicBezTo>
                        <a:pt x="154" y="1287"/>
                        <a:pt x="152" y="1285"/>
                        <a:pt x="152" y="1283"/>
                      </a:cubicBezTo>
                      <a:cubicBezTo>
                        <a:pt x="151" y="1282"/>
                        <a:pt x="121" y="1158"/>
                        <a:pt x="68" y="1041"/>
                      </a:cubicBezTo>
                      <a:cubicBezTo>
                        <a:pt x="13" y="921"/>
                        <a:pt x="20" y="776"/>
                        <a:pt x="40" y="732"/>
                      </a:cubicBezTo>
                      <a:cubicBezTo>
                        <a:pt x="48" y="712"/>
                        <a:pt x="64" y="709"/>
                        <a:pt x="79" y="7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8"/>
                <p:cNvSpPr>
                  <a:spLocks noEditPoints="1"/>
                </p:cNvSpPr>
                <p:nvPr/>
              </p:nvSpPr>
              <p:spPr bwMode="gray">
                <a:xfrm>
                  <a:off x="4051300" y="1887538"/>
                  <a:ext cx="261938" cy="317500"/>
                </a:xfrm>
                <a:custGeom>
                  <a:avLst/>
                  <a:gdLst>
                    <a:gd name="T0" fmla="*/ 36 w 158"/>
                    <a:gd name="T1" fmla="*/ 192 h 192"/>
                    <a:gd name="T2" fmla="*/ 38 w 158"/>
                    <a:gd name="T3" fmla="*/ 192 h 192"/>
                    <a:gd name="T4" fmla="*/ 136 w 158"/>
                    <a:gd name="T5" fmla="*/ 189 h 192"/>
                    <a:gd name="T6" fmla="*/ 154 w 158"/>
                    <a:gd name="T7" fmla="*/ 172 h 192"/>
                    <a:gd name="T8" fmla="*/ 85 w 158"/>
                    <a:gd name="T9" fmla="*/ 1 h 192"/>
                    <a:gd name="T10" fmla="*/ 68 w 158"/>
                    <a:gd name="T11" fmla="*/ 2 h 192"/>
                    <a:gd name="T12" fmla="*/ 20 w 158"/>
                    <a:gd name="T13" fmla="*/ 177 h 192"/>
                    <a:gd name="T14" fmla="*/ 36 w 158"/>
                    <a:gd name="T15" fmla="*/ 192 h 192"/>
                    <a:gd name="T16" fmla="*/ 71 w 158"/>
                    <a:gd name="T17" fmla="*/ 14 h 192"/>
                    <a:gd name="T18" fmla="*/ 79 w 158"/>
                    <a:gd name="T19" fmla="*/ 13 h 192"/>
                    <a:gd name="T20" fmla="*/ 83 w 158"/>
                    <a:gd name="T21" fmla="*/ 13 h 192"/>
                    <a:gd name="T22" fmla="*/ 142 w 158"/>
                    <a:gd name="T23" fmla="*/ 171 h 192"/>
                    <a:gd name="T24" fmla="*/ 136 w 158"/>
                    <a:gd name="T25" fmla="*/ 177 h 192"/>
                    <a:gd name="T26" fmla="*/ 38 w 158"/>
                    <a:gd name="T27" fmla="*/ 180 h 192"/>
                    <a:gd name="T28" fmla="*/ 38 w 158"/>
                    <a:gd name="T29" fmla="*/ 186 h 192"/>
                    <a:gd name="T30" fmla="*/ 38 w 158"/>
                    <a:gd name="T31" fmla="*/ 180 h 192"/>
                    <a:gd name="T32" fmla="*/ 37 w 158"/>
                    <a:gd name="T33" fmla="*/ 180 h 192"/>
                    <a:gd name="T34" fmla="*/ 32 w 158"/>
                    <a:gd name="T35" fmla="*/ 175 h 192"/>
                    <a:gd name="T36" fmla="*/ 71 w 158"/>
                    <a:gd name="T37" fmla="*/ 1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92">
                      <a:moveTo>
                        <a:pt x="36" y="192"/>
                      </a:moveTo>
                      <a:cubicBezTo>
                        <a:pt x="37" y="192"/>
                        <a:pt x="37" y="192"/>
                        <a:pt x="38" y="192"/>
                      </a:cubicBezTo>
                      <a:cubicBezTo>
                        <a:pt x="136" y="189"/>
                        <a:pt x="136" y="189"/>
                        <a:pt x="136" y="189"/>
                      </a:cubicBezTo>
                      <a:cubicBezTo>
                        <a:pt x="145" y="189"/>
                        <a:pt x="153" y="181"/>
                        <a:pt x="154" y="172"/>
                      </a:cubicBezTo>
                      <a:cubicBezTo>
                        <a:pt x="155" y="145"/>
                        <a:pt x="158" y="8"/>
                        <a:pt x="85" y="1"/>
                      </a:cubicBezTo>
                      <a:cubicBezTo>
                        <a:pt x="79" y="0"/>
                        <a:pt x="74" y="1"/>
                        <a:pt x="68" y="2"/>
                      </a:cubicBezTo>
                      <a:cubicBezTo>
                        <a:pt x="0" y="14"/>
                        <a:pt x="16" y="150"/>
                        <a:pt x="20" y="177"/>
                      </a:cubicBezTo>
                      <a:cubicBezTo>
                        <a:pt x="21" y="185"/>
                        <a:pt x="28" y="192"/>
                        <a:pt x="36" y="192"/>
                      </a:cubicBezTo>
                      <a:close/>
                      <a:moveTo>
                        <a:pt x="71" y="14"/>
                      </a:moveTo>
                      <a:cubicBezTo>
                        <a:pt x="74" y="13"/>
                        <a:pt x="77" y="13"/>
                        <a:pt x="79" y="13"/>
                      </a:cubicBezTo>
                      <a:cubicBezTo>
                        <a:pt x="81" y="13"/>
                        <a:pt x="82" y="13"/>
                        <a:pt x="83" y="13"/>
                      </a:cubicBezTo>
                      <a:cubicBezTo>
                        <a:pt x="148" y="19"/>
                        <a:pt x="142" y="165"/>
                        <a:pt x="142" y="171"/>
                      </a:cubicBezTo>
                      <a:cubicBezTo>
                        <a:pt x="141" y="175"/>
                        <a:pt x="139" y="177"/>
                        <a:pt x="136" y="177"/>
                      </a:cubicBezTo>
                      <a:cubicBezTo>
                        <a:pt x="38" y="180"/>
                        <a:pt x="38" y="180"/>
                        <a:pt x="38" y="180"/>
                      </a:cubicBezTo>
                      <a:cubicBezTo>
                        <a:pt x="38" y="186"/>
                        <a:pt x="38" y="186"/>
                        <a:pt x="38" y="186"/>
                      </a:cubicBezTo>
                      <a:cubicBezTo>
                        <a:pt x="38" y="180"/>
                        <a:pt x="38" y="180"/>
                        <a:pt x="38" y="180"/>
                      </a:cubicBezTo>
                      <a:cubicBezTo>
                        <a:pt x="38" y="180"/>
                        <a:pt x="38" y="180"/>
                        <a:pt x="37" y="180"/>
                      </a:cubicBezTo>
                      <a:cubicBezTo>
                        <a:pt x="35" y="180"/>
                        <a:pt x="32" y="178"/>
                        <a:pt x="32" y="175"/>
                      </a:cubicBezTo>
                      <a:cubicBezTo>
                        <a:pt x="24" y="119"/>
                        <a:pt x="23" y="22"/>
                        <a:pt x="71"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9"/>
                <p:cNvSpPr>
                  <a:spLocks/>
                </p:cNvSpPr>
                <p:nvPr/>
              </p:nvSpPr>
              <p:spPr bwMode="gray">
                <a:xfrm>
                  <a:off x="4137025" y="2505075"/>
                  <a:ext cx="166688" cy="53975"/>
                </a:xfrm>
                <a:custGeom>
                  <a:avLst/>
                  <a:gdLst>
                    <a:gd name="T0" fmla="*/ 96 w 101"/>
                    <a:gd name="T1" fmla="*/ 29 h 33"/>
                    <a:gd name="T2" fmla="*/ 101 w 101"/>
                    <a:gd name="T3" fmla="*/ 18 h 33"/>
                    <a:gd name="T4" fmla="*/ 0 w 101"/>
                    <a:gd name="T5" fmla="*/ 22 h 33"/>
                    <a:gd name="T6" fmla="*/ 4 w 101"/>
                    <a:gd name="T7" fmla="*/ 33 h 33"/>
                    <a:gd name="T8" fmla="*/ 96 w 101"/>
                    <a:gd name="T9" fmla="*/ 29 h 33"/>
                  </a:gdLst>
                  <a:ahLst/>
                  <a:cxnLst>
                    <a:cxn ang="0">
                      <a:pos x="T0" y="T1"/>
                    </a:cxn>
                    <a:cxn ang="0">
                      <a:pos x="T2" y="T3"/>
                    </a:cxn>
                    <a:cxn ang="0">
                      <a:pos x="T4" y="T5"/>
                    </a:cxn>
                    <a:cxn ang="0">
                      <a:pos x="T6" y="T7"/>
                    </a:cxn>
                    <a:cxn ang="0">
                      <a:pos x="T8" y="T9"/>
                    </a:cxn>
                  </a:cxnLst>
                  <a:rect l="0" t="0" r="r" b="b"/>
                  <a:pathLst>
                    <a:path w="101" h="33">
                      <a:moveTo>
                        <a:pt x="96" y="29"/>
                      </a:moveTo>
                      <a:cubicBezTo>
                        <a:pt x="101" y="18"/>
                        <a:pt x="101" y="18"/>
                        <a:pt x="101" y="18"/>
                      </a:cubicBezTo>
                      <a:cubicBezTo>
                        <a:pt x="64" y="0"/>
                        <a:pt x="6" y="20"/>
                        <a:pt x="0" y="22"/>
                      </a:cubicBezTo>
                      <a:cubicBezTo>
                        <a:pt x="4" y="33"/>
                        <a:pt x="4" y="33"/>
                        <a:pt x="4" y="33"/>
                      </a:cubicBezTo>
                      <a:cubicBezTo>
                        <a:pt x="10" y="31"/>
                        <a:pt x="64" y="13"/>
                        <a:pt x="96"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10"/>
                <p:cNvSpPr>
                  <a:spLocks/>
                </p:cNvSpPr>
                <p:nvPr/>
              </p:nvSpPr>
              <p:spPr bwMode="gray">
                <a:xfrm>
                  <a:off x="4124325" y="2284413"/>
                  <a:ext cx="166688" cy="57150"/>
                </a:xfrm>
                <a:custGeom>
                  <a:avLst/>
                  <a:gdLst>
                    <a:gd name="T0" fmla="*/ 96 w 101"/>
                    <a:gd name="T1" fmla="*/ 29 h 34"/>
                    <a:gd name="T2" fmla="*/ 101 w 101"/>
                    <a:gd name="T3" fmla="*/ 19 h 34"/>
                    <a:gd name="T4" fmla="*/ 0 w 101"/>
                    <a:gd name="T5" fmla="*/ 22 h 34"/>
                    <a:gd name="T6" fmla="*/ 4 w 101"/>
                    <a:gd name="T7" fmla="*/ 34 h 34"/>
                    <a:gd name="T8" fmla="*/ 96 w 101"/>
                    <a:gd name="T9" fmla="*/ 29 h 34"/>
                  </a:gdLst>
                  <a:ahLst/>
                  <a:cxnLst>
                    <a:cxn ang="0">
                      <a:pos x="T0" y="T1"/>
                    </a:cxn>
                    <a:cxn ang="0">
                      <a:pos x="T2" y="T3"/>
                    </a:cxn>
                    <a:cxn ang="0">
                      <a:pos x="T4" y="T5"/>
                    </a:cxn>
                    <a:cxn ang="0">
                      <a:pos x="T6" y="T7"/>
                    </a:cxn>
                    <a:cxn ang="0">
                      <a:pos x="T8" y="T9"/>
                    </a:cxn>
                  </a:cxnLst>
                  <a:rect l="0" t="0" r="r" b="b"/>
                  <a:pathLst>
                    <a:path w="101" h="34">
                      <a:moveTo>
                        <a:pt x="96" y="29"/>
                      </a:moveTo>
                      <a:cubicBezTo>
                        <a:pt x="101" y="19"/>
                        <a:pt x="101" y="19"/>
                        <a:pt x="101" y="19"/>
                      </a:cubicBezTo>
                      <a:cubicBezTo>
                        <a:pt x="64" y="0"/>
                        <a:pt x="6" y="20"/>
                        <a:pt x="0" y="22"/>
                      </a:cubicBezTo>
                      <a:cubicBezTo>
                        <a:pt x="4" y="34"/>
                        <a:pt x="4" y="34"/>
                        <a:pt x="4" y="34"/>
                      </a:cubicBezTo>
                      <a:cubicBezTo>
                        <a:pt x="26" y="26"/>
                        <a:pt x="69" y="16"/>
                        <a:pt x="96"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11"/>
                <p:cNvSpPr>
                  <a:spLocks/>
                </p:cNvSpPr>
                <p:nvPr/>
              </p:nvSpPr>
              <p:spPr bwMode="gray">
                <a:xfrm>
                  <a:off x="4151313" y="2722563"/>
                  <a:ext cx="166688" cy="57150"/>
                </a:xfrm>
                <a:custGeom>
                  <a:avLst/>
                  <a:gdLst>
                    <a:gd name="T0" fmla="*/ 0 w 101"/>
                    <a:gd name="T1" fmla="*/ 23 h 34"/>
                    <a:gd name="T2" fmla="*/ 4 w 101"/>
                    <a:gd name="T3" fmla="*/ 34 h 34"/>
                    <a:gd name="T4" fmla="*/ 96 w 101"/>
                    <a:gd name="T5" fmla="*/ 30 h 34"/>
                    <a:gd name="T6" fmla="*/ 101 w 101"/>
                    <a:gd name="T7" fmla="*/ 19 h 34"/>
                    <a:gd name="T8" fmla="*/ 0 w 101"/>
                    <a:gd name="T9" fmla="*/ 23 h 34"/>
                  </a:gdLst>
                  <a:ahLst/>
                  <a:cxnLst>
                    <a:cxn ang="0">
                      <a:pos x="T0" y="T1"/>
                    </a:cxn>
                    <a:cxn ang="0">
                      <a:pos x="T2" y="T3"/>
                    </a:cxn>
                    <a:cxn ang="0">
                      <a:pos x="T4" y="T5"/>
                    </a:cxn>
                    <a:cxn ang="0">
                      <a:pos x="T6" y="T7"/>
                    </a:cxn>
                    <a:cxn ang="0">
                      <a:pos x="T8" y="T9"/>
                    </a:cxn>
                  </a:cxnLst>
                  <a:rect l="0" t="0" r="r" b="b"/>
                  <a:pathLst>
                    <a:path w="101" h="34">
                      <a:moveTo>
                        <a:pt x="0" y="23"/>
                      </a:moveTo>
                      <a:cubicBezTo>
                        <a:pt x="4" y="34"/>
                        <a:pt x="4" y="34"/>
                        <a:pt x="4" y="34"/>
                      </a:cubicBezTo>
                      <a:cubicBezTo>
                        <a:pt x="10" y="32"/>
                        <a:pt x="64" y="13"/>
                        <a:pt x="96" y="30"/>
                      </a:cubicBezTo>
                      <a:cubicBezTo>
                        <a:pt x="101" y="19"/>
                        <a:pt x="101" y="19"/>
                        <a:pt x="101" y="19"/>
                      </a:cubicBezTo>
                      <a:cubicBezTo>
                        <a:pt x="65" y="0"/>
                        <a:pt x="6" y="20"/>
                        <a:pt x="0"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67" name="Freeform 12"/>
              <p:cNvSpPr>
                <a:spLocks noEditPoints="1"/>
              </p:cNvSpPr>
              <p:nvPr/>
            </p:nvSpPr>
            <p:spPr bwMode="gray">
              <a:xfrm>
                <a:off x="7995183" y="2751614"/>
                <a:ext cx="250058" cy="316498"/>
              </a:xfrm>
              <a:custGeom>
                <a:avLst/>
                <a:gdLst>
                  <a:gd name="T0" fmla="*/ 3 w 88"/>
                  <a:gd name="T1" fmla="*/ 43 h 111"/>
                  <a:gd name="T2" fmla="*/ 3 w 88"/>
                  <a:gd name="T3" fmla="*/ 48 h 111"/>
                  <a:gd name="T4" fmla="*/ 15 w 88"/>
                  <a:gd name="T5" fmla="*/ 49 h 111"/>
                  <a:gd name="T6" fmla="*/ 22 w 88"/>
                  <a:gd name="T7" fmla="*/ 65 h 111"/>
                  <a:gd name="T8" fmla="*/ 2 w 88"/>
                  <a:gd name="T9" fmla="*/ 66 h 111"/>
                  <a:gd name="T10" fmla="*/ 0 w 88"/>
                  <a:gd name="T11" fmla="*/ 72 h 111"/>
                  <a:gd name="T12" fmla="*/ 0 w 88"/>
                  <a:gd name="T13" fmla="*/ 78 h 111"/>
                  <a:gd name="T14" fmla="*/ 10 w 88"/>
                  <a:gd name="T15" fmla="*/ 79 h 111"/>
                  <a:gd name="T16" fmla="*/ 13 w 88"/>
                  <a:gd name="T17" fmla="*/ 106 h 111"/>
                  <a:gd name="T18" fmla="*/ 19 w 88"/>
                  <a:gd name="T19" fmla="*/ 108 h 111"/>
                  <a:gd name="T20" fmla="*/ 24 w 88"/>
                  <a:gd name="T21" fmla="*/ 110 h 111"/>
                  <a:gd name="T22" fmla="*/ 31 w 88"/>
                  <a:gd name="T23" fmla="*/ 77 h 111"/>
                  <a:gd name="T24" fmla="*/ 48 w 88"/>
                  <a:gd name="T25" fmla="*/ 76 h 111"/>
                  <a:gd name="T26" fmla="*/ 43 w 88"/>
                  <a:gd name="T27" fmla="*/ 107 h 111"/>
                  <a:gd name="T28" fmla="*/ 51 w 88"/>
                  <a:gd name="T29" fmla="*/ 109 h 111"/>
                  <a:gd name="T30" fmla="*/ 53 w 88"/>
                  <a:gd name="T31" fmla="*/ 108 h 111"/>
                  <a:gd name="T32" fmla="*/ 59 w 88"/>
                  <a:gd name="T33" fmla="*/ 75 h 111"/>
                  <a:gd name="T34" fmla="*/ 83 w 88"/>
                  <a:gd name="T35" fmla="*/ 75 h 111"/>
                  <a:gd name="T36" fmla="*/ 85 w 88"/>
                  <a:gd name="T37" fmla="*/ 63 h 111"/>
                  <a:gd name="T38" fmla="*/ 62 w 88"/>
                  <a:gd name="T39" fmla="*/ 63 h 111"/>
                  <a:gd name="T40" fmla="*/ 85 w 88"/>
                  <a:gd name="T41" fmla="*/ 45 h 111"/>
                  <a:gd name="T42" fmla="*/ 87 w 88"/>
                  <a:gd name="T43" fmla="*/ 44 h 111"/>
                  <a:gd name="T44" fmla="*/ 86 w 88"/>
                  <a:gd name="T45" fmla="*/ 32 h 111"/>
                  <a:gd name="T46" fmla="*/ 75 w 88"/>
                  <a:gd name="T47" fmla="*/ 5 h 111"/>
                  <a:gd name="T48" fmla="*/ 70 w 88"/>
                  <a:gd name="T49" fmla="*/ 3 h 111"/>
                  <a:gd name="T50" fmla="*/ 65 w 88"/>
                  <a:gd name="T51" fmla="*/ 0 h 111"/>
                  <a:gd name="T52" fmla="*/ 61 w 88"/>
                  <a:gd name="T53" fmla="*/ 12 h 111"/>
                  <a:gd name="T54" fmla="*/ 40 w 88"/>
                  <a:gd name="T55" fmla="*/ 35 h 111"/>
                  <a:gd name="T56" fmla="*/ 46 w 88"/>
                  <a:gd name="T57" fmla="*/ 5 h 111"/>
                  <a:gd name="T58" fmla="*/ 37 w 88"/>
                  <a:gd name="T59" fmla="*/ 2 h 111"/>
                  <a:gd name="T60" fmla="*/ 35 w 88"/>
                  <a:gd name="T61" fmla="*/ 3 h 111"/>
                  <a:gd name="T62" fmla="*/ 28 w 88"/>
                  <a:gd name="T63" fmla="*/ 36 h 111"/>
                  <a:gd name="T64" fmla="*/ 5 w 88"/>
                  <a:gd name="T65" fmla="*/ 37 h 111"/>
                  <a:gd name="T66" fmla="*/ 38 w 88"/>
                  <a:gd name="T67" fmla="*/ 47 h 111"/>
                  <a:gd name="T68" fmla="*/ 54 w 88"/>
                  <a:gd name="T69" fmla="*/ 46 h 111"/>
                  <a:gd name="T70" fmla="*/ 34 w 88"/>
                  <a:gd name="T71" fmla="*/ 6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8" h="111">
                    <a:moveTo>
                      <a:pt x="3" y="38"/>
                    </a:moveTo>
                    <a:cubicBezTo>
                      <a:pt x="3" y="40"/>
                      <a:pt x="3" y="41"/>
                      <a:pt x="3" y="43"/>
                    </a:cubicBezTo>
                    <a:cubicBezTo>
                      <a:pt x="3" y="43"/>
                      <a:pt x="3" y="44"/>
                      <a:pt x="3" y="45"/>
                    </a:cubicBezTo>
                    <a:cubicBezTo>
                      <a:pt x="3" y="47"/>
                      <a:pt x="3" y="48"/>
                      <a:pt x="3" y="48"/>
                    </a:cubicBezTo>
                    <a:cubicBezTo>
                      <a:pt x="3" y="49"/>
                      <a:pt x="3" y="50"/>
                      <a:pt x="4" y="50"/>
                    </a:cubicBezTo>
                    <a:cubicBezTo>
                      <a:pt x="7" y="50"/>
                      <a:pt x="10" y="49"/>
                      <a:pt x="15" y="49"/>
                    </a:cubicBezTo>
                    <a:cubicBezTo>
                      <a:pt x="20" y="48"/>
                      <a:pt x="24" y="48"/>
                      <a:pt x="26" y="48"/>
                    </a:cubicBezTo>
                    <a:cubicBezTo>
                      <a:pt x="22" y="65"/>
                      <a:pt x="22" y="65"/>
                      <a:pt x="22" y="65"/>
                    </a:cubicBezTo>
                    <a:cubicBezTo>
                      <a:pt x="21" y="65"/>
                      <a:pt x="17" y="66"/>
                      <a:pt x="12" y="66"/>
                    </a:cubicBezTo>
                    <a:cubicBezTo>
                      <a:pt x="8" y="66"/>
                      <a:pt x="5" y="66"/>
                      <a:pt x="2" y="66"/>
                    </a:cubicBezTo>
                    <a:cubicBezTo>
                      <a:pt x="1" y="66"/>
                      <a:pt x="1" y="66"/>
                      <a:pt x="0" y="67"/>
                    </a:cubicBezTo>
                    <a:cubicBezTo>
                      <a:pt x="0" y="69"/>
                      <a:pt x="0" y="71"/>
                      <a:pt x="0" y="72"/>
                    </a:cubicBezTo>
                    <a:cubicBezTo>
                      <a:pt x="0" y="73"/>
                      <a:pt x="0" y="74"/>
                      <a:pt x="0" y="75"/>
                    </a:cubicBezTo>
                    <a:cubicBezTo>
                      <a:pt x="0" y="76"/>
                      <a:pt x="0" y="77"/>
                      <a:pt x="0" y="78"/>
                    </a:cubicBezTo>
                    <a:cubicBezTo>
                      <a:pt x="0" y="79"/>
                      <a:pt x="0" y="80"/>
                      <a:pt x="1" y="80"/>
                    </a:cubicBezTo>
                    <a:cubicBezTo>
                      <a:pt x="4" y="80"/>
                      <a:pt x="7" y="79"/>
                      <a:pt x="10" y="79"/>
                    </a:cubicBezTo>
                    <a:cubicBezTo>
                      <a:pt x="15" y="78"/>
                      <a:pt x="17" y="78"/>
                      <a:pt x="19" y="78"/>
                    </a:cubicBezTo>
                    <a:cubicBezTo>
                      <a:pt x="15" y="96"/>
                      <a:pt x="13" y="105"/>
                      <a:pt x="13" y="106"/>
                    </a:cubicBezTo>
                    <a:cubicBezTo>
                      <a:pt x="13" y="106"/>
                      <a:pt x="13" y="107"/>
                      <a:pt x="14" y="107"/>
                    </a:cubicBezTo>
                    <a:cubicBezTo>
                      <a:pt x="16" y="108"/>
                      <a:pt x="17" y="108"/>
                      <a:pt x="19" y="108"/>
                    </a:cubicBezTo>
                    <a:cubicBezTo>
                      <a:pt x="21" y="109"/>
                      <a:pt x="22" y="110"/>
                      <a:pt x="22" y="110"/>
                    </a:cubicBezTo>
                    <a:cubicBezTo>
                      <a:pt x="23" y="110"/>
                      <a:pt x="23" y="111"/>
                      <a:pt x="24" y="110"/>
                    </a:cubicBezTo>
                    <a:cubicBezTo>
                      <a:pt x="24" y="110"/>
                      <a:pt x="25" y="110"/>
                      <a:pt x="25" y="109"/>
                    </a:cubicBezTo>
                    <a:cubicBezTo>
                      <a:pt x="28" y="95"/>
                      <a:pt x="30" y="84"/>
                      <a:pt x="31" y="77"/>
                    </a:cubicBezTo>
                    <a:cubicBezTo>
                      <a:pt x="34" y="77"/>
                      <a:pt x="37" y="76"/>
                      <a:pt x="42" y="76"/>
                    </a:cubicBezTo>
                    <a:cubicBezTo>
                      <a:pt x="48" y="76"/>
                      <a:pt x="48" y="76"/>
                      <a:pt x="48" y="76"/>
                    </a:cubicBezTo>
                    <a:cubicBezTo>
                      <a:pt x="43" y="95"/>
                      <a:pt x="41" y="105"/>
                      <a:pt x="41" y="105"/>
                    </a:cubicBezTo>
                    <a:cubicBezTo>
                      <a:pt x="41" y="105"/>
                      <a:pt x="42" y="106"/>
                      <a:pt x="43" y="107"/>
                    </a:cubicBezTo>
                    <a:cubicBezTo>
                      <a:pt x="44" y="107"/>
                      <a:pt x="46" y="107"/>
                      <a:pt x="47" y="108"/>
                    </a:cubicBezTo>
                    <a:cubicBezTo>
                      <a:pt x="49" y="109"/>
                      <a:pt x="50" y="109"/>
                      <a:pt x="51" y="109"/>
                    </a:cubicBezTo>
                    <a:cubicBezTo>
                      <a:pt x="51" y="109"/>
                      <a:pt x="51" y="110"/>
                      <a:pt x="52" y="110"/>
                    </a:cubicBezTo>
                    <a:cubicBezTo>
                      <a:pt x="52" y="109"/>
                      <a:pt x="53" y="109"/>
                      <a:pt x="53" y="108"/>
                    </a:cubicBezTo>
                    <a:cubicBezTo>
                      <a:pt x="54" y="103"/>
                      <a:pt x="55" y="100"/>
                      <a:pt x="55" y="98"/>
                    </a:cubicBezTo>
                    <a:cubicBezTo>
                      <a:pt x="59" y="75"/>
                      <a:pt x="59" y="75"/>
                      <a:pt x="59" y="75"/>
                    </a:cubicBezTo>
                    <a:cubicBezTo>
                      <a:pt x="73" y="75"/>
                      <a:pt x="80" y="75"/>
                      <a:pt x="82" y="75"/>
                    </a:cubicBezTo>
                    <a:cubicBezTo>
                      <a:pt x="83" y="75"/>
                      <a:pt x="83" y="75"/>
                      <a:pt x="83" y="75"/>
                    </a:cubicBezTo>
                    <a:cubicBezTo>
                      <a:pt x="83" y="75"/>
                      <a:pt x="84" y="75"/>
                      <a:pt x="84" y="74"/>
                    </a:cubicBezTo>
                    <a:cubicBezTo>
                      <a:pt x="85" y="71"/>
                      <a:pt x="85" y="67"/>
                      <a:pt x="85" y="63"/>
                    </a:cubicBezTo>
                    <a:cubicBezTo>
                      <a:pt x="85" y="62"/>
                      <a:pt x="84" y="61"/>
                      <a:pt x="83" y="62"/>
                    </a:cubicBezTo>
                    <a:cubicBezTo>
                      <a:pt x="79" y="62"/>
                      <a:pt x="72" y="62"/>
                      <a:pt x="62" y="63"/>
                    </a:cubicBezTo>
                    <a:cubicBezTo>
                      <a:pt x="66" y="45"/>
                      <a:pt x="66" y="45"/>
                      <a:pt x="66" y="45"/>
                    </a:cubicBezTo>
                    <a:cubicBezTo>
                      <a:pt x="77" y="45"/>
                      <a:pt x="83" y="45"/>
                      <a:pt x="85" y="45"/>
                    </a:cubicBezTo>
                    <a:cubicBezTo>
                      <a:pt x="85" y="45"/>
                      <a:pt x="85" y="45"/>
                      <a:pt x="86" y="45"/>
                    </a:cubicBezTo>
                    <a:cubicBezTo>
                      <a:pt x="86" y="45"/>
                      <a:pt x="87" y="45"/>
                      <a:pt x="87" y="44"/>
                    </a:cubicBezTo>
                    <a:cubicBezTo>
                      <a:pt x="87" y="41"/>
                      <a:pt x="88" y="38"/>
                      <a:pt x="87" y="34"/>
                    </a:cubicBezTo>
                    <a:cubicBezTo>
                      <a:pt x="87" y="33"/>
                      <a:pt x="87" y="32"/>
                      <a:pt x="86" y="32"/>
                    </a:cubicBezTo>
                    <a:cubicBezTo>
                      <a:pt x="82" y="32"/>
                      <a:pt x="76" y="33"/>
                      <a:pt x="69" y="34"/>
                    </a:cubicBezTo>
                    <a:cubicBezTo>
                      <a:pt x="73" y="15"/>
                      <a:pt x="75" y="5"/>
                      <a:pt x="75" y="5"/>
                    </a:cubicBezTo>
                    <a:cubicBezTo>
                      <a:pt x="75" y="5"/>
                      <a:pt x="75" y="4"/>
                      <a:pt x="74" y="4"/>
                    </a:cubicBezTo>
                    <a:cubicBezTo>
                      <a:pt x="73" y="3"/>
                      <a:pt x="71" y="3"/>
                      <a:pt x="70" y="3"/>
                    </a:cubicBezTo>
                    <a:cubicBezTo>
                      <a:pt x="68" y="2"/>
                      <a:pt x="67" y="1"/>
                      <a:pt x="66" y="1"/>
                    </a:cubicBezTo>
                    <a:cubicBezTo>
                      <a:pt x="65" y="0"/>
                      <a:pt x="65" y="0"/>
                      <a:pt x="65" y="0"/>
                    </a:cubicBezTo>
                    <a:cubicBezTo>
                      <a:pt x="64" y="0"/>
                      <a:pt x="63" y="1"/>
                      <a:pt x="63" y="2"/>
                    </a:cubicBezTo>
                    <a:cubicBezTo>
                      <a:pt x="62" y="6"/>
                      <a:pt x="61" y="10"/>
                      <a:pt x="61" y="12"/>
                    </a:cubicBezTo>
                    <a:cubicBezTo>
                      <a:pt x="60" y="17"/>
                      <a:pt x="59" y="25"/>
                      <a:pt x="57" y="34"/>
                    </a:cubicBezTo>
                    <a:cubicBezTo>
                      <a:pt x="40" y="35"/>
                      <a:pt x="40" y="35"/>
                      <a:pt x="40" y="35"/>
                    </a:cubicBezTo>
                    <a:cubicBezTo>
                      <a:pt x="45" y="17"/>
                      <a:pt x="47" y="7"/>
                      <a:pt x="47" y="6"/>
                    </a:cubicBezTo>
                    <a:cubicBezTo>
                      <a:pt x="47" y="6"/>
                      <a:pt x="47" y="5"/>
                      <a:pt x="46" y="5"/>
                    </a:cubicBezTo>
                    <a:cubicBezTo>
                      <a:pt x="44" y="4"/>
                      <a:pt x="43" y="4"/>
                      <a:pt x="42" y="4"/>
                    </a:cubicBezTo>
                    <a:cubicBezTo>
                      <a:pt x="40" y="3"/>
                      <a:pt x="38" y="2"/>
                      <a:pt x="37" y="2"/>
                    </a:cubicBezTo>
                    <a:cubicBezTo>
                      <a:pt x="37" y="1"/>
                      <a:pt x="37" y="1"/>
                      <a:pt x="36" y="1"/>
                    </a:cubicBezTo>
                    <a:cubicBezTo>
                      <a:pt x="35" y="2"/>
                      <a:pt x="35" y="2"/>
                      <a:pt x="35" y="3"/>
                    </a:cubicBezTo>
                    <a:cubicBezTo>
                      <a:pt x="34" y="7"/>
                      <a:pt x="33" y="11"/>
                      <a:pt x="33" y="13"/>
                    </a:cubicBezTo>
                    <a:cubicBezTo>
                      <a:pt x="31" y="23"/>
                      <a:pt x="29" y="31"/>
                      <a:pt x="28" y="36"/>
                    </a:cubicBezTo>
                    <a:cubicBezTo>
                      <a:pt x="26" y="36"/>
                      <a:pt x="22" y="36"/>
                      <a:pt x="17" y="36"/>
                    </a:cubicBezTo>
                    <a:cubicBezTo>
                      <a:pt x="12" y="36"/>
                      <a:pt x="8" y="36"/>
                      <a:pt x="5" y="37"/>
                    </a:cubicBezTo>
                    <a:cubicBezTo>
                      <a:pt x="4" y="37"/>
                      <a:pt x="4" y="37"/>
                      <a:pt x="3" y="38"/>
                    </a:cubicBezTo>
                    <a:close/>
                    <a:moveTo>
                      <a:pt x="38" y="47"/>
                    </a:moveTo>
                    <a:cubicBezTo>
                      <a:pt x="48" y="46"/>
                      <a:pt x="48" y="46"/>
                      <a:pt x="48" y="46"/>
                    </a:cubicBezTo>
                    <a:cubicBezTo>
                      <a:pt x="50" y="46"/>
                      <a:pt x="52" y="46"/>
                      <a:pt x="54" y="46"/>
                    </a:cubicBezTo>
                    <a:cubicBezTo>
                      <a:pt x="52" y="54"/>
                      <a:pt x="51" y="60"/>
                      <a:pt x="50" y="64"/>
                    </a:cubicBezTo>
                    <a:cubicBezTo>
                      <a:pt x="34" y="65"/>
                      <a:pt x="34" y="65"/>
                      <a:pt x="34" y="65"/>
                    </a:cubicBezTo>
                    <a:cubicBezTo>
                      <a:pt x="35" y="59"/>
                      <a:pt x="36" y="53"/>
                      <a:pt x="38"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Rechteck 67"/>
              <p:cNvSpPr/>
              <p:nvPr/>
            </p:nvSpPr>
            <p:spPr bwMode="gray">
              <a:xfrm>
                <a:off x="8101100" y="2775638"/>
                <a:ext cx="814480" cy="89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rtlCol="0" anchor="b" anchorCtr="0"/>
              <a:lstStyle/>
              <a:p>
                <a:pPr algn="ctr">
                  <a:lnSpc>
                    <a:spcPct val="80000"/>
                  </a:lnSpc>
                  <a:spcAft>
                    <a:spcPts val="1000"/>
                  </a:spcAft>
                </a:pPr>
                <a:r>
                  <a:rPr lang="en-US" sz="4000" dirty="0" smtClean="0">
                    <a:solidFill>
                      <a:schemeClr val="bg1"/>
                    </a:solidFill>
                    <a:latin typeface="Bebas Neue" panose="020B0506020202020201" pitchFamily="34" charset="0"/>
                  </a:rPr>
                  <a:t>55</a:t>
                </a:r>
                <a:r>
                  <a:rPr lang="en-US" sz="2800" dirty="0" smtClean="0">
                    <a:solidFill>
                      <a:schemeClr val="bg1"/>
                    </a:solidFill>
                    <a:latin typeface="Bebas Neue" panose="020B0506020202020201" pitchFamily="34" charset="0"/>
                  </a:rPr>
                  <a:t>%</a:t>
                </a:r>
                <a:endParaRPr lang="en-US" sz="1600" dirty="0">
                  <a:solidFill>
                    <a:schemeClr val="bg1"/>
                  </a:solidFill>
                  <a:latin typeface="Bebas Neue" panose="020B0506020202020201" pitchFamily="34" charset="0"/>
                </a:endParaRPr>
              </a:p>
            </p:txBody>
          </p:sp>
        </p:grpSp>
      </p:grpSp>
      <p:sp>
        <p:nvSpPr>
          <p:cNvPr id="2" name="Title"/>
          <p:cNvSpPr>
            <a:spLocks noGrp="1"/>
          </p:cNvSpPr>
          <p:nvPr>
            <p:ph type="title"/>
          </p:nvPr>
        </p:nvSpPr>
        <p:spPr bwMode="gray"/>
        <p:txBody>
          <a:bodyPr/>
          <a:lstStyle/>
          <a:p>
            <a:r>
              <a:rPr lang="en-US" dirty="0" smtClean="0"/>
              <a:t>Infographics – Numbers</a:t>
            </a:r>
            <a:endParaRPr lang="en-US" dirty="0"/>
          </a:p>
        </p:txBody>
      </p:sp>
      <p:cxnSp>
        <p:nvCxnSpPr>
          <p:cNvPr id="3" name="Gerade Verbindung 2"/>
          <p:cNvCxnSpPr/>
          <p:nvPr/>
        </p:nvCxnSpPr>
        <p:spPr bwMode="gray">
          <a:xfrm>
            <a:off x="542925" y="4398711"/>
            <a:ext cx="11104563"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
        <p:nvSpPr>
          <p:cNvPr id="59" name="Rechteck 58"/>
          <p:cNvSpPr/>
          <p:nvPr/>
        </p:nvSpPr>
        <p:spPr bwMode="gray">
          <a:xfrm>
            <a:off x="1063754" y="4587239"/>
            <a:ext cx="2211417" cy="1232535"/>
          </a:xfrm>
          <a:prstGeom prst="rect">
            <a:avLst/>
          </a:prstGeom>
        </p:spPr>
        <p:txBody>
          <a:bodyPr wrap="square" lIns="0" tIns="0" rIns="0" bIns="0" anchor="b">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60" name="Rechteck 59"/>
          <p:cNvSpPr/>
          <p:nvPr/>
        </p:nvSpPr>
        <p:spPr bwMode="gray">
          <a:xfrm>
            <a:off x="3680917" y="4587239"/>
            <a:ext cx="2211417" cy="1232535"/>
          </a:xfrm>
          <a:prstGeom prst="rect">
            <a:avLst/>
          </a:prstGeom>
        </p:spPr>
        <p:txBody>
          <a:bodyPr wrap="square" lIns="0" tIns="0" rIns="0" bIns="0" anchor="b">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61" name="Rechteck 60"/>
          <p:cNvSpPr/>
          <p:nvPr/>
        </p:nvSpPr>
        <p:spPr bwMode="gray">
          <a:xfrm>
            <a:off x="6298080" y="4587239"/>
            <a:ext cx="2211417" cy="1232535"/>
          </a:xfrm>
          <a:prstGeom prst="rect">
            <a:avLst/>
          </a:prstGeom>
        </p:spPr>
        <p:txBody>
          <a:bodyPr wrap="square" lIns="0" tIns="0" rIns="0" bIns="0" anchor="b">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62" name="Rechteck 61"/>
          <p:cNvSpPr/>
          <p:nvPr/>
        </p:nvSpPr>
        <p:spPr bwMode="gray">
          <a:xfrm>
            <a:off x="8915242" y="4587239"/>
            <a:ext cx="2211417" cy="1232535"/>
          </a:xfrm>
          <a:prstGeom prst="rect">
            <a:avLst/>
          </a:prstGeom>
        </p:spPr>
        <p:txBody>
          <a:bodyPr wrap="square" lIns="0" tIns="0" rIns="0" bIns="0" anchor="b">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a:t>
            </a:r>
            <a:br>
              <a:rPr lang="en-US" dirty="0" smtClean="0">
                <a:solidFill>
                  <a:schemeClr val="bg1"/>
                </a:solidFill>
                <a:ea typeface="Open Sans Light" panose="020B0306030504020204" pitchFamily="34" charset="0"/>
                <a:cs typeface="Open Sans Light" panose="020B0306030504020204" pitchFamily="34" charset="0"/>
              </a:rPr>
            </a:br>
            <a:r>
              <a:rPr lang="en-US" dirty="0" smtClean="0">
                <a:solidFill>
                  <a:schemeClr val="bg1"/>
                </a:solidFill>
                <a:ea typeface="Open Sans Light" panose="020B0306030504020204" pitchFamily="34" charset="0"/>
                <a:cs typeface="Open Sans Light" panose="020B0306030504020204" pitchFamily="34" charset="0"/>
              </a:rPr>
              <a:t>own text. </a:t>
            </a:r>
            <a:endParaRPr lang="en-US" dirty="0">
              <a:solidFill>
                <a:schemeClr val="bg1"/>
              </a:solidFill>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274389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hteck 43"/>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23" name="Gruppieren 22"/>
          <p:cNvGrpSpPr/>
          <p:nvPr/>
        </p:nvGrpSpPr>
        <p:grpSpPr bwMode="gray">
          <a:xfrm>
            <a:off x="4993243" y="1544096"/>
            <a:ext cx="4868098" cy="4277571"/>
            <a:chOff x="2514714" y="1544096"/>
            <a:chExt cx="4868098" cy="4277571"/>
          </a:xfrm>
        </p:grpSpPr>
        <p:grpSp>
          <p:nvGrpSpPr>
            <p:cNvPr id="12" name="Gruppieren 11"/>
            <p:cNvGrpSpPr/>
            <p:nvPr/>
          </p:nvGrpSpPr>
          <p:grpSpPr bwMode="gray">
            <a:xfrm>
              <a:off x="4807601" y="1544096"/>
              <a:ext cx="2575211" cy="4277571"/>
              <a:chOff x="908217" y="1544096"/>
              <a:chExt cx="2575211" cy="4277571"/>
            </a:xfrm>
          </p:grpSpPr>
          <p:sp>
            <p:nvSpPr>
              <p:cNvPr id="8" name="Rechteck 7"/>
              <p:cNvSpPr/>
              <p:nvPr/>
            </p:nvSpPr>
            <p:spPr bwMode="gray">
              <a:xfrm>
                <a:off x="978214" y="2807293"/>
                <a:ext cx="2434656" cy="21611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nvGrpSpPr>
              <p:cNvPr id="101" name="Gruppieren 100"/>
              <p:cNvGrpSpPr/>
              <p:nvPr/>
            </p:nvGrpSpPr>
            <p:grpSpPr bwMode="gray">
              <a:xfrm>
                <a:off x="1315758" y="1544096"/>
                <a:ext cx="1719575" cy="2541896"/>
                <a:chOff x="1315758" y="1544096"/>
                <a:chExt cx="1719575" cy="2541896"/>
              </a:xfrm>
            </p:grpSpPr>
            <p:grpSp>
              <p:nvGrpSpPr>
                <p:cNvPr id="29" name="Gruppieren 28"/>
                <p:cNvGrpSpPr/>
                <p:nvPr/>
              </p:nvGrpSpPr>
              <p:grpSpPr bwMode="gray">
                <a:xfrm rot="10800000">
                  <a:off x="1315758" y="1544096"/>
                  <a:ext cx="1719575" cy="2541896"/>
                  <a:chOff x="2809063" y="2493963"/>
                  <a:chExt cx="2244895" cy="3318431"/>
                </a:xfrm>
              </p:grpSpPr>
              <p:grpSp>
                <p:nvGrpSpPr>
                  <p:cNvPr id="33" name="Gruppieren 32"/>
                  <p:cNvGrpSpPr/>
                  <p:nvPr/>
                </p:nvGrpSpPr>
                <p:grpSpPr bwMode="gray">
                  <a:xfrm>
                    <a:off x="2809063" y="2493963"/>
                    <a:ext cx="2244895" cy="3318431"/>
                    <a:chOff x="7099043" y="2487056"/>
                    <a:chExt cx="2244895" cy="3318431"/>
                  </a:xfrm>
                </p:grpSpPr>
                <p:sp>
                  <p:nvSpPr>
                    <p:cNvPr id="35" name="Freeform 5"/>
                    <p:cNvSpPr>
                      <a:spLocks/>
                    </p:cNvSpPr>
                    <p:nvPr/>
                  </p:nvSpPr>
                  <p:spPr bwMode="gray">
                    <a:xfrm>
                      <a:off x="7099043" y="2487056"/>
                      <a:ext cx="2244895" cy="3318431"/>
                    </a:xfrm>
                    <a:custGeom>
                      <a:avLst/>
                      <a:gdLst>
                        <a:gd name="T0" fmla="*/ 1127 w 1127"/>
                        <a:gd name="T1" fmla="*/ 1575 h 1666"/>
                        <a:gd name="T2" fmla="*/ 1036 w 1127"/>
                        <a:gd name="T3" fmla="*/ 1666 h 1666"/>
                        <a:gd name="T4" fmla="*/ 92 w 1127"/>
                        <a:gd name="T5" fmla="*/ 1666 h 1666"/>
                        <a:gd name="T6" fmla="*/ 0 w 1127"/>
                        <a:gd name="T7" fmla="*/ 1575 h 1666"/>
                        <a:gd name="T8" fmla="*/ 0 w 1127"/>
                        <a:gd name="T9" fmla="*/ 91 h 1666"/>
                        <a:gd name="T10" fmla="*/ 92 w 1127"/>
                        <a:gd name="T11" fmla="*/ 0 h 1666"/>
                        <a:gd name="T12" fmla="*/ 1036 w 1127"/>
                        <a:gd name="T13" fmla="*/ 0 h 1666"/>
                        <a:gd name="T14" fmla="*/ 1127 w 1127"/>
                        <a:gd name="T15" fmla="*/ 91 h 1666"/>
                        <a:gd name="T16" fmla="*/ 1127 w 1127"/>
                        <a:gd name="T17" fmla="*/ 1575 h 1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7" h="1666">
                          <a:moveTo>
                            <a:pt x="1127" y="1575"/>
                          </a:moveTo>
                          <a:cubicBezTo>
                            <a:pt x="1127" y="1625"/>
                            <a:pt x="1086" y="1666"/>
                            <a:pt x="1036" y="1666"/>
                          </a:cubicBezTo>
                          <a:cubicBezTo>
                            <a:pt x="92" y="1666"/>
                            <a:pt x="92" y="1666"/>
                            <a:pt x="92" y="1666"/>
                          </a:cubicBezTo>
                          <a:cubicBezTo>
                            <a:pt x="41" y="1666"/>
                            <a:pt x="0" y="1625"/>
                            <a:pt x="0" y="1575"/>
                          </a:cubicBezTo>
                          <a:cubicBezTo>
                            <a:pt x="0" y="91"/>
                            <a:pt x="0" y="91"/>
                            <a:pt x="0" y="91"/>
                          </a:cubicBezTo>
                          <a:cubicBezTo>
                            <a:pt x="0" y="41"/>
                            <a:pt x="41" y="0"/>
                            <a:pt x="92" y="0"/>
                          </a:cubicBezTo>
                          <a:cubicBezTo>
                            <a:pt x="1036" y="0"/>
                            <a:pt x="1036" y="0"/>
                            <a:pt x="1036" y="0"/>
                          </a:cubicBezTo>
                          <a:cubicBezTo>
                            <a:pt x="1086" y="0"/>
                            <a:pt x="1127" y="41"/>
                            <a:pt x="1127" y="91"/>
                          </a:cubicBezTo>
                          <a:lnTo>
                            <a:pt x="1127" y="1575"/>
                          </a:lnTo>
                          <a:close/>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Oval 6"/>
                    <p:cNvSpPr>
                      <a:spLocks noChangeArrowheads="1"/>
                    </p:cNvSpPr>
                    <p:nvPr/>
                  </p:nvSpPr>
                  <p:spPr bwMode="gray">
                    <a:xfrm>
                      <a:off x="8137160" y="5576949"/>
                      <a:ext cx="171192" cy="171192"/>
                    </a:xfrm>
                    <a:prstGeom prst="ellipse">
                      <a:avLst/>
                    </a:prstGeom>
                    <a:solidFill>
                      <a:srgbClr val="0D0D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1" name="Freeform 16"/>
                  <p:cNvSpPr>
                    <a:spLocks/>
                  </p:cNvSpPr>
                  <p:nvPr/>
                </p:nvSpPr>
                <p:spPr bwMode="gray">
                  <a:xfrm>
                    <a:off x="3773389" y="2644917"/>
                    <a:ext cx="45539" cy="43852"/>
                  </a:xfrm>
                  <a:custGeom>
                    <a:avLst/>
                    <a:gdLst>
                      <a:gd name="T0" fmla="*/ 8 w 23"/>
                      <a:gd name="T1" fmla="*/ 0 h 22"/>
                      <a:gd name="T2" fmla="*/ 3 w 23"/>
                      <a:gd name="T3" fmla="*/ 3 h 22"/>
                      <a:gd name="T4" fmla="*/ 1 w 23"/>
                      <a:gd name="T5" fmla="*/ 5 h 22"/>
                      <a:gd name="T6" fmla="*/ 0 w 23"/>
                      <a:gd name="T7" fmla="*/ 14 h 22"/>
                      <a:gd name="T8" fmla="*/ 3 w 23"/>
                      <a:gd name="T9" fmla="*/ 19 h 22"/>
                      <a:gd name="T10" fmla="*/ 8 w 23"/>
                      <a:gd name="T11" fmla="*/ 21 h 22"/>
                      <a:gd name="T12" fmla="*/ 15 w 23"/>
                      <a:gd name="T13" fmla="*/ 21 h 22"/>
                      <a:gd name="T14" fmla="*/ 19 w 23"/>
                      <a:gd name="T15" fmla="*/ 19 h 22"/>
                      <a:gd name="T16" fmla="*/ 22 w 23"/>
                      <a:gd name="T17" fmla="*/ 14 h 22"/>
                      <a:gd name="T18" fmla="*/ 21 w 23"/>
                      <a:gd name="T19" fmla="*/ 5 h 22"/>
                      <a:gd name="T20" fmla="*/ 19 w 23"/>
                      <a:gd name="T21" fmla="*/ 3 h 22"/>
                      <a:gd name="T22" fmla="*/ 15 w 23"/>
                      <a:gd name="T23" fmla="*/ 0 h 22"/>
                      <a:gd name="T24" fmla="*/ 11 w 23"/>
                      <a:gd name="T25" fmla="*/ 0 h 22"/>
                      <a:gd name="T26" fmla="*/ 8 w 23"/>
                      <a:gd name="T2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2">
                        <a:moveTo>
                          <a:pt x="8" y="0"/>
                        </a:moveTo>
                        <a:cubicBezTo>
                          <a:pt x="6" y="1"/>
                          <a:pt x="4" y="2"/>
                          <a:pt x="3" y="3"/>
                        </a:cubicBezTo>
                        <a:cubicBezTo>
                          <a:pt x="2" y="4"/>
                          <a:pt x="2" y="5"/>
                          <a:pt x="1" y="5"/>
                        </a:cubicBezTo>
                        <a:cubicBezTo>
                          <a:pt x="0" y="8"/>
                          <a:pt x="0" y="11"/>
                          <a:pt x="0" y="14"/>
                        </a:cubicBezTo>
                        <a:cubicBezTo>
                          <a:pt x="1" y="16"/>
                          <a:pt x="2" y="17"/>
                          <a:pt x="3" y="19"/>
                        </a:cubicBezTo>
                        <a:cubicBezTo>
                          <a:pt x="4" y="20"/>
                          <a:pt x="6" y="21"/>
                          <a:pt x="8" y="21"/>
                        </a:cubicBezTo>
                        <a:cubicBezTo>
                          <a:pt x="10" y="22"/>
                          <a:pt x="13" y="22"/>
                          <a:pt x="15" y="21"/>
                        </a:cubicBezTo>
                        <a:cubicBezTo>
                          <a:pt x="16" y="21"/>
                          <a:pt x="18" y="20"/>
                          <a:pt x="19" y="19"/>
                        </a:cubicBezTo>
                        <a:cubicBezTo>
                          <a:pt x="20" y="17"/>
                          <a:pt x="21" y="16"/>
                          <a:pt x="22" y="14"/>
                        </a:cubicBezTo>
                        <a:cubicBezTo>
                          <a:pt x="23" y="11"/>
                          <a:pt x="22" y="8"/>
                          <a:pt x="21" y="5"/>
                        </a:cubicBezTo>
                        <a:cubicBezTo>
                          <a:pt x="20" y="5"/>
                          <a:pt x="20" y="4"/>
                          <a:pt x="19" y="3"/>
                        </a:cubicBezTo>
                        <a:cubicBezTo>
                          <a:pt x="18" y="2"/>
                          <a:pt x="16" y="1"/>
                          <a:pt x="15" y="0"/>
                        </a:cubicBezTo>
                        <a:cubicBezTo>
                          <a:pt x="14" y="0"/>
                          <a:pt x="12" y="0"/>
                          <a:pt x="11" y="0"/>
                        </a:cubicBezTo>
                        <a:cubicBezTo>
                          <a:pt x="10" y="0"/>
                          <a:pt x="9" y="0"/>
                          <a:pt x="8" y="0"/>
                        </a:cubicBezTo>
                      </a:path>
                    </a:pathLst>
                  </a:custGeom>
                  <a:solidFill>
                    <a:srgbClr val="0D0D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19"/>
                  <p:cNvSpPr>
                    <a:spLocks/>
                  </p:cNvSpPr>
                  <p:nvPr/>
                </p:nvSpPr>
                <p:spPr bwMode="gray">
                  <a:xfrm>
                    <a:off x="3861093" y="2656723"/>
                    <a:ext cx="182999" cy="20239"/>
                  </a:xfrm>
                  <a:custGeom>
                    <a:avLst/>
                    <a:gdLst>
                      <a:gd name="T0" fmla="*/ 92 w 92"/>
                      <a:gd name="T1" fmla="*/ 5 h 10"/>
                      <a:gd name="T2" fmla="*/ 87 w 92"/>
                      <a:gd name="T3" fmla="*/ 10 h 10"/>
                      <a:gd name="T4" fmla="*/ 5 w 92"/>
                      <a:gd name="T5" fmla="*/ 10 h 10"/>
                      <a:gd name="T6" fmla="*/ 0 w 92"/>
                      <a:gd name="T7" fmla="*/ 5 h 10"/>
                      <a:gd name="T8" fmla="*/ 0 w 92"/>
                      <a:gd name="T9" fmla="*/ 5 h 10"/>
                      <a:gd name="T10" fmla="*/ 5 w 92"/>
                      <a:gd name="T11" fmla="*/ 0 h 10"/>
                      <a:gd name="T12" fmla="*/ 87 w 92"/>
                      <a:gd name="T13" fmla="*/ 0 h 10"/>
                      <a:gd name="T14" fmla="*/ 92 w 92"/>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0">
                        <a:moveTo>
                          <a:pt x="92" y="5"/>
                        </a:moveTo>
                        <a:cubicBezTo>
                          <a:pt x="92" y="8"/>
                          <a:pt x="90" y="10"/>
                          <a:pt x="87" y="10"/>
                        </a:cubicBezTo>
                        <a:cubicBezTo>
                          <a:pt x="5" y="10"/>
                          <a:pt x="5" y="10"/>
                          <a:pt x="5" y="10"/>
                        </a:cubicBezTo>
                        <a:cubicBezTo>
                          <a:pt x="2" y="10"/>
                          <a:pt x="0" y="8"/>
                          <a:pt x="0" y="5"/>
                        </a:cubicBezTo>
                        <a:cubicBezTo>
                          <a:pt x="0" y="5"/>
                          <a:pt x="0" y="5"/>
                          <a:pt x="0" y="5"/>
                        </a:cubicBezTo>
                        <a:cubicBezTo>
                          <a:pt x="0" y="2"/>
                          <a:pt x="2" y="0"/>
                          <a:pt x="5" y="0"/>
                        </a:cubicBezTo>
                        <a:cubicBezTo>
                          <a:pt x="87" y="0"/>
                          <a:pt x="87" y="0"/>
                          <a:pt x="87" y="0"/>
                        </a:cubicBezTo>
                        <a:cubicBezTo>
                          <a:pt x="90" y="0"/>
                          <a:pt x="92" y="2"/>
                          <a:pt x="92" y="5"/>
                        </a:cubicBezTo>
                        <a:close/>
                      </a:path>
                    </a:pathLst>
                  </a:custGeom>
                  <a:solidFill>
                    <a:srgbClr val="0D0D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uppieren 99"/>
                <p:cNvGrpSpPr/>
                <p:nvPr/>
              </p:nvGrpSpPr>
              <p:grpSpPr bwMode="gray">
                <a:xfrm>
                  <a:off x="1447776" y="1685271"/>
                  <a:ext cx="1476787" cy="1875490"/>
                  <a:chOff x="1456402" y="1711149"/>
                  <a:chExt cx="1476787" cy="1875490"/>
                </a:xfrm>
              </p:grpSpPr>
              <p:sp>
                <p:nvSpPr>
                  <p:cNvPr id="97" name="Rectangle 20"/>
                  <p:cNvSpPr>
                    <a:spLocks noChangeArrowheads="1"/>
                  </p:cNvSpPr>
                  <p:nvPr/>
                </p:nvSpPr>
                <p:spPr bwMode="gray">
                  <a:xfrm>
                    <a:off x="1457746" y="1711149"/>
                    <a:ext cx="1475443" cy="1875490"/>
                  </a:xfrm>
                  <a:prstGeom prst="rect">
                    <a:avLst/>
                  </a:prstGeom>
                  <a:solidFill>
                    <a:schemeClr val="accent1"/>
                  </a:solidFill>
                  <a:ln>
                    <a:noFill/>
                  </a:ln>
                  <a:extLst/>
                </p:spPr>
                <p:txBody>
                  <a:bodyPr vert="horz" wrap="square" lIns="91440" tIns="45720" rIns="91440" bIns="45720" numCol="1" anchor="t" anchorCtr="0" compatLnSpc="1">
                    <a:prstTxWarp prst="textNoShape">
                      <a:avLst/>
                    </a:prstTxWarp>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98" name="Freeform 37"/>
                  <p:cNvSpPr>
                    <a:spLocks/>
                  </p:cNvSpPr>
                  <p:nvPr/>
                </p:nvSpPr>
                <p:spPr bwMode="gray">
                  <a:xfrm>
                    <a:off x="1456402" y="1713277"/>
                    <a:ext cx="787470" cy="1873362"/>
                  </a:xfrm>
                  <a:custGeom>
                    <a:avLst/>
                    <a:gdLst>
                      <a:gd name="T0" fmla="*/ 0 w 470"/>
                      <a:gd name="T1" fmla="*/ 584 h 584"/>
                      <a:gd name="T2" fmla="*/ 0 w 470"/>
                      <a:gd name="T3" fmla="*/ 0 h 584"/>
                      <a:gd name="T4" fmla="*/ 470 w 470"/>
                      <a:gd name="T5" fmla="*/ 0 h 584"/>
                      <a:gd name="T6" fmla="*/ 0 w 470"/>
                      <a:gd name="T7" fmla="*/ 584 h 584"/>
                      <a:gd name="connsiteX0" fmla="*/ 4562 w 14562"/>
                      <a:gd name="connsiteY0" fmla="*/ 10000 h 10000"/>
                      <a:gd name="connsiteX1" fmla="*/ 0 w 14562"/>
                      <a:gd name="connsiteY1" fmla="*/ 9846 h 10000"/>
                      <a:gd name="connsiteX2" fmla="*/ 4562 w 14562"/>
                      <a:gd name="connsiteY2" fmla="*/ 0 h 10000"/>
                      <a:gd name="connsiteX3" fmla="*/ 14562 w 14562"/>
                      <a:gd name="connsiteY3" fmla="*/ 0 h 10000"/>
                      <a:gd name="connsiteX4" fmla="*/ 4562 w 14562"/>
                      <a:gd name="connsiteY4" fmla="*/ 10000 h 10000"/>
                      <a:gd name="connsiteX0" fmla="*/ 4562 w 14562"/>
                      <a:gd name="connsiteY0" fmla="*/ 10000 h 10000"/>
                      <a:gd name="connsiteX1" fmla="*/ 0 w 14562"/>
                      <a:gd name="connsiteY1" fmla="*/ 9846 h 10000"/>
                      <a:gd name="connsiteX2" fmla="*/ 4562 w 14562"/>
                      <a:gd name="connsiteY2" fmla="*/ 0 h 10000"/>
                      <a:gd name="connsiteX3" fmla="*/ 14562 w 14562"/>
                      <a:gd name="connsiteY3" fmla="*/ 0 h 10000"/>
                      <a:gd name="connsiteX4" fmla="*/ 4562 w 14562"/>
                      <a:gd name="connsiteY4" fmla="*/ 10000 h 10000"/>
                      <a:gd name="connsiteX0" fmla="*/ 4562 w 14562"/>
                      <a:gd name="connsiteY0" fmla="*/ 10000 h 10000"/>
                      <a:gd name="connsiteX1" fmla="*/ 0 w 14562"/>
                      <a:gd name="connsiteY1" fmla="*/ 9846 h 10000"/>
                      <a:gd name="connsiteX2" fmla="*/ 28 w 14562"/>
                      <a:gd name="connsiteY2" fmla="*/ 0 h 10000"/>
                      <a:gd name="connsiteX3" fmla="*/ 14562 w 14562"/>
                      <a:gd name="connsiteY3" fmla="*/ 0 h 10000"/>
                      <a:gd name="connsiteX4" fmla="*/ 4562 w 14562"/>
                      <a:gd name="connsiteY4" fmla="*/ 10000 h 10000"/>
                      <a:gd name="connsiteX0" fmla="*/ 4562 w 14562"/>
                      <a:gd name="connsiteY0" fmla="*/ 10000 h 10005"/>
                      <a:gd name="connsiteX1" fmla="*/ 0 w 14562"/>
                      <a:gd name="connsiteY1" fmla="*/ 10005 h 10005"/>
                      <a:gd name="connsiteX2" fmla="*/ 28 w 14562"/>
                      <a:gd name="connsiteY2" fmla="*/ 0 h 10005"/>
                      <a:gd name="connsiteX3" fmla="*/ 14562 w 14562"/>
                      <a:gd name="connsiteY3" fmla="*/ 0 h 10005"/>
                      <a:gd name="connsiteX4" fmla="*/ 4562 w 14562"/>
                      <a:gd name="connsiteY4" fmla="*/ 10000 h 10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62" h="10005">
                        <a:moveTo>
                          <a:pt x="4562" y="10000"/>
                        </a:moveTo>
                        <a:lnTo>
                          <a:pt x="0" y="10005"/>
                        </a:lnTo>
                        <a:cubicBezTo>
                          <a:pt x="9" y="6723"/>
                          <a:pt x="19" y="3282"/>
                          <a:pt x="28" y="0"/>
                        </a:cubicBezTo>
                        <a:lnTo>
                          <a:pt x="14562" y="0"/>
                        </a:lnTo>
                        <a:lnTo>
                          <a:pt x="4562" y="10000"/>
                        </a:lnTo>
                        <a:close/>
                      </a:path>
                    </a:pathLst>
                  </a:custGeom>
                  <a:solidFill>
                    <a:srgbClr val="FFFFFF">
                      <a:alpha val="20000"/>
                    </a:srgbClr>
                  </a:solidFill>
                  <a:ln>
                    <a:noFill/>
                  </a:ln>
                  <a:extLst/>
                </p:spPr>
                <p:txBody>
                  <a:bodyPr vert="horz" wrap="square" lIns="91440" tIns="45720" rIns="91440" bIns="45720" numCol="1" anchor="t" anchorCtr="0" compatLnSpc="1">
                    <a:prstTxWarp prst="textNoShape">
                      <a:avLst/>
                    </a:prstTxWarp>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39" name="Rechteck 38"/>
                <p:cNvSpPr/>
                <p:nvPr/>
              </p:nvSpPr>
              <p:spPr bwMode="gray">
                <a:xfrm>
                  <a:off x="1619916" y="1877744"/>
                  <a:ext cx="1405348" cy="914094"/>
                </a:xfrm>
                <a:prstGeom prst="rect">
                  <a:avLst/>
                </a:prstGeom>
              </p:spPr>
              <p:txBody>
                <a:bodyPr wrap="square">
                  <a:noAutofit/>
                </a:bodyPr>
                <a:lstStyle/>
                <a:p>
                  <a:pPr algn="ctr">
                    <a:lnSpc>
                      <a:spcPct val="90000"/>
                    </a:lnSpc>
                    <a:defRPr/>
                  </a:pPr>
                  <a:r>
                    <a:rPr lang="en-US" sz="2800" spc="300" dirty="0" smtClean="0">
                      <a:solidFill>
                        <a:schemeClr val="bg1"/>
                      </a:solidFill>
                      <a:latin typeface="Bebas Neue" panose="020B0506020202020201" pitchFamily="34" charset="0"/>
                    </a:rPr>
                    <a:t>BILLION</a:t>
                  </a:r>
                  <a:endParaRPr lang="en-US" sz="2800" spc="300" dirty="0">
                    <a:solidFill>
                      <a:schemeClr val="bg1"/>
                    </a:solidFill>
                    <a:latin typeface="Bebas Neue" panose="020B0506020202020201" pitchFamily="34" charset="0"/>
                  </a:endParaRPr>
                </a:p>
              </p:txBody>
            </p:sp>
            <p:sp>
              <p:nvSpPr>
                <p:cNvPr id="38" name="Rechteck 37"/>
                <p:cNvSpPr/>
                <p:nvPr/>
              </p:nvSpPr>
              <p:spPr bwMode="gray">
                <a:xfrm>
                  <a:off x="1445524" y="1792019"/>
                  <a:ext cx="466794" cy="830997"/>
                </a:xfrm>
                <a:prstGeom prst="rect">
                  <a:avLst/>
                </a:prstGeom>
              </p:spPr>
              <p:txBody>
                <a:bodyPr wrap="none">
                  <a:spAutoFit/>
                </a:bodyPr>
                <a:lstStyle/>
                <a:p>
                  <a:r>
                    <a:rPr lang="en-US" sz="4800" spc="300" dirty="0" smtClean="0">
                      <a:solidFill>
                        <a:schemeClr val="bg1"/>
                      </a:solidFill>
                      <a:latin typeface="Bebas Neue" panose="020B0506020202020201" pitchFamily="34" charset="0"/>
                    </a:rPr>
                    <a:t>1</a:t>
                  </a:r>
                  <a:endParaRPr lang="en-US" sz="4800" dirty="0"/>
                </a:p>
              </p:txBody>
            </p:sp>
          </p:grpSp>
          <p:sp>
            <p:nvSpPr>
              <p:cNvPr id="3" name="Rechteck 2"/>
              <p:cNvSpPr/>
              <p:nvPr/>
            </p:nvSpPr>
            <p:spPr bwMode="gray">
              <a:xfrm>
                <a:off x="908217" y="3023406"/>
                <a:ext cx="2575211" cy="279826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252000" rtlCol="0" anchor="b"/>
              <a:lstStyle/>
              <a:p>
                <a:pPr algn="ctr">
                  <a:lnSpc>
                    <a:spcPct val="90000"/>
                  </a:lnSpc>
                  <a:spcAft>
                    <a:spcPts val="1000"/>
                  </a:spcAft>
                </a:pPr>
                <a:r>
                  <a:rPr lang="en-US" sz="2100" dirty="0" smtClean="0">
                    <a:solidFill>
                      <a:schemeClr val="tx1">
                        <a:lumMod val="65000"/>
                        <a:lumOff val="35000"/>
                      </a:schemeClr>
                    </a:solidFill>
                    <a:latin typeface="Calibri Light" panose="020F0302020204030204" pitchFamily="34" charset="0"/>
                  </a:rPr>
                  <a:t>This text can be </a:t>
                </a:r>
                <a:br>
                  <a:rPr lang="en-US" sz="2100" dirty="0" smtClean="0">
                    <a:solidFill>
                      <a:schemeClr val="tx1">
                        <a:lumMod val="65000"/>
                        <a:lumOff val="35000"/>
                      </a:schemeClr>
                    </a:solidFill>
                    <a:latin typeface="Calibri Light" panose="020F0302020204030204" pitchFamily="34" charset="0"/>
                  </a:rPr>
                </a:br>
                <a:r>
                  <a:rPr lang="en-US" sz="2100" dirty="0" smtClean="0">
                    <a:solidFill>
                      <a:schemeClr val="tx1">
                        <a:lumMod val="65000"/>
                        <a:lumOff val="35000"/>
                      </a:schemeClr>
                    </a:solidFill>
                    <a:latin typeface="Calibri Light" panose="020F0302020204030204" pitchFamily="34" charset="0"/>
                  </a:rPr>
                  <a:t>replaced with your </a:t>
                </a:r>
                <a:br>
                  <a:rPr lang="en-US" sz="2100" dirty="0" smtClean="0">
                    <a:solidFill>
                      <a:schemeClr val="tx1">
                        <a:lumMod val="65000"/>
                        <a:lumOff val="35000"/>
                      </a:schemeClr>
                    </a:solidFill>
                    <a:latin typeface="Calibri Light" panose="020F0302020204030204" pitchFamily="34" charset="0"/>
                  </a:rPr>
                </a:br>
                <a:r>
                  <a:rPr lang="en-US" sz="2100" dirty="0" smtClean="0">
                    <a:solidFill>
                      <a:schemeClr val="tx1">
                        <a:lumMod val="65000"/>
                        <a:lumOff val="35000"/>
                      </a:schemeClr>
                    </a:solidFill>
                    <a:latin typeface="Calibri Light" panose="020F0302020204030204" pitchFamily="34" charset="0"/>
                  </a:rPr>
                  <a:t>own text. This is a placeholder text. </a:t>
                </a:r>
                <a:endParaRPr lang="en-US" sz="2100" dirty="0">
                  <a:solidFill>
                    <a:schemeClr val="tx1">
                      <a:lumMod val="65000"/>
                      <a:lumOff val="35000"/>
                    </a:schemeClr>
                  </a:solidFill>
                  <a:latin typeface="Calibri Light" panose="020F0302020204030204" pitchFamily="34" charset="0"/>
                </a:endParaRPr>
              </a:p>
            </p:txBody>
          </p:sp>
          <p:sp>
            <p:nvSpPr>
              <p:cNvPr id="5" name="Rechtwinkliges Dreieck 4"/>
              <p:cNvSpPr/>
              <p:nvPr/>
            </p:nvSpPr>
            <p:spPr bwMode="gray">
              <a:xfrm flipH="1">
                <a:off x="908217" y="2903079"/>
                <a:ext cx="227166" cy="120327"/>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7" name="Rechtwinkliges Dreieck 6"/>
              <p:cNvSpPr/>
              <p:nvPr/>
            </p:nvSpPr>
            <p:spPr bwMode="gray">
              <a:xfrm>
                <a:off x="3256262" y="2903079"/>
                <a:ext cx="227166" cy="120327"/>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6" name="Gleichschenkliges Dreieck 5"/>
              <p:cNvSpPr/>
              <p:nvPr/>
            </p:nvSpPr>
            <p:spPr bwMode="gray">
              <a:xfrm rot="5400000">
                <a:off x="965686" y="2820229"/>
                <a:ext cx="181665" cy="156608"/>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9" name="Gleichschenkliges Dreieck 8"/>
              <p:cNvSpPr/>
              <p:nvPr/>
            </p:nvSpPr>
            <p:spPr bwMode="gray">
              <a:xfrm rot="16200000">
                <a:off x="3246115" y="2820430"/>
                <a:ext cx="181665" cy="156608"/>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1" name="Ellipse 10"/>
              <p:cNvSpPr/>
              <p:nvPr/>
            </p:nvSpPr>
            <p:spPr bwMode="gray">
              <a:xfrm>
                <a:off x="1470639" y="3343610"/>
                <a:ext cx="114773" cy="114773"/>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3" name="Ellipse 12"/>
              <p:cNvSpPr/>
              <p:nvPr/>
            </p:nvSpPr>
            <p:spPr bwMode="gray">
              <a:xfrm>
                <a:off x="2758034" y="3343610"/>
                <a:ext cx="114773" cy="114773"/>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5" name="Ellipse 14"/>
              <p:cNvSpPr/>
              <p:nvPr/>
            </p:nvSpPr>
            <p:spPr bwMode="gray">
              <a:xfrm>
                <a:off x="1481289" y="3367221"/>
                <a:ext cx="93961" cy="939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6" name="Ellipse 15"/>
              <p:cNvSpPr/>
              <p:nvPr/>
            </p:nvSpPr>
            <p:spPr bwMode="gray">
              <a:xfrm>
                <a:off x="2765642" y="3367222"/>
                <a:ext cx="93961" cy="939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4" name="Rechteck 13"/>
              <p:cNvSpPr/>
              <p:nvPr/>
            </p:nvSpPr>
            <p:spPr bwMode="gray">
              <a:xfrm>
                <a:off x="1481289" y="3414202"/>
                <a:ext cx="93961" cy="369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8" name="Rechteck 17"/>
              <p:cNvSpPr/>
              <p:nvPr/>
            </p:nvSpPr>
            <p:spPr bwMode="gray">
              <a:xfrm>
                <a:off x="2765642" y="3406594"/>
                <a:ext cx="93961" cy="369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17" name="Halbbogen 16"/>
              <p:cNvSpPr/>
              <p:nvPr/>
            </p:nvSpPr>
            <p:spPr bwMode="gray">
              <a:xfrm flipV="1">
                <a:off x="1481290" y="3253145"/>
                <a:ext cx="1378313" cy="986835"/>
              </a:xfrm>
              <a:prstGeom prst="blockArc">
                <a:avLst>
                  <a:gd name="adj1" fmla="val 10800000"/>
                  <a:gd name="adj2" fmla="val 21491633"/>
                  <a:gd name="adj3" fmla="val 96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solidFill>
                    <a:schemeClr val="tx1"/>
                  </a:solidFill>
                </a:endParaRPr>
              </a:p>
            </p:txBody>
          </p:sp>
        </p:grpSp>
        <p:grpSp>
          <p:nvGrpSpPr>
            <p:cNvPr id="22" name="Gruppieren 21"/>
            <p:cNvGrpSpPr/>
            <p:nvPr/>
          </p:nvGrpSpPr>
          <p:grpSpPr bwMode="gray">
            <a:xfrm>
              <a:off x="2514714" y="2727345"/>
              <a:ext cx="2531323" cy="1434907"/>
              <a:chOff x="2774763" y="2576037"/>
              <a:chExt cx="2531323" cy="1434907"/>
            </a:xfrm>
          </p:grpSpPr>
          <p:sp>
            <p:nvSpPr>
              <p:cNvPr id="84" name="Freihandform 83"/>
              <p:cNvSpPr/>
              <p:nvPr/>
            </p:nvSpPr>
            <p:spPr bwMode="gray">
              <a:xfrm rot="18161503" flipV="1">
                <a:off x="4567854" y="2778571"/>
                <a:ext cx="748372" cy="343303"/>
              </a:xfrm>
              <a:custGeom>
                <a:avLst/>
                <a:gdLst>
                  <a:gd name="connsiteX0" fmla="*/ 0 w 748372"/>
                  <a:gd name="connsiteY0" fmla="*/ 326231 h 343303"/>
                  <a:gd name="connsiteX1" fmla="*/ 169069 w 748372"/>
                  <a:gd name="connsiteY1" fmla="*/ 314325 h 343303"/>
                  <a:gd name="connsiteX2" fmla="*/ 676275 w 748372"/>
                  <a:gd name="connsiteY2" fmla="*/ 57150 h 343303"/>
                  <a:gd name="connsiteX3" fmla="*/ 733425 w 748372"/>
                  <a:gd name="connsiteY3" fmla="*/ 0 h 343303"/>
                </a:gdLst>
                <a:ahLst/>
                <a:cxnLst>
                  <a:cxn ang="0">
                    <a:pos x="connsiteX0" y="connsiteY0"/>
                  </a:cxn>
                  <a:cxn ang="0">
                    <a:pos x="connsiteX1" y="connsiteY1"/>
                  </a:cxn>
                  <a:cxn ang="0">
                    <a:pos x="connsiteX2" y="connsiteY2"/>
                  </a:cxn>
                  <a:cxn ang="0">
                    <a:pos x="connsiteX3" y="connsiteY3"/>
                  </a:cxn>
                </a:cxnLst>
                <a:rect l="l" t="t" r="r" b="b"/>
                <a:pathLst>
                  <a:path w="748372" h="343303">
                    <a:moveTo>
                      <a:pt x="0" y="326231"/>
                    </a:moveTo>
                    <a:cubicBezTo>
                      <a:pt x="28178" y="342701"/>
                      <a:pt x="56357" y="359172"/>
                      <a:pt x="169069" y="314325"/>
                    </a:cubicBezTo>
                    <a:cubicBezTo>
                      <a:pt x="281782" y="269478"/>
                      <a:pt x="582216" y="109537"/>
                      <a:pt x="676275" y="57150"/>
                    </a:cubicBezTo>
                    <a:cubicBezTo>
                      <a:pt x="770334" y="4762"/>
                      <a:pt x="751879" y="2381"/>
                      <a:pt x="733425" y="0"/>
                    </a:cubicBezTo>
                  </a:path>
                </a:pathLst>
              </a:custGeom>
              <a:no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uppieren 3"/>
              <p:cNvGrpSpPr/>
              <p:nvPr/>
            </p:nvGrpSpPr>
            <p:grpSpPr bwMode="gray">
              <a:xfrm rot="8100000">
                <a:off x="2774763" y="3141056"/>
                <a:ext cx="2195044" cy="869888"/>
                <a:chOff x="3485120" y="2821955"/>
                <a:chExt cx="1514475" cy="600181"/>
              </a:xfrm>
            </p:grpSpPr>
            <p:sp>
              <p:nvSpPr>
                <p:cNvPr id="77" name="Richtungspfeil 76"/>
                <p:cNvSpPr/>
                <p:nvPr/>
              </p:nvSpPr>
              <p:spPr bwMode="gray">
                <a:xfrm rot="11678613">
                  <a:off x="3485120" y="2821955"/>
                  <a:ext cx="1514475" cy="600181"/>
                </a:xfrm>
                <a:prstGeom prst="homePlat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36000" rIns="36000" bIns="36000" rtlCol="0" anchor="ctr"/>
                <a:lstStyle/>
                <a:p>
                  <a:pPr>
                    <a:lnSpc>
                      <a:spcPct val="90000"/>
                    </a:lnSpc>
                    <a:spcAft>
                      <a:spcPts val="1000"/>
                    </a:spcAft>
                  </a:pPr>
                  <a:r>
                    <a:rPr lang="en-US" sz="2400" dirty="0" smtClean="0">
                      <a:solidFill>
                        <a:schemeClr val="bg1"/>
                      </a:solidFill>
                      <a:latin typeface="Bebas Neue" panose="020B0506020202020201" pitchFamily="34" charset="0"/>
                      <a:ea typeface="Open Sans Light" panose="020B0306030504020204" pitchFamily="34" charset="0"/>
                      <a:cs typeface="Open Sans Light" panose="020B0306030504020204" pitchFamily="34" charset="0"/>
                    </a:rPr>
                    <a:t>Placeholder</a:t>
                  </a:r>
                  <a:endParaRPr lang="en-US" sz="2800" dirty="0">
                    <a:solidFill>
                      <a:schemeClr val="bg1"/>
                    </a:solidFill>
                    <a:latin typeface="Bebas Neue" panose="020B0506020202020201" pitchFamily="34" charset="0"/>
                    <a:ea typeface="Open Sans Light" panose="020B0306030504020204" pitchFamily="34" charset="0"/>
                    <a:cs typeface="Open Sans Light" panose="020B0306030504020204" pitchFamily="34" charset="0"/>
                  </a:endParaRPr>
                </a:p>
              </p:txBody>
            </p:sp>
            <p:grpSp>
              <p:nvGrpSpPr>
                <p:cNvPr id="91" name="Gruppieren 90"/>
                <p:cNvGrpSpPr/>
                <p:nvPr/>
              </p:nvGrpSpPr>
              <p:grpSpPr bwMode="gray">
                <a:xfrm>
                  <a:off x="3624904" y="2924688"/>
                  <a:ext cx="93961" cy="93961"/>
                  <a:chOff x="3774282" y="2898534"/>
                  <a:chExt cx="93961" cy="93961"/>
                </a:xfrm>
              </p:grpSpPr>
              <p:sp>
                <p:nvSpPr>
                  <p:cNvPr id="92" name="Ellipse 91"/>
                  <p:cNvSpPr/>
                  <p:nvPr/>
                </p:nvSpPr>
                <p:spPr bwMode="gray">
                  <a:xfrm>
                    <a:off x="3774282" y="2898534"/>
                    <a:ext cx="93961" cy="9396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90" name="Ellipse 89"/>
                  <p:cNvSpPr/>
                  <p:nvPr/>
                </p:nvSpPr>
                <p:spPr bwMode="gray">
                  <a:xfrm>
                    <a:off x="3788366" y="2912617"/>
                    <a:ext cx="65792" cy="6579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grpSp>
          </p:grpSp>
          <p:sp>
            <p:nvSpPr>
              <p:cNvPr id="21" name="Freihandform 20"/>
              <p:cNvSpPr/>
              <p:nvPr/>
            </p:nvSpPr>
            <p:spPr bwMode="gray">
              <a:xfrm>
                <a:off x="4557714" y="2802735"/>
                <a:ext cx="748372" cy="343303"/>
              </a:xfrm>
              <a:custGeom>
                <a:avLst/>
                <a:gdLst>
                  <a:gd name="connsiteX0" fmla="*/ 0 w 748372"/>
                  <a:gd name="connsiteY0" fmla="*/ 326231 h 343303"/>
                  <a:gd name="connsiteX1" fmla="*/ 169069 w 748372"/>
                  <a:gd name="connsiteY1" fmla="*/ 314325 h 343303"/>
                  <a:gd name="connsiteX2" fmla="*/ 676275 w 748372"/>
                  <a:gd name="connsiteY2" fmla="*/ 57150 h 343303"/>
                  <a:gd name="connsiteX3" fmla="*/ 733425 w 748372"/>
                  <a:gd name="connsiteY3" fmla="*/ 0 h 343303"/>
                </a:gdLst>
                <a:ahLst/>
                <a:cxnLst>
                  <a:cxn ang="0">
                    <a:pos x="connsiteX0" y="connsiteY0"/>
                  </a:cxn>
                  <a:cxn ang="0">
                    <a:pos x="connsiteX1" y="connsiteY1"/>
                  </a:cxn>
                  <a:cxn ang="0">
                    <a:pos x="connsiteX2" y="connsiteY2"/>
                  </a:cxn>
                  <a:cxn ang="0">
                    <a:pos x="connsiteX3" y="connsiteY3"/>
                  </a:cxn>
                </a:cxnLst>
                <a:rect l="l" t="t" r="r" b="b"/>
                <a:pathLst>
                  <a:path w="748372" h="343303">
                    <a:moveTo>
                      <a:pt x="0" y="326231"/>
                    </a:moveTo>
                    <a:cubicBezTo>
                      <a:pt x="28178" y="342701"/>
                      <a:pt x="56357" y="359172"/>
                      <a:pt x="169069" y="314325"/>
                    </a:cubicBezTo>
                    <a:cubicBezTo>
                      <a:pt x="281782" y="269478"/>
                      <a:pt x="582216" y="109537"/>
                      <a:pt x="676275" y="57150"/>
                    </a:cubicBezTo>
                    <a:cubicBezTo>
                      <a:pt x="770334" y="4762"/>
                      <a:pt x="751879" y="2381"/>
                      <a:pt x="733425" y="0"/>
                    </a:cubicBezTo>
                  </a:path>
                </a:pathLst>
              </a:custGeom>
              <a:no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93" name="Rechteck 92"/>
          <p:cNvSpPr/>
          <p:nvPr/>
        </p:nvSpPr>
        <p:spPr bwMode="gray">
          <a:xfrm>
            <a:off x="540000" y="1523112"/>
            <a:ext cx="4336323"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tx1"/>
                </a:solidFill>
                <a:latin typeface="Bebas Neue" panose="020B0506020202020201" pitchFamily="34" charset="0"/>
              </a:rPr>
              <a:t>DESCRIPTION TEXT</a:t>
            </a:r>
            <a:br>
              <a:rPr lang="en-US" sz="3600" dirty="0" smtClean="0">
                <a:solidFill>
                  <a:schemeClr val="tx1"/>
                </a:solidFill>
                <a:latin typeface="Bebas Neue" panose="020B0506020202020201" pitchFamily="34" charset="0"/>
              </a:rPr>
            </a:br>
            <a:r>
              <a:rPr lang="en-US" sz="3600" dirty="0" smtClean="0">
                <a:solidFill>
                  <a:schemeClr val="tx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t>
            </a:r>
            <a:br>
              <a:rPr lang="en-US" sz="2000" dirty="0" smtClean="0">
                <a:solidFill>
                  <a:schemeClr val="tx1"/>
                </a:solidFill>
              </a:rPr>
            </a:br>
            <a:r>
              <a:rPr lang="en-US" sz="2000" dirty="0" smtClean="0">
                <a:solidFill>
                  <a:schemeClr val="tx1"/>
                </a:solidFill>
              </a:rPr>
              <a:t>and size of the fonts as used in this placeholder it is possible to replace </a:t>
            </a:r>
            <a:br>
              <a:rPr lang="en-US" sz="2000" dirty="0" smtClean="0">
                <a:solidFill>
                  <a:schemeClr val="tx1"/>
                </a:solidFill>
              </a:rPr>
            </a:br>
            <a:r>
              <a:rPr lang="en-US" sz="2000" dirty="0" smtClean="0">
                <a:solidFill>
                  <a:schemeClr val="tx1"/>
                </a:solidFill>
              </a:rPr>
              <a:t>it by selecting different options.</a:t>
            </a:r>
            <a:endParaRPr lang="en-US" sz="2000" dirty="0">
              <a:solidFill>
                <a:schemeClr val="tx1"/>
              </a:solidFill>
            </a:endParaRPr>
          </a:p>
        </p:txBody>
      </p:sp>
      <p:pic>
        <p:nvPicPr>
          <p:cNvPr id="40"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41" name="Gruppieren 40"/>
          <p:cNvGrpSpPr/>
          <p:nvPr/>
        </p:nvGrpSpPr>
        <p:grpSpPr>
          <a:xfrm>
            <a:off x="4254900" y="4865761"/>
            <a:ext cx="2895480" cy="871458"/>
            <a:chOff x="336164" y="4977587"/>
            <a:chExt cx="2895480" cy="871458"/>
          </a:xfrm>
        </p:grpSpPr>
        <p:cxnSp>
          <p:nvCxnSpPr>
            <p:cNvPr id="42" name="Gerade Verbindung 41"/>
            <p:cNvCxnSpPr/>
            <p:nvPr/>
          </p:nvCxnSpPr>
          <p:spPr>
            <a:xfrm flipH="1">
              <a:off x="2130727" y="5413316"/>
              <a:ext cx="1100917"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43" name="Rechteck 42"/>
            <p:cNvSpPr/>
            <p:nvPr/>
          </p:nvSpPr>
          <p:spPr>
            <a:xfrm>
              <a:off x="336164" y="4977587"/>
              <a:ext cx="1794562"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80000"/>
                </a:lnSpc>
                <a:spcAft>
                  <a:spcPts val="1000"/>
                </a:spcAft>
              </a:pPr>
              <a:r>
                <a:rPr lang="en-US" sz="7200" dirty="0" smtClean="0">
                  <a:solidFill>
                    <a:schemeClr val="tx1"/>
                  </a:solidFill>
                  <a:latin typeface="Bebas Neue" panose="020B0506020202020201" pitchFamily="34" charset="0"/>
                </a:rPr>
                <a:t>88%</a:t>
              </a:r>
              <a:endParaRPr lang="en-US" sz="7200" dirty="0">
                <a:solidFill>
                  <a:schemeClr val="tx1"/>
                </a:solidFill>
                <a:latin typeface="Bebas Neue" panose="020B0506020202020201" pitchFamily="34" charset="0"/>
              </a:endParaRPr>
            </a:p>
          </p:txBody>
        </p:sp>
      </p:grpSp>
    </p:spTree>
    <p:extLst>
      <p:ext uri="{BB962C8B-B14F-4D97-AF65-F5344CB8AC3E}">
        <p14:creationId xmlns:p14="http://schemas.microsoft.com/office/powerpoint/2010/main" val="3019989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hteck 86"/>
          <p:cNvSpPr/>
          <p:nvPr/>
        </p:nvSpPr>
        <p:spPr>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4" name="Gruppieren 3"/>
          <p:cNvGrpSpPr/>
          <p:nvPr/>
        </p:nvGrpSpPr>
        <p:grpSpPr bwMode="gray">
          <a:xfrm>
            <a:off x="9166793" y="2838238"/>
            <a:ext cx="2569754" cy="1708808"/>
            <a:chOff x="9456885" y="2838238"/>
            <a:chExt cx="2569754" cy="1708808"/>
          </a:xfrm>
        </p:grpSpPr>
        <p:grpSp>
          <p:nvGrpSpPr>
            <p:cNvPr id="105" name="Gruppieren 104"/>
            <p:cNvGrpSpPr/>
            <p:nvPr/>
          </p:nvGrpSpPr>
          <p:grpSpPr bwMode="gray">
            <a:xfrm>
              <a:off x="9456885" y="3113997"/>
              <a:ext cx="673201" cy="1069515"/>
              <a:chOff x="10285560" y="2895380"/>
              <a:chExt cx="673201" cy="1069515"/>
            </a:xfrm>
          </p:grpSpPr>
          <p:cxnSp>
            <p:nvCxnSpPr>
              <p:cNvPr id="106" name="Gerade Verbindung 105"/>
              <p:cNvCxnSpPr/>
              <p:nvPr/>
            </p:nvCxnSpPr>
            <p:spPr bwMode="gray">
              <a:xfrm>
                <a:off x="10285560" y="3430138"/>
                <a:ext cx="673201" cy="0"/>
              </a:xfrm>
              <a:prstGeom prst="line">
                <a:avLst/>
              </a:prstGeom>
              <a:ln w="28575">
                <a:solidFill>
                  <a:schemeClr val="accent1">
                    <a:lumMod val="60000"/>
                    <a:lumOff val="4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7" name="Gerade Verbindung 106"/>
              <p:cNvCxnSpPr/>
              <p:nvPr/>
            </p:nvCxnSpPr>
            <p:spPr bwMode="gray">
              <a:xfrm rot="10800000" flipV="1">
                <a:off x="10952522" y="2895380"/>
                <a:ext cx="0" cy="1069515"/>
              </a:xfrm>
              <a:prstGeom prst="line">
                <a:avLst/>
              </a:prstGeom>
              <a:ln w="28575">
                <a:solidFill>
                  <a:schemeClr val="accent1">
                    <a:lumMod val="60000"/>
                    <a:lumOff val="40000"/>
                  </a:schemeClr>
                </a:solidFill>
                <a:tailEnd type="none"/>
              </a:ln>
            </p:spPr>
            <p:style>
              <a:lnRef idx="1">
                <a:schemeClr val="accent1"/>
              </a:lnRef>
              <a:fillRef idx="0">
                <a:schemeClr val="accent1"/>
              </a:fillRef>
              <a:effectRef idx="0">
                <a:schemeClr val="accent1"/>
              </a:effectRef>
              <a:fontRef idx="minor">
                <a:schemeClr val="tx1"/>
              </a:fontRef>
            </p:style>
          </p:cxnSp>
        </p:grpSp>
        <p:sp>
          <p:nvSpPr>
            <p:cNvPr id="86" name="Rechteck 85"/>
            <p:cNvSpPr/>
            <p:nvPr/>
          </p:nvSpPr>
          <p:spPr bwMode="gray">
            <a:xfrm>
              <a:off x="10123846" y="2838238"/>
              <a:ext cx="1902793" cy="1708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0" bIns="0" rtlCol="0" anchor="ctr" anchorCtr="0"/>
            <a:lstStyle/>
            <a:p>
              <a:pP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grpSp>
      <p:sp>
        <p:nvSpPr>
          <p:cNvPr id="2" name="Title"/>
          <p:cNvSpPr>
            <a:spLocks noGrp="1"/>
          </p:cNvSpPr>
          <p:nvPr>
            <p:ph type="title"/>
          </p:nvPr>
        </p:nvSpPr>
        <p:spPr/>
        <p:txBody>
          <a:bodyPr/>
          <a:lstStyle/>
          <a:p>
            <a:r>
              <a:rPr lang="en-US" dirty="0" smtClean="0"/>
              <a:t>Infographics – Numbers</a:t>
            </a:r>
            <a:endParaRPr lang="en-US" dirty="0"/>
          </a:p>
        </p:txBody>
      </p:sp>
      <p:grpSp>
        <p:nvGrpSpPr>
          <p:cNvPr id="98" name="Gruppieren 97"/>
          <p:cNvGrpSpPr/>
          <p:nvPr/>
        </p:nvGrpSpPr>
        <p:grpSpPr bwMode="gray">
          <a:xfrm>
            <a:off x="493749" y="2839957"/>
            <a:ext cx="2459001" cy="1708808"/>
            <a:chOff x="71946" y="2658982"/>
            <a:chExt cx="2459001" cy="1708808"/>
          </a:xfrm>
        </p:grpSpPr>
        <p:cxnSp>
          <p:nvCxnSpPr>
            <p:cNvPr id="99" name="Gerade Verbindung 98"/>
            <p:cNvCxnSpPr/>
            <p:nvPr/>
          </p:nvCxnSpPr>
          <p:spPr bwMode="gray">
            <a:xfrm flipH="1">
              <a:off x="1966416" y="3511667"/>
              <a:ext cx="564531" cy="1"/>
            </a:xfrm>
            <a:prstGeom prst="line">
              <a:avLst/>
            </a:prstGeom>
            <a:ln w="28575">
              <a:solidFill>
                <a:schemeClr val="accent3"/>
              </a:solidFill>
              <a:tailEnd type="none"/>
            </a:ln>
          </p:spPr>
          <p:style>
            <a:lnRef idx="1">
              <a:schemeClr val="accent1"/>
            </a:lnRef>
            <a:fillRef idx="0">
              <a:schemeClr val="accent1"/>
            </a:fillRef>
            <a:effectRef idx="0">
              <a:schemeClr val="accent1"/>
            </a:effectRef>
            <a:fontRef idx="minor">
              <a:schemeClr val="tx1"/>
            </a:fontRef>
          </p:style>
        </p:cxnSp>
        <p:cxnSp>
          <p:nvCxnSpPr>
            <p:cNvPr id="100" name="Gerade Verbindung 99"/>
            <p:cNvCxnSpPr/>
            <p:nvPr/>
          </p:nvCxnSpPr>
          <p:spPr bwMode="gray">
            <a:xfrm flipV="1">
              <a:off x="1972654" y="2976910"/>
              <a:ext cx="0" cy="1069515"/>
            </a:xfrm>
            <a:prstGeom prst="line">
              <a:avLst/>
            </a:prstGeom>
            <a:ln w="28575">
              <a:solidFill>
                <a:schemeClr val="accent3"/>
              </a:solidFill>
              <a:tailEnd type="none"/>
            </a:ln>
          </p:spPr>
          <p:style>
            <a:lnRef idx="1">
              <a:schemeClr val="accent1"/>
            </a:lnRef>
            <a:fillRef idx="0">
              <a:schemeClr val="accent1"/>
            </a:fillRef>
            <a:effectRef idx="0">
              <a:schemeClr val="accent1"/>
            </a:effectRef>
            <a:fontRef idx="minor">
              <a:schemeClr val="tx1"/>
            </a:fontRef>
          </p:style>
        </p:cxnSp>
        <p:sp>
          <p:nvSpPr>
            <p:cNvPr id="101" name="Rechteck 100"/>
            <p:cNvSpPr/>
            <p:nvPr/>
          </p:nvSpPr>
          <p:spPr bwMode="gray">
            <a:xfrm>
              <a:off x="71946" y="2658982"/>
              <a:ext cx="1900708" cy="1708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grpSp>
      <p:grpSp>
        <p:nvGrpSpPr>
          <p:cNvPr id="3" name="Gruppieren 2"/>
          <p:cNvGrpSpPr/>
          <p:nvPr/>
        </p:nvGrpSpPr>
        <p:grpSpPr bwMode="gray">
          <a:xfrm>
            <a:off x="2356485" y="1112685"/>
            <a:ext cx="7585498" cy="5215537"/>
            <a:chOff x="2356485" y="1112685"/>
            <a:chExt cx="7585498" cy="5215537"/>
          </a:xfrm>
        </p:grpSpPr>
        <p:grpSp>
          <p:nvGrpSpPr>
            <p:cNvPr id="24" name="Gruppieren 23"/>
            <p:cNvGrpSpPr/>
            <p:nvPr/>
          </p:nvGrpSpPr>
          <p:grpSpPr bwMode="gray">
            <a:xfrm>
              <a:off x="4703711" y="3471736"/>
              <a:ext cx="2782990" cy="707508"/>
              <a:chOff x="7489855" y="2320192"/>
              <a:chExt cx="3450539" cy="877217"/>
            </a:xfrm>
          </p:grpSpPr>
          <p:sp>
            <p:nvSpPr>
              <p:cNvPr id="42" name="Freeform 8"/>
              <p:cNvSpPr>
                <a:spLocks/>
              </p:cNvSpPr>
              <p:nvPr/>
            </p:nvSpPr>
            <p:spPr bwMode="gray">
              <a:xfrm>
                <a:off x="9350087" y="2390186"/>
                <a:ext cx="316037" cy="643320"/>
              </a:xfrm>
              <a:custGeom>
                <a:avLst/>
                <a:gdLst>
                  <a:gd name="T0" fmla="*/ 292 w 312"/>
                  <a:gd name="T1" fmla="*/ 24 h 635"/>
                  <a:gd name="T2" fmla="*/ 312 w 312"/>
                  <a:gd name="T3" fmla="*/ 0 h 635"/>
                  <a:gd name="T4" fmla="*/ 260 w 312"/>
                  <a:gd name="T5" fmla="*/ 2 h 635"/>
                  <a:gd name="T6" fmla="*/ 220 w 312"/>
                  <a:gd name="T7" fmla="*/ 8 h 635"/>
                  <a:gd name="T8" fmla="*/ 116 w 312"/>
                  <a:gd name="T9" fmla="*/ 399 h 635"/>
                  <a:gd name="T10" fmla="*/ 135 w 312"/>
                  <a:gd name="T11" fmla="*/ 491 h 635"/>
                  <a:gd name="T12" fmla="*/ 271 w 312"/>
                  <a:gd name="T13" fmla="*/ 575 h 635"/>
                  <a:gd name="T14" fmla="*/ 137 w 312"/>
                  <a:gd name="T15" fmla="*/ 375 h 635"/>
                  <a:gd name="T16" fmla="*/ 129 w 312"/>
                  <a:gd name="T17" fmla="*/ 381 h 635"/>
                  <a:gd name="T18" fmla="*/ 292 w 312"/>
                  <a:gd name="T19" fmla="*/ 24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2" h="635">
                    <a:moveTo>
                      <a:pt x="292" y="24"/>
                    </a:moveTo>
                    <a:cubicBezTo>
                      <a:pt x="312" y="0"/>
                      <a:pt x="312" y="0"/>
                      <a:pt x="312" y="0"/>
                    </a:cubicBezTo>
                    <a:cubicBezTo>
                      <a:pt x="260" y="2"/>
                      <a:pt x="260" y="2"/>
                      <a:pt x="260" y="2"/>
                    </a:cubicBezTo>
                    <a:cubicBezTo>
                      <a:pt x="220" y="8"/>
                      <a:pt x="220" y="8"/>
                      <a:pt x="220" y="8"/>
                    </a:cubicBezTo>
                    <a:cubicBezTo>
                      <a:pt x="220" y="8"/>
                      <a:pt x="0" y="172"/>
                      <a:pt x="116" y="399"/>
                    </a:cubicBezTo>
                    <a:cubicBezTo>
                      <a:pt x="108" y="417"/>
                      <a:pt x="108" y="446"/>
                      <a:pt x="135" y="491"/>
                    </a:cubicBezTo>
                    <a:cubicBezTo>
                      <a:pt x="189" y="581"/>
                      <a:pt x="233" y="635"/>
                      <a:pt x="271" y="575"/>
                    </a:cubicBezTo>
                    <a:cubicBezTo>
                      <a:pt x="309" y="515"/>
                      <a:pt x="155" y="399"/>
                      <a:pt x="137" y="375"/>
                    </a:cubicBezTo>
                    <a:cubicBezTo>
                      <a:pt x="137" y="375"/>
                      <a:pt x="133" y="377"/>
                      <a:pt x="129" y="381"/>
                    </a:cubicBezTo>
                    <a:cubicBezTo>
                      <a:pt x="107" y="329"/>
                      <a:pt x="57" y="155"/>
                      <a:pt x="292" y="24"/>
                    </a:cubicBezTo>
                    <a:close/>
                  </a:path>
                </a:pathLst>
              </a:custGeom>
              <a:solidFill>
                <a:srgbClr val="404040"/>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3" name="Freeform 9"/>
              <p:cNvSpPr>
                <a:spLocks/>
              </p:cNvSpPr>
              <p:nvPr/>
            </p:nvSpPr>
            <p:spPr bwMode="gray">
              <a:xfrm>
                <a:off x="8951948" y="2383136"/>
                <a:ext cx="316037" cy="643320"/>
              </a:xfrm>
              <a:custGeom>
                <a:avLst/>
                <a:gdLst>
                  <a:gd name="T0" fmla="*/ 92 w 312"/>
                  <a:gd name="T1" fmla="*/ 8 h 636"/>
                  <a:gd name="T2" fmla="*/ 52 w 312"/>
                  <a:gd name="T3" fmla="*/ 2 h 636"/>
                  <a:gd name="T4" fmla="*/ 0 w 312"/>
                  <a:gd name="T5" fmla="*/ 0 h 636"/>
                  <a:gd name="T6" fmla="*/ 20 w 312"/>
                  <a:gd name="T7" fmla="*/ 24 h 636"/>
                  <a:gd name="T8" fmla="*/ 183 w 312"/>
                  <a:gd name="T9" fmla="*/ 381 h 636"/>
                  <a:gd name="T10" fmla="*/ 175 w 312"/>
                  <a:gd name="T11" fmla="*/ 376 h 636"/>
                  <a:gd name="T12" fmla="*/ 41 w 312"/>
                  <a:gd name="T13" fmla="*/ 576 h 636"/>
                  <a:gd name="T14" fmla="*/ 177 w 312"/>
                  <a:gd name="T15" fmla="*/ 492 h 636"/>
                  <a:gd name="T16" fmla="*/ 196 w 312"/>
                  <a:gd name="T17" fmla="*/ 400 h 636"/>
                  <a:gd name="T18" fmla="*/ 92 w 312"/>
                  <a:gd name="T19" fmla="*/ 8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2" h="636">
                    <a:moveTo>
                      <a:pt x="92" y="8"/>
                    </a:moveTo>
                    <a:cubicBezTo>
                      <a:pt x="52" y="2"/>
                      <a:pt x="52" y="2"/>
                      <a:pt x="52" y="2"/>
                    </a:cubicBezTo>
                    <a:cubicBezTo>
                      <a:pt x="0" y="0"/>
                      <a:pt x="0" y="0"/>
                      <a:pt x="0" y="0"/>
                    </a:cubicBezTo>
                    <a:cubicBezTo>
                      <a:pt x="20" y="24"/>
                      <a:pt x="20" y="24"/>
                      <a:pt x="20" y="24"/>
                    </a:cubicBezTo>
                    <a:cubicBezTo>
                      <a:pt x="255" y="156"/>
                      <a:pt x="205" y="329"/>
                      <a:pt x="183" y="381"/>
                    </a:cubicBezTo>
                    <a:cubicBezTo>
                      <a:pt x="179" y="377"/>
                      <a:pt x="175" y="376"/>
                      <a:pt x="175" y="376"/>
                    </a:cubicBezTo>
                    <a:cubicBezTo>
                      <a:pt x="157" y="400"/>
                      <a:pt x="3" y="516"/>
                      <a:pt x="41" y="576"/>
                    </a:cubicBezTo>
                    <a:cubicBezTo>
                      <a:pt x="79" y="636"/>
                      <a:pt x="123" y="582"/>
                      <a:pt x="177" y="492"/>
                    </a:cubicBezTo>
                    <a:cubicBezTo>
                      <a:pt x="204" y="447"/>
                      <a:pt x="204" y="418"/>
                      <a:pt x="196" y="400"/>
                    </a:cubicBezTo>
                    <a:cubicBezTo>
                      <a:pt x="312" y="172"/>
                      <a:pt x="92" y="8"/>
                      <a:pt x="92" y="8"/>
                    </a:cubicBezTo>
                    <a:close/>
                  </a:path>
                </a:pathLst>
              </a:custGeom>
              <a:solidFill>
                <a:srgbClr val="404040"/>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4" name="Freeform 10"/>
              <p:cNvSpPr>
                <a:spLocks/>
              </p:cNvSpPr>
              <p:nvPr/>
            </p:nvSpPr>
            <p:spPr bwMode="gray">
              <a:xfrm>
                <a:off x="7586578" y="2813891"/>
                <a:ext cx="1084198" cy="383518"/>
              </a:xfrm>
              <a:custGeom>
                <a:avLst/>
                <a:gdLst>
                  <a:gd name="T0" fmla="*/ 33 w 1070"/>
                  <a:gd name="T1" fmla="*/ 102 h 379"/>
                  <a:gd name="T2" fmla="*/ 188 w 1070"/>
                  <a:gd name="T3" fmla="*/ 122 h 379"/>
                  <a:gd name="T4" fmla="*/ 614 w 1070"/>
                  <a:gd name="T5" fmla="*/ 262 h 379"/>
                  <a:gd name="T6" fmla="*/ 910 w 1070"/>
                  <a:gd name="T7" fmla="*/ 379 h 379"/>
                  <a:gd name="T8" fmla="*/ 1048 w 1070"/>
                  <a:gd name="T9" fmla="*/ 126 h 379"/>
                  <a:gd name="T10" fmla="*/ 927 w 1070"/>
                  <a:gd name="T11" fmla="*/ 12 h 379"/>
                  <a:gd name="T12" fmla="*/ 374 w 1070"/>
                  <a:gd name="T13" fmla="*/ 12 h 379"/>
                  <a:gd name="T14" fmla="*/ 98 w 1070"/>
                  <a:gd name="T15" fmla="*/ 12 h 379"/>
                  <a:gd name="T16" fmla="*/ 56 w 1070"/>
                  <a:gd name="T17" fmla="*/ 12 h 379"/>
                  <a:gd name="T18" fmla="*/ 0 w 1070"/>
                  <a:gd name="T19" fmla="*/ 12 h 379"/>
                  <a:gd name="T20" fmla="*/ 33 w 1070"/>
                  <a:gd name="T21" fmla="*/ 102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0" h="379">
                    <a:moveTo>
                      <a:pt x="33" y="102"/>
                    </a:moveTo>
                    <a:cubicBezTo>
                      <a:pt x="100" y="133"/>
                      <a:pt x="188" y="122"/>
                      <a:pt x="188" y="122"/>
                    </a:cubicBezTo>
                    <a:cubicBezTo>
                      <a:pt x="361" y="111"/>
                      <a:pt x="523" y="186"/>
                      <a:pt x="614" y="262"/>
                    </a:cubicBezTo>
                    <a:cubicBezTo>
                      <a:pt x="704" y="338"/>
                      <a:pt x="750" y="379"/>
                      <a:pt x="910" y="379"/>
                    </a:cubicBezTo>
                    <a:cubicBezTo>
                      <a:pt x="1070" y="379"/>
                      <a:pt x="1048" y="268"/>
                      <a:pt x="1048" y="126"/>
                    </a:cubicBezTo>
                    <a:cubicBezTo>
                      <a:pt x="1048" y="0"/>
                      <a:pt x="927" y="12"/>
                      <a:pt x="927" y="12"/>
                    </a:cubicBezTo>
                    <a:cubicBezTo>
                      <a:pt x="374" y="12"/>
                      <a:pt x="374" y="12"/>
                      <a:pt x="374" y="12"/>
                    </a:cubicBezTo>
                    <a:cubicBezTo>
                      <a:pt x="98" y="12"/>
                      <a:pt x="98" y="12"/>
                      <a:pt x="98" y="12"/>
                    </a:cubicBezTo>
                    <a:cubicBezTo>
                      <a:pt x="56" y="12"/>
                      <a:pt x="56" y="12"/>
                      <a:pt x="56" y="12"/>
                    </a:cubicBezTo>
                    <a:cubicBezTo>
                      <a:pt x="0" y="12"/>
                      <a:pt x="0" y="12"/>
                      <a:pt x="0" y="12"/>
                    </a:cubicBezTo>
                    <a:lnTo>
                      <a:pt x="33" y="102"/>
                    </a:lnTo>
                    <a:close/>
                  </a:path>
                </a:pathLst>
              </a:custGeom>
              <a:solidFill>
                <a:srgbClr val="262626"/>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5" name="Freeform 11"/>
              <p:cNvSpPr>
                <a:spLocks/>
              </p:cNvSpPr>
              <p:nvPr/>
            </p:nvSpPr>
            <p:spPr bwMode="gray">
              <a:xfrm>
                <a:off x="7595576" y="2806018"/>
                <a:ext cx="1083073" cy="382393"/>
              </a:xfrm>
              <a:custGeom>
                <a:avLst/>
                <a:gdLst>
                  <a:gd name="T0" fmla="*/ 32 w 1069"/>
                  <a:gd name="T1" fmla="*/ 101 h 378"/>
                  <a:gd name="T2" fmla="*/ 187 w 1069"/>
                  <a:gd name="T3" fmla="*/ 121 h 378"/>
                  <a:gd name="T4" fmla="*/ 613 w 1069"/>
                  <a:gd name="T5" fmla="*/ 261 h 378"/>
                  <a:gd name="T6" fmla="*/ 909 w 1069"/>
                  <a:gd name="T7" fmla="*/ 378 h 378"/>
                  <a:gd name="T8" fmla="*/ 1048 w 1069"/>
                  <a:gd name="T9" fmla="*/ 126 h 378"/>
                  <a:gd name="T10" fmla="*/ 926 w 1069"/>
                  <a:gd name="T11" fmla="*/ 11 h 378"/>
                  <a:gd name="T12" fmla="*/ 374 w 1069"/>
                  <a:gd name="T13" fmla="*/ 11 h 378"/>
                  <a:gd name="T14" fmla="*/ 98 w 1069"/>
                  <a:gd name="T15" fmla="*/ 11 h 378"/>
                  <a:gd name="T16" fmla="*/ 56 w 1069"/>
                  <a:gd name="T17" fmla="*/ 11 h 378"/>
                  <a:gd name="T18" fmla="*/ 0 w 1069"/>
                  <a:gd name="T19" fmla="*/ 11 h 378"/>
                  <a:gd name="T20" fmla="*/ 32 w 1069"/>
                  <a:gd name="T21" fmla="*/ 10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9" h="378">
                    <a:moveTo>
                      <a:pt x="32" y="101"/>
                    </a:moveTo>
                    <a:cubicBezTo>
                      <a:pt x="100" y="133"/>
                      <a:pt x="187" y="121"/>
                      <a:pt x="187" y="121"/>
                    </a:cubicBezTo>
                    <a:cubicBezTo>
                      <a:pt x="360" y="110"/>
                      <a:pt x="522" y="185"/>
                      <a:pt x="613" y="261"/>
                    </a:cubicBezTo>
                    <a:cubicBezTo>
                      <a:pt x="704" y="337"/>
                      <a:pt x="749" y="378"/>
                      <a:pt x="909" y="378"/>
                    </a:cubicBezTo>
                    <a:cubicBezTo>
                      <a:pt x="1069" y="378"/>
                      <a:pt x="1048" y="267"/>
                      <a:pt x="1048" y="126"/>
                    </a:cubicBezTo>
                    <a:cubicBezTo>
                      <a:pt x="1048" y="0"/>
                      <a:pt x="926" y="11"/>
                      <a:pt x="926" y="11"/>
                    </a:cubicBezTo>
                    <a:cubicBezTo>
                      <a:pt x="374" y="11"/>
                      <a:pt x="374" y="11"/>
                      <a:pt x="374" y="11"/>
                    </a:cubicBezTo>
                    <a:cubicBezTo>
                      <a:pt x="98" y="11"/>
                      <a:pt x="98" y="11"/>
                      <a:pt x="98" y="11"/>
                    </a:cubicBezTo>
                    <a:cubicBezTo>
                      <a:pt x="56" y="11"/>
                      <a:pt x="56" y="11"/>
                      <a:pt x="56" y="11"/>
                    </a:cubicBezTo>
                    <a:cubicBezTo>
                      <a:pt x="0" y="11"/>
                      <a:pt x="0" y="11"/>
                      <a:pt x="0" y="11"/>
                    </a:cubicBezTo>
                    <a:lnTo>
                      <a:pt x="32" y="101"/>
                    </a:lnTo>
                    <a:close/>
                  </a:path>
                </a:pathLst>
              </a:custGeom>
              <a:solidFill>
                <a:srgbClr val="404040"/>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6" name="Freeform 13"/>
              <p:cNvSpPr>
                <a:spLocks/>
              </p:cNvSpPr>
              <p:nvPr/>
            </p:nvSpPr>
            <p:spPr bwMode="gray">
              <a:xfrm>
                <a:off x="10041769" y="2493355"/>
                <a:ext cx="879505" cy="309289"/>
              </a:xfrm>
              <a:custGeom>
                <a:avLst/>
                <a:gdLst>
                  <a:gd name="T0" fmla="*/ 407 w 868"/>
                  <a:gd name="T1" fmla="*/ 144 h 306"/>
                  <a:gd name="T2" fmla="*/ 43 w 868"/>
                  <a:gd name="T3" fmla="*/ 214 h 306"/>
                  <a:gd name="T4" fmla="*/ 4 w 868"/>
                  <a:gd name="T5" fmla="*/ 267 h 306"/>
                  <a:gd name="T6" fmla="*/ 49 w 868"/>
                  <a:gd name="T7" fmla="*/ 306 h 306"/>
                  <a:gd name="T8" fmla="*/ 56 w 868"/>
                  <a:gd name="T9" fmla="*/ 305 h 306"/>
                  <a:gd name="T10" fmla="*/ 428 w 868"/>
                  <a:gd name="T11" fmla="*/ 233 h 306"/>
                  <a:gd name="T12" fmla="*/ 868 w 868"/>
                  <a:gd name="T13" fmla="*/ 38 h 306"/>
                  <a:gd name="T14" fmla="*/ 780 w 868"/>
                  <a:gd name="T15" fmla="*/ 0 h 306"/>
                  <a:gd name="T16" fmla="*/ 407 w 868"/>
                  <a:gd name="T17" fmla="*/ 14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8" h="306">
                    <a:moveTo>
                      <a:pt x="407" y="144"/>
                    </a:moveTo>
                    <a:cubicBezTo>
                      <a:pt x="223" y="188"/>
                      <a:pt x="45" y="214"/>
                      <a:pt x="43" y="214"/>
                    </a:cubicBezTo>
                    <a:cubicBezTo>
                      <a:pt x="18" y="218"/>
                      <a:pt x="0" y="241"/>
                      <a:pt x="4" y="267"/>
                    </a:cubicBezTo>
                    <a:cubicBezTo>
                      <a:pt x="7" y="289"/>
                      <a:pt x="27" y="306"/>
                      <a:pt x="49" y="306"/>
                    </a:cubicBezTo>
                    <a:cubicBezTo>
                      <a:pt x="52" y="306"/>
                      <a:pt x="54" y="306"/>
                      <a:pt x="56" y="305"/>
                    </a:cubicBezTo>
                    <a:cubicBezTo>
                      <a:pt x="58" y="305"/>
                      <a:pt x="240" y="279"/>
                      <a:pt x="428" y="233"/>
                    </a:cubicBezTo>
                    <a:cubicBezTo>
                      <a:pt x="742" y="157"/>
                      <a:pt x="835" y="88"/>
                      <a:pt x="868" y="38"/>
                    </a:cubicBezTo>
                    <a:cubicBezTo>
                      <a:pt x="826" y="16"/>
                      <a:pt x="790" y="3"/>
                      <a:pt x="780" y="0"/>
                    </a:cubicBezTo>
                    <a:cubicBezTo>
                      <a:pt x="750" y="28"/>
                      <a:pt x="663" y="82"/>
                      <a:pt x="407" y="144"/>
                    </a:cubicBezTo>
                    <a:close/>
                  </a:path>
                </a:pathLst>
              </a:custGeom>
              <a:solidFill>
                <a:srgbClr val="404040"/>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7" name="Freeform 14"/>
              <p:cNvSpPr>
                <a:spLocks/>
              </p:cNvSpPr>
              <p:nvPr/>
            </p:nvSpPr>
            <p:spPr bwMode="gray">
              <a:xfrm>
                <a:off x="7546089" y="2447282"/>
                <a:ext cx="672563" cy="433004"/>
              </a:xfrm>
              <a:custGeom>
                <a:avLst/>
                <a:gdLst>
                  <a:gd name="T0" fmla="*/ 664 w 664"/>
                  <a:gd name="T1" fmla="*/ 290 h 428"/>
                  <a:gd name="T2" fmla="*/ 654 w 664"/>
                  <a:gd name="T3" fmla="*/ 0 h 428"/>
                  <a:gd name="T4" fmla="*/ 1 w 664"/>
                  <a:gd name="T5" fmla="*/ 99 h 428"/>
                  <a:gd name="T6" fmla="*/ 12 w 664"/>
                  <a:gd name="T7" fmla="*/ 421 h 428"/>
                  <a:gd name="T8" fmla="*/ 15 w 664"/>
                  <a:gd name="T9" fmla="*/ 428 h 428"/>
                  <a:gd name="T10" fmla="*/ 664 w 664"/>
                  <a:gd name="T11" fmla="*/ 290 h 428"/>
                </a:gdLst>
                <a:ahLst/>
                <a:cxnLst>
                  <a:cxn ang="0">
                    <a:pos x="T0" y="T1"/>
                  </a:cxn>
                  <a:cxn ang="0">
                    <a:pos x="T2" y="T3"/>
                  </a:cxn>
                  <a:cxn ang="0">
                    <a:pos x="T4" y="T5"/>
                  </a:cxn>
                  <a:cxn ang="0">
                    <a:pos x="T6" y="T7"/>
                  </a:cxn>
                  <a:cxn ang="0">
                    <a:pos x="T8" y="T9"/>
                  </a:cxn>
                  <a:cxn ang="0">
                    <a:pos x="T10" y="T11"/>
                  </a:cxn>
                </a:cxnLst>
                <a:rect l="0" t="0" r="r" b="b"/>
                <a:pathLst>
                  <a:path w="664" h="428">
                    <a:moveTo>
                      <a:pt x="664" y="290"/>
                    </a:moveTo>
                    <a:cubicBezTo>
                      <a:pt x="654" y="0"/>
                      <a:pt x="654" y="0"/>
                      <a:pt x="654" y="0"/>
                    </a:cubicBezTo>
                    <a:cubicBezTo>
                      <a:pt x="654" y="0"/>
                      <a:pt x="2" y="35"/>
                      <a:pt x="1" y="99"/>
                    </a:cubicBezTo>
                    <a:cubicBezTo>
                      <a:pt x="12" y="421"/>
                      <a:pt x="12" y="421"/>
                      <a:pt x="12" y="421"/>
                    </a:cubicBezTo>
                    <a:cubicBezTo>
                      <a:pt x="12" y="421"/>
                      <a:pt x="12" y="424"/>
                      <a:pt x="15" y="428"/>
                    </a:cubicBezTo>
                    <a:cubicBezTo>
                      <a:pt x="0" y="388"/>
                      <a:pt x="53" y="309"/>
                      <a:pt x="664" y="290"/>
                    </a:cubicBezTo>
                    <a:close/>
                  </a:path>
                </a:pathLst>
              </a:custGeom>
              <a:solidFill>
                <a:srgbClr val="404040"/>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8" name="Freeform 15"/>
              <p:cNvSpPr>
                <a:spLocks/>
              </p:cNvSpPr>
              <p:nvPr/>
            </p:nvSpPr>
            <p:spPr bwMode="gray">
              <a:xfrm>
                <a:off x="8072443" y="2713793"/>
                <a:ext cx="763662" cy="95599"/>
              </a:xfrm>
              <a:custGeom>
                <a:avLst/>
                <a:gdLst>
                  <a:gd name="T0" fmla="*/ 130 w 679"/>
                  <a:gd name="T1" fmla="*/ 16 h 85"/>
                  <a:gd name="T2" fmla="*/ 0 w 679"/>
                  <a:gd name="T3" fmla="*/ 85 h 85"/>
                  <a:gd name="T4" fmla="*/ 679 w 679"/>
                  <a:gd name="T5" fmla="*/ 64 h 85"/>
                  <a:gd name="T6" fmla="*/ 605 w 679"/>
                  <a:gd name="T7" fmla="*/ 0 h 85"/>
                  <a:gd name="T8" fmla="*/ 130 w 679"/>
                  <a:gd name="T9" fmla="*/ 16 h 85"/>
                </a:gdLst>
                <a:ahLst/>
                <a:cxnLst>
                  <a:cxn ang="0">
                    <a:pos x="T0" y="T1"/>
                  </a:cxn>
                  <a:cxn ang="0">
                    <a:pos x="T2" y="T3"/>
                  </a:cxn>
                  <a:cxn ang="0">
                    <a:pos x="T4" y="T5"/>
                  </a:cxn>
                  <a:cxn ang="0">
                    <a:pos x="T6" y="T7"/>
                  </a:cxn>
                  <a:cxn ang="0">
                    <a:pos x="T8" y="T9"/>
                  </a:cxn>
                </a:cxnLst>
                <a:rect l="0" t="0" r="r" b="b"/>
                <a:pathLst>
                  <a:path w="679" h="85">
                    <a:moveTo>
                      <a:pt x="130" y="16"/>
                    </a:moveTo>
                    <a:lnTo>
                      <a:pt x="0" y="85"/>
                    </a:lnTo>
                    <a:lnTo>
                      <a:pt x="679" y="64"/>
                    </a:lnTo>
                    <a:lnTo>
                      <a:pt x="605" y="0"/>
                    </a:lnTo>
                    <a:lnTo>
                      <a:pt x="130" y="16"/>
                    </a:lnTo>
                    <a:close/>
                  </a:path>
                </a:pathLst>
              </a:custGeom>
              <a:solidFill>
                <a:srgbClr val="85C1E9"/>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9" name="Freeform 16"/>
              <p:cNvSpPr>
                <a:spLocks/>
              </p:cNvSpPr>
              <p:nvPr/>
            </p:nvSpPr>
            <p:spPr bwMode="gray">
              <a:xfrm>
                <a:off x="7547214" y="2731788"/>
                <a:ext cx="754665" cy="192322"/>
              </a:xfrm>
              <a:custGeom>
                <a:avLst/>
                <a:gdLst>
                  <a:gd name="T0" fmla="*/ 663 w 745"/>
                  <a:gd name="T1" fmla="*/ 0 h 190"/>
                  <a:gd name="T2" fmla="*/ 633 w 745"/>
                  <a:gd name="T3" fmla="*/ 1 h 190"/>
                  <a:gd name="T4" fmla="*/ 633 w 745"/>
                  <a:gd name="T5" fmla="*/ 1 h 190"/>
                  <a:gd name="T6" fmla="*/ 14 w 745"/>
                  <a:gd name="T7" fmla="*/ 138 h 190"/>
                  <a:gd name="T8" fmla="*/ 90 w 745"/>
                  <a:gd name="T9" fmla="*/ 190 h 190"/>
                  <a:gd name="T10" fmla="*/ 90 w 745"/>
                  <a:gd name="T11" fmla="*/ 179 h 190"/>
                  <a:gd name="T12" fmla="*/ 489 w 745"/>
                  <a:gd name="T13" fmla="*/ 78 h 190"/>
                  <a:gd name="T14" fmla="*/ 489 w 745"/>
                  <a:gd name="T15" fmla="*/ 78 h 190"/>
                  <a:gd name="T16" fmla="*/ 745 w 745"/>
                  <a:gd name="T17" fmla="*/ 70 h 190"/>
                  <a:gd name="T18" fmla="*/ 663 w 745"/>
                  <a:gd name="T19"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5" h="190">
                    <a:moveTo>
                      <a:pt x="663" y="0"/>
                    </a:moveTo>
                    <a:cubicBezTo>
                      <a:pt x="633" y="1"/>
                      <a:pt x="633" y="1"/>
                      <a:pt x="633" y="1"/>
                    </a:cubicBezTo>
                    <a:cubicBezTo>
                      <a:pt x="633" y="1"/>
                      <a:pt x="633" y="1"/>
                      <a:pt x="633" y="1"/>
                    </a:cubicBezTo>
                    <a:cubicBezTo>
                      <a:pt x="50" y="22"/>
                      <a:pt x="0" y="99"/>
                      <a:pt x="14" y="138"/>
                    </a:cubicBezTo>
                    <a:cubicBezTo>
                      <a:pt x="19" y="149"/>
                      <a:pt x="37" y="172"/>
                      <a:pt x="90" y="190"/>
                    </a:cubicBezTo>
                    <a:cubicBezTo>
                      <a:pt x="90" y="179"/>
                      <a:pt x="90" y="179"/>
                      <a:pt x="90" y="179"/>
                    </a:cubicBezTo>
                    <a:cubicBezTo>
                      <a:pt x="90" y="179"/>
                      <a:pt x="8" y="95"/>
                      <a:pt x="489" y="78"/>
                    </a:cubicBezTo>
                    <a:cubicBezTo>
                      <a:pt x="489" y="78"/>
                      <a:pt x="489" y="78"/>
                      <a:pt x="489" y="78"/>
                    </a:cubicBezTo>
                    <a:cubicBezTo>
                      <a:pt x="745" y="70"/>
                      <a:pt x="745" y="70"/>
                      <a:pt x="745" y="70"/>
                    </a:cubicBezTo>
                    <a:lnTo>
                      <a:pt x="663" y="0"/>
                    </a:lnTo>
                    <a:close/>
                  </a:path>
                </a:pathLst>
              </a:custGeom>
              <a:solidFill>
                <a:srgbClr val="262626"/>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0" name="Freeform 17"/>
              <p:cNvSpPr>
                <a:spLocks/>
              </p:cNvSpPr>
              <p:nvPr/>
            </p:nvSpPr>
            <p:spPr bwMode="gray">
              <a:xfrm>
                <a:off x="8721387" y="2383136"/>
                <a:ext cx="114718" cy="402637"/>
              </a:xfrm>
              <a:custGeom>
                <a:avLst/>
                <a:gdLst>
                  <a:gd name="T0" fmla="*/ 102 w 102"/>
                  <a:gd name="T1" fmla="*/ 358 h 358"/>
                  <a:gd name="T2" fmla="*/ 92 w 102"/>
                  <a:gd name="T3" fmla="*/ 77 h 358"/>
                  <a:gd name="T4" fmla="*/ 0 w 102"/>
                  <a:gd name="T5" fmla="*/ 0 h 358"/>
                  <a:gd name="T6" fmla="*/ 28 w 102"/>
                  <a:gd name="T7" fmla="*/ 294 h 358"/>
                  <a:gd name="T8" fmla="*/ 102 w 102"/>
                  <a:gd name="T9" fmla="*/ 358 h 358"/>
                </a:gdLst>
                <a:ahLst/>
                <a:cxnLst>
                  <a:cxn ang="0">
                    <a:pos x="T0" y="T1"/>
                  </a:cxn>
                  <a:cxn ang="0">
                    <a:pos x="T2" y="T3"/>
                  </a:cxn>
                  <a:cxn ang="0">
                    <a:pos x="T4" y="T5"/>
                  </a:cxn>
                  <a:cxn ang="0">
                    <a:pos x="T6" y="T7"/>
                  </a:cxn>
                  <a:cxn ang="0">
                    <a:pos x="T8" y="T9"/>
                  </a:cxn>
                </a:cxnLst>
                <a:rect l="0" t="0" r="r" b="b"/>
                <a:pathLst>
                  <a:path w="102" h="358">
                    <a:moveTo>
                      <a:pt x="102" y="358"/>
                    </a:moveTo>
                    <a:lnTo>
                      <a:pt x="92" y="77"/>
                    </a:lnTo>
                    <a:lnTo>
                      <a:pt x="0" y="0"/>
                    </a:lnTo>
                    <a:lnTo>
                      <a:pt x="28" y="294"/>
                    </a:lnTo>
                    <a:lnTo>
                      <a:pt x="102" y="358"/>
                    </a:lnTo>
                    <a:close/>
                  </a:path>
                </a:pathLst>
              </a:custGeom>
              <a:solidFill>
                <a:srgbClr val="85C1E9"/>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1" name="Freeform 18"/>
              <p:cNvSpPr>
                <a:spLocks/>
              </p:cNvSpPr>
              <p:nvPr/>
            </p:nvSpPr>
            <p:spPr bwMode="gray">
              <a:xfrm>
                <a:off x="8208530" y="2384261"/>
                <a:ext cx="544349" cy="347528"/>
              </a:xfrm>
              <a:custGeom>
                <a:avLst/>
                <a:gdLst>
                  <a:gd name="T0" fmla="*/ 9 w 484"/>
                  <a:gd name="T1" fmla="*/ 309 h 309"/>
                  <a:gd name="T2" fmla="*/ 0 w 484"/>
                  <a:gd name="T3" fmla="*/ 48 h 309"/>
                  <a:gd name="T4" fmla="*/ 474 w 484"/>
                  <a:gd name="T5" fmla="*/ 0 h 309"/>
                  <a:gd name="T6" fmla="*/ 484 w 484"/>
                  <a:gd name="T7" fmla="*/ 293 h 309"/>
                  <a:gd name="T8" fmla="*/ 9 w 484"/>
                  <a:gd name="T9" fmla="*/ 309 h 309"/>
                </a:gdLst>
                <a:ahLst/>
                <a:cxnLst>
                  <a:cxn ang="0">
                    <a:pos x="T0" y="T1"/>
                  </a:cxn>
                  <a:cxn ang="0">
                    <a:pos x="T2" y="T3"/>
                  </a:cxn>
                  <a:cxn ang="0">
                    <a:pos x="T4" y="T5"/>
                  </a:cxn>
                  <a:cxn ang="0">
                    <a:pos x="T6" y="T7"/>
                  </a:cxn>
                  <a:cxn ang="0">
                    <a:pos x="T8" y="T9"/>
                  </a:cxn>
                </a:cxnLst>
                <a:rect l="0" t="0" r="r" b="b"/>
                <a:pathLst>
                  <a:path w="484" h="309">
                    <a:moveTo>
                      <a:pt x="9" y="309"/>
                    </a:moveTo>
                    <a:lnTo>
                      <a:pt x="0" y="48"/>
                    </a:lnTo>
                    <a:lnTo>
                      <a:pt x="474" y="0"/>
                    </a:lnTo>
                    <a:lnTo>
                      <a:pt x="484" y="293"/>
                    </a:lnTo>
                    <a:lnTo>
                      <a:pt x="9" y="309"/>
                    </a:lnTo>
                    <a:close/>
                  </a:path>
                </a:pathLst>
              </a:custGeom>
              <a:solidFill>
                <a:srgbClr val="AED6F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2" name="Freeform 19"/>
              <p:cNvSpPr>
                <a:spLocks/>
              </p:cNvSpPr>
              <p:nvPr/>
            </p:nvSpPr>
            <p:spPr bwMode="gray">
              <a:xfrm>
                <a:off x="7489855" y="2320192"/>
                <a:ext cx="3450539" cy="245181"/>
              </a:xfrm>
              <a:custGeom>
                <a:avLst/>
                <a:gdLst>
                  <a:gd name="T0" fmla="*/ 3392 w 3406"/>
                  <a:gd name="T1" fmla="*/ 135 h 243"/>
                  <a:gd name="T2" fmla="*/ 3044 w 3406"/>
                  <a:gd name="T3" fmla="*/ 41 h 243"/>
                  <a:gd name="T4" fmla="*/ 2438 w 3406"/>
                  <a:gd name="T5" fmla="*/ 10 h 243"/>
                  <a:gd name="T6" fmla="*/ 1587 w 3406"/>
                  <a:gd name="T7" fmla="*/ 6 h 243"/>
                  <a:gd name="T8" fmla="*/ 875 w 3406"/>
                  <a:gd name="T9" fmla="*/ 27 h 243"/>
                  <a:gd name="T10" fmla="*/ 21 w 3406"/>
                  <a:gd name="T11" fmla="*/ 157 h 243"/>
                  <a:gd name="T12" fmla="*/ 16 w 3406"/>
                  <a:gd name="T13" fmla="*/ 222 h 243"/>
                  <a:gd name="T14" fmla="*/ 81 w 3406"/>
                  <a:gd name="T15" fmla="*/ 227 h 243"/>
                  <a:gd name="T16" fmla="*/ 362 w 3406"/>
                  <a:gd name="T17" fmla="*/ 160 h 243"/>
                  <a:gd name="T18" fmla="*/ 879 w 3406"/>
                  <a:gd name="T19" fmla="*/ 118 h 243"/>
                  <a:gd name="T20" fmla="*/ 1588 w 3406"/>
                  <a:gd name="T21" fmla="*/ 98 h 243"/>
                  <a:gd name="T22" fmla="*/ 1588 w 3406"/>
                  <a:gd name="T23" fmla="*/ 98 h 243"/>
                  <a:gd name="T24" fmla="*/ 2416 w 3406"/>
                  <a:gd name="T25" fmla="*/ 101 h 243"/>
                  <a:gd name="T26" fmla="*/ 3011 w 3406"/>
                  <a:gd name="T27" fmla="*/ 130 h 243"/>
                  <a:gd name="T28" fmla="*/ 3300 w 3406"/>
                  <a:gd name="T29" fmla="*/ 179 h 243"/>
                  <a:gd name="T30" fmla="*/ 3299 w 3406"/>
                  <a:gd name="T31" fmla="*/ 180 h 243"/>
                  <a:gd name="T32" fmla="*/ 3387 w 3406"/>
                  <a:gd name="T33" fmla="*/ 218 h 243"/>
                  <a:gd name="T34" fmla="*/ 3397 w 3406"/>
                  <a:gd name="T35" fmla="*/ 199 h 243"/>
                  <a:gd name="T36" fmla="*/ 3392 w 3406"/>
                  <a:gd name="T37" fmla="*/ 135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06" h="243">
                    <a:moveTo>
                      <a:pt x="3392" y="135"/>
                    </a:moveTo>
                    <a:cubicBezTo>
                      <a:pt x="3369" y="101"/>
                      <a:pt x="3312" y="67"/>
                      <a:pt x="3044" y="41"/>
                    </a:cubicBezTo>
                    <a:cubicBezTo>
                      <a:pt x="2893" y="26"/>
                      <a:pt x="2689" y="16"/>
                      <a:pt x="2438" y="10"/>
                    </a:cubicBezTo>
                    <a:cubicBezTo>
                      <a:pt x="2015" y="0"/>
                      <a:pt x="1598" y="6"/>
                      <a:pt x="1587" y="6"/>
                    </a:cubicBezTo>
                    <a:cubicBezTo>
                      <a:pt x="1576" y="6"/>
                      <a:pt x="1232" y="8"/>
                      <a:pt x="875" y="27"/>
                    </a:cubicBezTo>
                    <a:cubicBezTo>
                      <a:pt x="207" y="60"/>
                      <a:pt x="68" y="117"/>
                      <a:pt x="21" y="157"/>
                    </a:cubicBezTo>
                    <a:cubicBezTo>
                      <a:pt x="2" y="174"/>
                      <a:pt x="0" y="203"/>
                      <a:pt x="16" y="222"/>
                    </a:cubicBezTo>
                    <a:cubicBezTo>
                      <a:pt x="33" y="241"/>
                      <a:pt x="62" y="243"/>
                      <a:pt x="81" y="227"/>
                    </a:cubicBezTo>
                    <a:cubicBezTo>
                      <a:pt x="94" y="216"/>
                      <a:pt x="147" y="188"/>
                      <a:pt x="362" y="160"/>
                    </a:cubicBezTo>
                    <a:cubicBezTo>
                      <a:pt x="494" y="143"/>
                      <a:pt x="668" y="129"/>
                      <a:pt x="879" y="118"/>
                    </a:cubicBezTo>
                    <a:cubicBezTo>
                      <a:pt x="1239" y="100"/>
                      <a:pt x="1584" y="98"/>
                      <a:pt x="1588" y="98"/>
                    </a:cubicBezTo>
                    <a:cubicBezTo>
                      <a:pt x="1588" y="98"/>
                      <a:pt x="1588" y="98"/>
                      <a:pt x="1588" y="98"/>
                    </a:cubicBezTo>
                    <a:cubicBezTo>
                      <a:pt x="1592" y="98"/>
                      <a:pt x="1998" y="92"/>
                      <a:pt x="2416" y="101"/>
                    </a:cubicBezTo>
                    <a:cubicBezTo>
                      <a:pt x="2660" y="107"/>
                      <a:pt x="2861" y="117"/>
                      <a:pt x="3011" y="130"/>
                    </a:cubicBezTo>
                    <a:cubicBezTo>
                      <a:pt x="3198" y="147"/>
                      <a:pt x="3272" y="167"/>
                      <a:pt x="3300" y="179"/>
                    </a:cubicBezTo>
                    <a:cubicBezTo>
                      <a:pt x="3300" y="179"/>
                      <a:pt x="3299" y="179"/>
                      <a:pt x="3299" y="180"/>
                    </a:cubicBezTo>
                    <a:cubicBezTo>
                      <a:pt x="3309" y="183"/>
                      <a:pt x="3345" y="196"/>
                      <a:pt x="3387" y="218"/>
                    </a:cubicBezTo>
                    <a:cubicBezTo>
                      <a:pt x="3391" y="211"/>
                      <a:pt x="3394" y="205"/>
                      <a:pt x="3397" y="199"/>
                    </a:cubicBezTo>
                    <a:cubicBezTo>
                      <a:pt x="3406" y="177"/>
                      <a:pt x="3404" y="154"/>
                      <a:pt x="3392" y="135"/>
                    </a:cubicBezTo>
                    <a:close/>
                  </a:path>
                </a:pathLst>
              </a:custGeom>
              <a:solidFill>
                <a:srgbClr val="595959"/>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3" name="Line 20"/>
              <p:cNvSpPr>
                <a:spLocks noChangeShapeType="1"/>
              </p:cNvSpPr>
              <p:nvPr/>
            </p:nvSpPr>
            <p:spPr bwMode="gray">
              <a:xfrm>
                <a:off x="8218652" y="273178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21"/>
              <p:cNvSpPr>
                <a:spLocks noChangeShapeType="1"/>
              </p:cNvSpPr>
              <p:nvPr/>
            </p:nvSpPr>
            <p:spPr bwMode="gray">
              <a:xfrm>
                <a:off x="8218652" y="273178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Oval 22"/>
              <p:cNvSpPr>
                <a:spLocks noChangeArrowheads="1"/>
              </p:cNvSpPr>
              <p:nvPr/>
            </p:nvSpPr>
            <p:spPr bwMode="gray">
              <a:xfrm>
                <a:off x="7832884" y="2549589"/>
                <a:ext cx="103471" cy="103471"/>
              </a:xfrm>
              <a:prstGeom prst="ellipse">
                <a:avLst/>
              </a:prstGeom>
              <a:solidFill>
                <a:srgbClr val="0D0D0D"/>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6" name="Oval 23"/>
              <p:cNvSpPr>
                <a:spLocks noChangeArrowheads="1"/>
              </p:cNvSpPr>
              <p:nvPr/>
            </p:nvSpPr>
            <p:spPr bwMode="gray">
              <a:xfrm>
                <a:off x="7821637" y="2548465"/>
                <a:ext cx="105721" cy="104596"/>
              </a:xfrm>
              <a:prstGeom prst="ellipse">
                <a:avLst/>
              </a:prstGeom>
              <a:solidFill>
                <a:srgbClr val="262626"/>
              </a:solidFill>
              <a:ln>
                <a:noFill/>
              </a:ln>
              <a:extLst/>
            </p:spPr>
            <p:txBody>
              <a:bodyPr vert="horz" wrap="square" lIns="91440" tIns="45720" rIns="91440" bIns="45720" numCol="1" anchor="t" anchorCtr="0" compatLnSpc="1">
                <a:prstTxWarp prst="textNoShape">
                  <a:avLst/>
                </a:prstTxWarp>
              </a:bodyPr>
              <a:lstStyle/>
              <a:p>
                <a:endParaRPr lang="en-US" dirty="0"/>
              </a:p>
            </p:txBody>
          </p:sp>
        </p:grpSp>
        <p:sp>
          <p:nvSpPr>
            <p:cNvPr id="96" name="Rechteck 95"/>
            <p:cNvSpPr/>
            <p:nvPr/>
          </p:nvSpPr>
          <p:spPr bwMode="gray">
            <a:xfrm>
              <a:off x="3344350" y="1112685"/>
              <a:ext cx="823099" cy="573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spcAft>
                  <a:spcPts val="800"/>
                </a:spcAft>
              </a:pPr>
              <a:r>
                <a:rPr lang="en-US" sz="3200" spc="300" dirty="0" smtClean="0">
                  <a:solidFill>
                    <a:schemeClr val="tx1">
                      <a:lumMod val="85000"/>
                      <a:lumOff val="15000"/>
                    </a:schemeClr>
                  </a:solidFill>
                  <a:latin typeface="Bebas Neue" panose="020B0506020202020201" pitchFamily="34" charset="0"/>
                </a:rPr>
                <a:t>23</a:t>
              </a:r>
              <a:r>
                <a:rPr lang="en-US" sz="2400" spc="300" dirty="0" smtClean="0">
                  <a:solidFill>
                    <a:schemeClr val="tx1">
                      <a:lumMod val="85000"/>
                      <a:lumOff val="15000"/>
                    </a:schemeClr>
                  </a:solidFill>
                  <a:latin typeface="Bebas Neue" panose="020B0506020202020201" pitchFamily="34" charset="0"/>
                </a:rPr>
                <a:t>%</a:t>
              </a:r>
              <a:endParaRPr lang="en-US" sz="3200" spc="300" dirty="0">
                <a:solidFill>
                  <a:schemeClr val="tx1">
                    <a:lumMod val="85000"/>
                    <a:lumOff val="15000"/>
                  </a:schemeClr>
                </a:solidFill>
                <a:latin typeface="Bebas Neue" panose="020B0506020202020201" pitchFamily="34" charset="0"/>
              </a:endParaRPr>
            </a:p>
          </p:txBody>
        </p:sp>
        <p:sp>
          <p:nvSpPr>
            <p:cNvPr id="97" name="Rechteck 96"/>
            <p:cNvSpPr/>
            <p:nvPr/>
          </p:nvSpPr>
          <p:spPr bwMode="gray">
            <a:xfrm>
              <a:off x="2367281" y="2269193"/>
              <a:ext cx="823099" cy="573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spcAft>
                  <a:spcPts val="800"/>
                </a:spcAft>
              </a:pPr>
              <a:r>
                <a:rPr lang="en-US" sz="3200" spc="300" dirty="0" smtClean="0">
                  <a:solidFill>
                    <a:schemeClr val="tx1">
                      <a:lumMod val="85000"/>
                      <a:lumOff val="15000"/>
                    </a:schemeClr>
                  </a:solidFill>
                  <a:latin typeface="Bebas Neue" panose="020B0506020202020201" pitchFamily="34" charset="0"/>
                </a:rPr>
                <a:t>47</a:t>
              </a:r>
              <a:r>
                <a:rPr lang="en-US" sz="2400" spc="300" dirty="0" smtClean="0">
                  <a:solidFill>
                    <a:schemeClr val="tx1">
                      <a:lumMod val="85000"/>
                      <a:lumOff val="15000"/>
                    </a:schemeClr>
                  </a:solidFill>
                  <a:latin typeface="Bebas Neue" panose="020B0506020202020201" pitchFamily="34" charset="0"/>
                </a:rPr>
                <a:t>%</a:t>
              </a:r>
              <a:endParaRPr lang="en-US" sz="3200" spc="300" dirty="0">
                <a:solidFill>
                  <a:schemeClr val="tx1">
                    <a:lumMod val="85000"/>
                    <a:lumOff val="15000"/>
                  </a:schemeClr>
                </a:solidFill>
                <a:latin typeface="Bebas Neue" panose="020B0506020202020201" pitchFamily="34" charset="0"/>
              </a:endParaRPr>
            </a:p>
          </p:txBody>
        </p:sp>
        <p:sp>
          <p:nvSpPr>
            <p:cNvPr id="102" name="Rechteck 101"/>
            <p:cNvSpPr/>
            <p:nvPr/>
          </p:nvSpPr>
          <p:spPr bwMode="gray">
            <a:xfrm>
              <a:off x="2356485" y="4438805"/>
              <a:ext cx="823099" cy="573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spcAft>
                  <a:spcPts val="800"/>
                </a:spcAft>
              </a:pPr>
              <a:r>
                <a:rPr lang="en-US" sz="3200" spc="300" dirty="0" smtClean="0">
                  <a:solidFill>
                    <a:schemeClr val="tx1">
                      <a:lumMod val="85000"/>
                      <a:lumOff val="15000"/>
                    </a:schemeClr>
                  </a:solidFill>
                  <a:latin typeface="Bebas Neue" panose="020B0506020202020201" pitchFamily="34" charset="0"/>
                </a:rPr>
                <a:t>71</a:t>
              </a:r>
              <a:r>
                <a:rPr lang="en-US" sz="2400" spc="300" dirty="0" smtClean="0">
                  <a:solidFill>
                    <a:schemeClr val="tx1">
                      <a:lumMod val="85000"/>
                      <a:lumOff val="15000"/>
                    </a:schemeClr>
                  </a:solidFill>
                  <a:latin typeface="Bebas Neue" panose="020B0506020202020201" pitchFamily="34" charset="0"/>
                </a:rPr>
                <a:t>%</a:t>
              </a:r>
              <a:endParaRPr lang="en-US" sz="3200" spc="300" dirty="0">
                <a:solidFill>
                  <a:schemeClr val="tx1">
                    <a:lumMod val="85000"/>
                    <a:lumOff val="15000"/>
                  </a:schemeClr>
                </a:solidFill>
                <a:latin typeface="Bebas Neue" panose="020B0506020202020201" pitchFamily="34" charset="0"/>
              </a:endParaRPr>
            </a:p>
          </p:txBody>
        </p:sp>
        <p:sp>
          <p:nvSpPr>
            <p:cNvPr id="103" name="Rechteck 102"/>
            <p:cNvSpPr/>
            <p:nvPr/>
          </p:nvSpPr>
          <p:spPr bwMode="gray">
            <a:xfrm>
              <a:off x="3473347" y="5754982"/>
              <a:ext cx="823099" cy="573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spcAft>
                  <a:spcPts val="800"/>
                </a:spcAft>
              </a:pPr>
              <a:r>
                <a:rPr lang="en-US" sz="3200" spc="300" dirty="0" smtClean="0">
                  <a:solidFill>
                    <a:schemeClr val="tx1">
                      <a:lumMod val="85000"/>
                      <a:lumOff val="15000"/>
                    </a:schemeClr>
                  </a:solidFill>
                  <a:latin typeface="Bebas Neue" panose="020B0506020202020201" pitchFamily="34" charset="0"/>
                </a:rPr>
                <a:t>82</a:t>
              </a:r>
              <a:r>
                <a:rPr lang="en-US" sz="2400" spc="300" dirty="0" smtClean="0">
                  <a:solidFill>
                    <a:schemeClr val="tx1">
                      <a:lumMod val="85000"/>
                      <a:lumOff val="15000"/>
                    </a:schemeClr>
                  </a:solidFill>
                  <a:latin typeface="Bebas Neue" panose="020B0506020202020201" pitchFamily="34" charset="0"/>
                </a:rPr>
                <a:t>%</a:t>
              </a:r>
              <a:endParaRPr lang="en-US" sz="3200" spc="300" dirty="0">
                <a:solidFill>
                  <a:schemeClr val="tx1">
                    <a:lumMod val="85000"/>
                    <a:lumOff val="15000"/>
                  </a:schemeClr>
                </a:solidFill>
                <a:latin typeface="Bebas Neue" panose="020B0506020202020201" pitchFamily="34" charset="0"/>
              </a:endParaRPr>
            </a:p>
          </p:txBody>
        </p:sp>
        <p:sp>
          <p:nvSpPr>
            <p:cNvPr id="104" name="Rechteck 103"/>
            <p:cNvSpPr/>
            <p:nvPr/>
          </p:nvSpPr>
          <p:spPr bwMode="gray">
            <a:xfrm>
              <a:off x="8045601" y="5752508"/>
              <a:ext cx="823099" cy="573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spcAft>
                  <a:spcPts val="800"/>
                </a:spcAft>
              </a:pPr>
              <a:r>
                <a:rPr lang="en-US" sz="3200" spc="300" dirty="0" smtClean="0">
                  <a:solidFill>
                    <a:schemeClr val="tx1">
                      <a:lumMod val="85000"/>
                      <a:lumOff val="15000"/>
                    </a:schemeClr>
                  </a:solidFill>
                  <a:latin typeface="Bebas Neue" panose="020B0506020202020201" pitchFamily="34" charset="0"/>
                </a:rPr>
                <a:t>21</a:t>
              </a:r>
              <a:r>
                <a:rPr lang="en-US" sz="2400" spc="300" dirty="0" smtClean="0">
                  <a:solidFill>
                    <a:schemeClr val="tx1">
                      <a:lumMod val="85000"/>
                      <a:lumOff val="15000"/>
                    </a:schemeClr>
                  </a:solidFill>
                  <a:latin typeface="Bebas Neue" panose="020B0506020202020201" pitchFamily="34" charset="0"/>
                </a:rPr>
                <a:t>%</a:t>
              </a:r>
              <a:endParaRPr lang="en-US" sz="3200" spc="300" dirty="0">
                <a:solidFill>
                  <a:schemeClr val="tx1">
                    <a:lumMod val="85000"/>
                    <a:lumOff val="15000"/>
                  </a:schemeClr>
                </a:solidFill>
                <a:latin typeface="Bebas Neue" panose="020B0506020202020201" pitchFamily="34" charset="0"/>
              </a:endParaRPr>
            </a:p>
          </p:txBody>
        </p:sp>
        <p:sp>
          <p:nvSpPr>
            <p:cNvPr id="109" name="Rechteck 108"/>
            <p:cNvSpPr/>
            <p:nvPr/>
          </p:nvSpPr>
          <p:spPr bwMode="gray">
            <a:xfrm>
              <a:off x="9118884" y="4428192"/>
              <a:ext cx="823099" cy="573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spcAft>
                  <a:spcPts val="800"/>
                </a:spcAft>
              </a:pPr>
              <a:r>
                <a:rPr lang="en-US" sz="3200" spc="300" dirty="0" smtClean="0">
                  <a:solidFill>
                    <a:schemeClr val="tx1">
                      <a:lumMod val="85000"/>
                      <a:lumOff val="15000"/>
                    </a:schemeClr>
                  </a:solidFill>
                  <a:latin typeface="Bebas Neue" panose="020B0506020202020201" pitchFamily="34" charset="0"/>
                </a:rPr>
                <a:t>59</a:t>
              </a:r>
              <a:r>
                <a:rPr lang="en-US" sz="2400" spc="300" dirty="0" smtClean="0">
                  <a:solidFill>
                    <a:schemeClr val="tx1">
                      <a:lumMod val="85000"/>
                      <a:lumOff val="15000"/>
                    </a:schemeClr>
                  </a:solidFill>
                  <a:latin typeface="Bebas Neue" panose="020B0506020202020201" pitchFamily="34" charset="0"/>
                </a:rPr>
                <a:t>%</a:t>
              </a:r>
              <a:endParaRPr lang="en-US" sz="3200" spc="300" dirty="0">
                <a:solidFill>
                  <a:schemeClr val="tx1">
                    <a:lumMod val="85000"/>
                    <a:lumOff val="15000"/>
                  </a:schemeClr>
                </a:solidFill>
                <a:latin typeface="Bebas Neue" panose="020B0506020202020201" pitchFamily="34" charset="0"/>
              </a:endParaRPr>
            </a:p>
          </p:txBody>
        </p:sp>
        <p:sp>
          <p:nvSpPr>
            <p:cNvPr id="110" name="Rechteck 109"/>
            <p:cNvSpPr/>
            <p:nvPr/>
          </p:nvSpPr>
          <p:spPr bwMode="gray">
            <a:xfrm>
              <a:off x="9118884" y="2285475"/>
              <a:ext cx="823099" cy="573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spcAft>
                  <a:spcPts val="800"/>
                </a:spcAft>
              </a:pPr>
              <a:r>
                <a:rPr lang="en-US" sz="3200" spc="300" dirty="0" smtClean="0">
                  <a:solidFill>
                    <a:schemeClr val="tx1">
                      <a:lumMod val="85000"/>
                      <a:lumOff val="15000"/>
                    </a:schemeClr>
                  </a:solidFill>
                  <a:latin typeface="Bebas Neue" panose="020B0506020202020201" pitchFamily="34" charset="0"/>
                </a:rPr>
                <a:t>24</a:t>
              </a:r>
              <a:r>
                <a:rPr lang="en-US" sz="2400" spc="300" dirty="0" smtClean="0">
                  <a:solidFill>
                    <a:schemeClr val="tx1">
                      <a:lumMod val="85000"/>
                      <a:lumOff val="15000"/>
                    </a:schemeClr>
                  </a:solidFill>
                  <a:latin typeface="Bebas Neue" panose="020B0506020202020201" pitchFamily="34" charset="0"/>
                </a:rPr>
                <a:t>%</a:t>
              </a:r>
              <a:endParaRPr lang="en-US" sz="3200" spc="300" dirty="0">
                <a:solidFill>
                  <a:schemeClr val="tx1">
                    <a:lumMod val="85000"/>
                    <a:lumOff val="15000"/>
                  </a:schemeClr>
                </a:solidFill>
                <a:latin typeface="Bebas Neue" panose="020B0506020202020201" pitchFamily="34" charset="0"/>
              </a:endParaRPr>
            </a:p>
          </p:txBody>
        </p:sp>
        <p:sp>
          <p:nvSpPr>
            <p:cNvPr id="111" name="Rechteck 110"/>
            <p:cNvSpPr/>
            <p:nvPr/>
          </p:nvSpPr>
          <p:spPr bwMode="gray">
            <a:xfrm>
              <a:off x="8147282" y="1117802"/>
              <a:ext cx="823099" cy="573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spcAft>
                  <a:spcPts val="800"/>
                </a:spcAft>
              </a:pPr>
              <a:r>
                <a:rPr lang="en-US" sz="3200" spc="300" dirty="0" smtClean="0">
                  <a:solidFill>
                    <a:schemeClr val="tx1">
                      <a:lumMod val="85000"/>
                      <a:lumOff val="15000"/>
                    </a:schemeClr>
                  </a:solidFill>
                  <a:latin typeface="Bebas Neue" panose="020B0506020202020201" pitchFamily="34" charset="0"/>
                </a:rPr>
                <a:t>16</a:t>
              </a:r>
              <a:r>
                <a:rPr lang="en-US" sz="2400" spc="300" dirty="0" smtClean="0">
                  <a:solidFill>
                    <a:schemeClr val="tx1">
                      <a:lumMod val="85000"/>
                      <a:lumOff val="15000"/>
                    </a:schemeClr>
                  </a:solidFill>
                  <a:latin typeface="Bebas Neue" panose="020B0506020202020201" pitchFamily="34" charset="0"/>
                </a:rPr>
                <a:t>%</a:t>
              </a:r>
              <a:endParaRPr lang="en-US" sz="3200" spc="300" dirty="0">
                <a:solidFill>
                  <a:schemeClr val="tx1">
                    <a:lumMod val="85000"/>
                    <a:lumOff val="15000"/>
                  </a:schemeClr>
                </a:solidFill>
                <a:latin typeface="Bebas Neue" panose="020B0506020202020201" pitchFamily="34" charset="0"/>
              </a:endParaRPr>
            </a:p>
          </p:txBody>
        </p:sp>
        <p:grpSp>
          <p:nvGrpSpPr>
            <p:cNvPr id="5" name="Gruppieren 4"/>
            <p:cNvGrpSpPr/>
            <p:nvPr/>
          </p:nvGrpSpPr>
          <p:grpSpPr bwMode="gray">
            <a:xfrm>
              <a:off x="2874406" y="1510093"/>
              <a:ext cx="2441491" cy="4293106"/>
              <a:chOff x="2612487" y="1510093"/>
              <a:chExt cx="2441491" cy="4293106"/>
            </a:xfrm>
          </p:grpSpPr>
          <p:sp>
            <p:nvSpPr>
              <p:cNvPr id="57" name="Line 66"/>
              <p:cNvSpPr>
                <a:spLocks noChangeShapeType="1"/>
              </p:cNvSpPr>
              <p:nvPr/>
            </p:nvSpPr>
            <p:spPr bwMode="gray">
              <a:xfrm rot="1543262">
                <a:off x="4388816" y="2403870"/>
                <a:ext cx="665162" cy="255587"/>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58" name="Line 67"/>
              <p:cNvSpPr>
                <a:spLocks noChangeShapeType="1"/>
              </p:cNvSpPr>
              <p:nvPr/>
            </p:nvSpPr>
            <p:spPr bwMode="gray">
              <a:xfrm rot="394402">
                <a:off x="3624913" y="2782888"/>
                <a:ext cx="665162" cy="255587"/>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59" name="Line 68"/>
              <p:cNvSpPr>
                <a:spLocks noChangeShapeType="1"/>
              </p:cNvSpPr>
              <p:nvPr/>
            </p:nvSpPr>
            <p:spPr bwMode="gray">
              <a:xfrm rot="20367455">
                <a:off x="3526488" y="3586163"/>
                <a:ext cx="665162" cy="255587"/>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60" name="Line 69"/>
              <p:cNvSpPr>
                <a:spLocks noChangeShapeType="1"/>
              </p:cNvSpPr>
              <p:nvPr/>
            </p:nvSpPr>
            <p:spPr bwMode="gray">
              <a:xfrm rot="21432950" flipV="1">
                <a:off x="3617811" y="4337050"/>
                <a:ext cx="619125" cy="234950"/>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61" name="Line 70"/>
              <p:cNvSpPr>
                <a:spLocks noChangeShapeType="1"/>
              </p:cNvSpPr>
              <p:nvPr/>
            </p:nvSpPr>
            <p:spPr bwMode="gray">
              <a:xfrm rot="20056738" flipV="1">
                <a:off x="4388816" y="4652963"/>
                <a:ext cx="665162" cy="255587"/>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68" name="Oval 29"/>
              <p:cNvSpPr>
                <a:spLocks noChangeArrowheads="1"/>
              </p:cNvSpPr>
              <p:nvPr/>
            </p:nvSpPr>
            <p:spPr bwMode="gray">
              <a:xfrm>
                <a:off x="3821397" y="4903199"/>
                <a:ext cx="900000" cy="900000"/>
              </a:xfrm>
              <a:prstGeom prst="ellipse">
                <a:avLst/>
              </a:prstGeom>
              <a:solidFill>
                <a:schemeClr val="accent3">
                  <a:lumMod val="50000"/>
                </a:schemeClr>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sp>
            <p:nvSpPr>
              <p:cNvPr id="69" name="Oval 29"/>
              <p:cNvSpPr>
                <a:spLocks noChangeArrowheads="1"/>
              </p:cNvSpPr>
              <p:nvPr/>
            </p:nvSpPr>
            <p:spPr bwMode="gray">
              <a:xfrm>
                <a:off x="3821397" y="1510093"/>
                <a:ext cx="900000" cy="900000"/>
              </a:xfrm>
              <a:prstGeom prst="ellipse">
                <a:avLst/>
              </a:prstGeom>
              <a:solidFill>
                <a:schemeClr val="accent3">
                  <a:lumMod val="40000"/>
                  <a:lumOff val="60000"/>
                </a:schemeClr>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sp>
            <p:nvSpPr>
              <p:cNvPr id="70" name="Oval 29"/>
              <p:cNvSpPr>
                <a:spLocks noChangeArrowheads="1"/>
              </p:cNvSpPr>
              <p:nvPr/>
            </p:nvSpPr>
            <p:spPr bwMode="gray">
              <a:xfrm>
                <a:off x="2936447" y="2122095"/>
                <a:ext cx="900000" cy="900000"/>
              </a:xfrm>
              <a:prstGeom prst="ellipse">
                <a:avLst/>
              </a:prstGeom>
              <a:solidFill>
                <a:schemeClr val="accent3">
                  <a:lumMod val="60000"/>
                  <a:lumOff val="40000"/>
                </a:schemeClr>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sp>
            <p:nvSpPr>
              <p:cNvPr id="71" name="Oval 29"/>
              <p:cNvSpPr>
                <a:spLocks noChangeArrowheads="1"/>
              </p:cNvSpPr>
              <p:nvPr/>
            </p:nvSpPr>
            <p:spPr bwMode="gray">
              <a:xfrm>
                <a:off x="2936447" y="4264812"/>
                <a:ext cx="900000" cy="900000"/>
              </a:xfrm>
              <a:prstGeom prst="ellipse">
                <a:avLst/>
              </a:prstGeom>
              <a:solidFill>
                <a:schemeClr val="accent3">
                  <a:lumMod val="75000"/>
                </a:schemeClr>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sp>
            <p:nvSpPr>
              <p:cNvPr id="72" name="Oval 29"/>
              <p:cNvSpPr>
                <a:spLocks noChangeArrowheads="1"/>
              </p:cNvSpPr>
              <p:nvPr/>
            </p:nvSpPr>
            <p:spPr bwMode="gray">
              <a:xfrm>
                <a:off x="2612487" y="3197036"/>
                <a:ext cx="900000" cy="900000"/>
              </a:xfrm>
              <a:prstGeom prst="ellipse">
                <a:avLst/>
              </a:prstGeom>
              <a:solidFill>
                <a:schemeClr val="accent3"/>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sp>
            <p:nvSpPr>
              <p:cNvPr id="78" name="Freeform 10"/>
              <p:cNvSpPr>
                <a:spLocks noEditPoints="1"/>
              </p:cNvSpPr>
              <p:nvPr/>
            </p:nvSpPr>
            <p:spPr bwMode="gray">
              <a:xfrm>
                <a:off x="3122956" y="2333490"/>
                <a:ext cx="507931" cy="508990"/>
              </a:xfrm>
              <a:custGeom>
                <a:avLst/>
                <a:gdLst>
                  <a:gd name="T0" fmla="*/ 232 w 272"/>
                  <a:gd name="T1" fmla="*/ 40 h 272"/>
                  <a:gd name="T2" fmla="*/ 272 w 272"/>
                  <a:gd name="T3" fmla="*/ 136 h 272"/>
                  <a:gd name="T4" fmla="*/ 232 w 272"/>
                  <a:gd name="T5" fmla="*/ 233 h 272"/>
                  <a:gd name="T6" fmla="*/ 136 w 272"/>
                  <a:gd name="T7" fmla="*/ 272 h 272"/>
                  <a:gd name="T8" fmla="*/ 39 w 272"/>
                  <a:gd name="T9" fmla="*/ 233 h 272"/>
                  <a:gd name="T10" fmla="*/ 0 w 272"/>
                  <a:gd name="T11" fmla="*/ 136 h 272"/>
                  <a:gd name="T12" fmla="*/ 39 w 272"/>
                  <a:gd name="T13" fmla="*/ 40 h 272"/>
                  <a:gd name="T14" fmla="*/ 136 w 272"/>
                  <a:gd name="T15" fmla="*/ 0 h 272"/>
                  <a:gd name="T16" fmla="*/ 232 w 272"/>
                  <a:gd name="T17" fmla="*/ 40 h 272"/>
                  <a:gd name="T18" fmla="*/ 220 w 272"/>
                  <a:gd name="T19" fmla="*/ 221 h 272"/>
                  <a:gd name="T20" fmla="*/ 252 w 272"/>
                  <a:gd name="T21" fmla="*/ 160 h 272"/>
                  <a:gd name="T22" fmla="*/ 243 w 272"/>
                  <a:gd name="T23" fmla="*/ 156 h 272"/>
                  <a:gd name="T24" fmla="*/ 212 w 272"/>
                  <a:gd name="T25" fmla="*/ 142 h 272"/>
                  <a:gd name="T26" fmla="*/ 179 w 272"/>
                  <a:gd name="T27" fmla="*/ 153 h 272"/>
                  <a:gd name="T28" fmla="*/ 201 w 272"/>
                  <a:gd name="T29" fmla="*/ 162 h 272"/>
                  <a:gd name="T30" fmla="*/ 169 w 272"/>
                  <a:gd name="T31" fmla="*/ 238 h 272"/>
                  <a:gd name="T32" fmla="*/ 129 w 272"/>
                  <a:gd name="T33" fmla="*/ 234 h 272"/>
                  <a:gd name="T34" fmla="*/ 108 w 272"/>
                  <a:gd name="T35" fmla="*/ 172 h 272"/>
                  <a:gd name="T36" fmla="*/ 63 w 272"/>
                  <a:gd name="T37" fmla="*/ 147 h 272"/>
                  <a:gd name="T38" fmla="*/ 85 w 272"/>
                  <a:gd name="T39" fmla="*/ 104 h 272"/>
                  <a:gd name="T40" fmla="*/ 142 w 272"/>
                  <a:gd name="T41" fmla="*/ 123 h 272"/>
                  <a:gd name="T42" fmla="*/ 171 w 272"/>
                  <a:gd name="T43" fmla="*/ 104 h 272"/>
                  <a:gd name="T44" fmla="*/ 170 w 272"/>
                  <a:gd name="T45" fmla="*/ 85 h 272"/>
                  <a:gd name="T46" fmla="*/ 157 w 272"/>
                  <a:gd name="T47" fmla="*/ 106 h 272"/>
                  <a:gd name="T48" fmla="*/ 112 w 272"/>
                  <a:gd name="T49" fmla="*/ 86 h 272"/>
                  <a:gd name="T50" fmla="*/ 100 w 272"/>
                  <a:gd name="T51" fmla="*/ 88 h 272"/>
                  <a:gd name="T52" fmla="*/ 99 w 272"/>
                  <a:gd name="T53" fmla="*/ 76 h 272"/>
                  <a:gd name="T54" fmla="*/ 118 w 272"/>
                  <a:gd name="T55" fmla="*/ 65 h 272"/>
                  <a:gd name="T56" fmla="*/ 147 w 272"/>
                  <a:gd name="T57" fmla="*/ 65 h 272"/>
                  <a:gd name="T58" fmla="*/ 135 w 272"/>
                  <a:gd name="T59" fmla="*/ 56 h 272"/>
                  <a:gd name="T60" fmla="*/ 157 w 272"/>
                  <a:gd name="T61" fmla="*/ 32 h 272"/>
                  <a:gd name="T62" fmla="*/ 168 w 272"/>
                  <a:gd name="T63" fmla="*/ 30 h 272"/>
                  <a:gd name="T64" fmla="*/ 187 w 272"/>
                  <a:gd name="T65" fmla="*/ 29 h 272"/>
                  <a:gd name="T66" fmla="*/ 136 w 272"/>
                  <a:gd name="T67" fmla="*/ 17 h 272"/>
                  <a:gd name="T68" fmla="*/ 65 w 272"/>
                  <a:gd name="T69" fmla="*/ 41 h 272"/>
                  <a:gd name="T70" fmla="*/ 68 w 272"/>
                  <a:gd name="T71" fmla="*/ 51 h 272"/>
                  <a:gd name="T72" fmla="*/ 32 w 272"/>
                  <a:gd name="T73" fmla="*/ 77 h 272"/>
                  <a:gd name="T74" fmla="*/ 18 w 272"/>
                  <a:gd name="T75" fmla="*/ 120 h 272"/>
                  <a:gd name="T76" fmla="*/ 30 w 272"/>
                  <a:gd name="T77" fmla="*/ 134 h 272"/>
                  <a:gd name="T78" fmla="*/ 18 w 272"/>
                  <a:gd name="T79" fmla="*/ 156 h 272"/>
                  <a:gd name="T80" fmla="*/ 51 w 272"/>
                  <a:gd name="T81" fmla="*/ 221 h 272"/>
                  <a:gd name="T82" fmla="*/ 136 w 272"/>
                  <a:gd name="T83" fmla="*/ 255 h 272"/>
                  <a:gd name="T84" fmla="*/ 220 w 272"/>
                  <a:gd name="T85" fmla="*/ 22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2" h="272">
                    <a:moveTo>
                      <a:pt x="232" y="40"/>
                    </a:moveTo>
                    <a:cubicBezTo>
                      <a:pt x="257" y="66"/>
                      <a:pt x="272" y="100"/>
                      <a:pt x="272" y="136"/>
                    </a:cubicBezTo>
                    <a:cubicBezTo>
                      <a:pt x="272" y="173"/>
                      <a:pt x="257" y="207"/>
                      <a:pt x="232" y="233"/>
                    </a:cubicBezTo>
                    <a:cubicBezTo>
                      <a:pt x="206" y="258"/>
                      <a:pt x="172" y="272"/>
                      <a:pt x="136" y="272"/>
                    </a:cubicBezTo>
                    <a:cubicBezTo>
                      <a:pt x="99" y="272"/>
                      <a:pt x="65" y="258"/>
                      <a:pt x="39" y="233"/>
                    </a:cubicBezTo>
                    <a:cubicBezTo>
                      <a:pt x="14" y="207"/>
                      <a:pt x="0" y="173"/>
                      <a:pt x="0" y="136"/>
                    </a:cubicBezTo>
                    <a:cubicBezTo>
                      <a:pt x="0" y="100"/>
                      <a:pt x="14" y="66"/>
                      <a:pt x="39" y="40"/>
                    </a:cubicBezTo>
                    <a:cubicBezTo>
                      <a:pt x="65" y="15"/>
                      <a:pt x="99" y="0"/>
                      <a:pt x="136" y="0"/>
                    </a:cubicBezTo>
                    <a:cubicBezTo>
                      <a:pt x="172" y="0"/>
                      <a:pt x="206" y="15"/>
                      <a:pt x="232" y="40"/>
                    </a:cubicBezTo>
                    <a:close/>
                    <a:moveTo>
                      <a:pt x="220" y="221"/>
                    </a:moveTo>
                    <a:cubicBezTo>
                      <a:pt x="236" y="204"/>
                      <a:pt x="248" y="183"/>
                      <a:pt x="252" y="160"/>
                    </a:cubicBezTo>
                    <a:cubicBezTo>
                      <a:pt x="249" y="166"/>
                      <a:pt x="245" y="167"/>
                      <a:pt x="243" y="156"/>
                    </a:cubicBezTo>
                    <a:cubicBezTo>
                      <a:pt x="241" y="136"/>
                      <a:pt x="223" y="149"/>
                      <a:pt x="212" y="142"/>
                    </a:cubicBezTo>
                    <a:cubicBezTo>
                      <a:pt x="200" y="150"/>
                      <a:pt x="174" y="127"/>
                      <a:pt x="179" y="153"/>
                    </a:cubicBezTo>
                    <a:cubicBezTo>
                      <a:pt x="185" y="165"/>
                      <a:pt x="216" y="137"/>
                      <a:pt x="201" y="162"/>
                    </a:cubicBezTo>
                    <a:cubicBezTo>
                      <a:pt x="191" y="179"/>
                      <a:pt x="165" y="218"/>
                      <a:pt x="169" y="238"/>
                    </a:cubicBezTo>
                    <a:cubicBezTo>
                      <a:pt x="169" y="267"/>
                      <a:pt x="139" y="244"/>
                      <a:pt x="129" y="234"/>
                    </a:cubicBezTo>
                    <a:cubicBezTo>
                      <a:pt x="122" y="215"/>
                      <a:pt x="126" y="181"/>
                      <a:pt x="108" y="172"/>
                    </a:cubicBezTo>
                    <a:cubicBezTo>
                      <a:pt x="88" y="171"/>
                      <a:pt x="71" y="169"/>
                      <a:pt x="63" y="147"/>
                    </a:cubicBezTo>
                    <a:cubicBezTo>
                      <a:pt x="59" y="131"/>
                      <a:pt x="68" y="107"/>
                      <a:pt x="85" y="104"/>
                    </a:cubicBezTo>
                    <a:cubicBezTo>
                      <a:pt x="110" y="88"/>
                      <a:pt x="119" y="122"/>
                      <a:pt x="142" y="123"/>
                    </a:cubicBezTo>
                    <a:cubicBezTo>
                      <a:pt x="150" y="115"/>
                      <a:pt x="169" y="113"/>
                      <a:pt x="171" y="104"/>
                    </a:cubicBezTo>
                    <a:cubicBezTo>
                      <a:pt x="156" y="101"/>
                      <a:pt x="191" y="91"/>
                      <a:pt x="170" y="85"/>
                    </a:cubicBezTo>
                    <a:cubicBezTo>
                      <a:pt x="158" y="87"/>
                      <a:pt x="151" y="97"/>
                      <a:pt x="157" y="106"/>
                    </a:cubicBezTo>
                    <a:cubicBezTo>
                      <a:pt x="134" y="112"/>
                      <a:pt x="134" y="74"/>
                      <a:pt x="112" y="86"/>
                    </a:cubicBezTo>
                    <a:cubicBezTo>
                      <a:pt x="112" y="105"/>
                      <a:pt x="77" y="92"/>
                      <a:pt x="100" y="88"/>
                    </a:cubicBezTo>
                    <a:cubicBezTo>
                      <a:pt x="108" y="85"/>
                      <a:pt x="87" y="75"/>
                      <a:pt x="99" y="76"/>
                    </a:cubicBezTo>
                    <a:cubicBezTo>
                      <a:pt x="104" y="76"/>
                      <a:pt x="123" y="69"/>
                      <a:pt x="118" y="65"/>
                    </a:cubicBezTo>
                    <a:cubicBezTo>
                      <a:pt x="128" y="59"/>
                      <a:pt x="137" y="81"/>
                      <a:pt x="147" y="65"/>
                    </a:cubicBezTo>
                    <a:cubicBezTo>
                      <a:pt x="155" y="52"/>
                      <a:pt x="144" y="50"/>
                      <a:pt x="135" y="56"/>
                    </a:cubicBezTo>
                    <a:cubicBezTo>
                      <a:pt x="130" y="50"/>
                      <a:pt x="144" y="38"/>
                      <a:pt x="157" y="32"/>
                    </a:cubicBezTo>
                    <a:cubicBezTo>
                      <a:pt x="161" y="31"/>
                      <a:pt x="165" y="30"/>
                      <a:pt x="168" y="30"/>
                    </a:cubicBezTo>
                    <a:cubicBezTo>
                      <a:pt x="174" y="37"/>
                      <a:pt x="186" y="39"/>
                      <a:pt x="187" y="29"/>
                    </a:cubicBezTo>
                    <a:cubicBezTo>
                      <a:pt x="171" y="21"/>
                      <a:pt x="154" y="17"/>
                      <a:pt x="136" y="17"/>
                    </a:cubicBezTo>
                    <a:cubicBezTo>
                      <a:pt x="110" y="17"/>
                      <a:pt x="85" y="26"/>
                      <a:pt x="65" y="41"/>
                    </a:cubicBezTo>
                    <a:cubicBezTo>
                      <a:pt x="70" y="43"/>
                      <a:pt x="73" y="47"/>
                      <a:pt x="68" y="51"/>
                    </a:cubicBezTo>
                    <a:cubicBezTo>
                      <a:pt x="64" y="63"/>
                      <a:pt x="47" y="79"/>
                      <a:pt x="32" y="77"/>
                    </a:cubicBezTo>
                    <a:cubicBezTo>
                      <a:pt x="25" y="90"/>
                      <a:pt x="20" y="104"/>
                      <a:pt x="18" y="120"/>
                    </a:cubicBezTo>
                    <a:cubicBezTo>
                      <a:pt x="30" y="124"/>
                      <a:pt x="33" y="132"/>
                      <a:pt x="30" y="134"/>
                    </a:cubicBezTo>
                    <a:cubicBezTo>
                      <a:pt x="24" y="140"/>
                      <a:pt x="20" y="147"/>
                      <a:pt x="18" y="156"/>
                    </a:cubicBezTo>
                    <a:cubicBezTo>
                      <a:pt x="22" y="180"/>
                      <a:pt x="34" y="203"/>
                      <a:pt x="51" y="221"/>
                    </a:cubicBezTo>
                    <a:cubicBezTo>
                      <a:pt x="74" y="243"/>
                      <a:pt x="104" y="255"/>
                      <a:pt x="136" y="255"/>
                    </a:cubicBezTo>
                    <a:cubicBezTo>
                      <a:pt x="167" y="255"/>
                      <a:pt x="197" y="243"/>
                      <a:pt x="220" y="221"/>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9" name="Freeform 74"/>
              <p:cNvSpPr>
                <a:spLocks noEditPoints="1"/>
              </p:cNvSpPr>
              <p:nvPr/>
            </p:nvSpPr>
            <p:spPr bwMode="gray">
              <a:xfrm>
                <a:off x="3996137" y="1771649"/>
                <a:ext cx="545751" cy="450519"/>
              </a:xfrm>
              <a:custGeom>
                <a:avLst/>
                <a:gdLst>
                  <a:gd name="T0" fmla="*/ 92 w 304"/>
                  <a:gd name="T1" fmla="*/ 0 h 294"/>
                  <a:gd name="T2" fmla="*/ 0 w 304"/>
                  <a:gd name="T3" fmla="*/ 60 h 294"/>
                  <a:gd name="T4" fmla="*/ 63 w 304"/>
                  <a:gd name="T5" fmla="*/ 108 h 294"/>
                  <a:gd name="T6" fmla="*/ 0 w 304"/>
                  <a:gd name="T7" fmla="*/ 157 h 294"/>
                  <a:gd name="T8" fmla="*/ 92 w 304"/>
                  <a:gd name="T9" fmla="*/ 212 h 294"/>
                  <a:gd name="T10" fmla="*/ 153 w 304"/>
                  <a:gd name="T11" fmla="*/ 166 h 294"/>
                  <a:gd name="T12" fmla="*/ 213 w 304"/>
                  <a:gd name="T13" fmla="*/ 212 h 294"/>
                  <a:gd name="T14" fmla="*/ 304 w 304"/>
                  <a:gd name="T15" fmla="*/ 157 h 294"/>
                  <a:gd name="T16" fmla="*/ 245 w 304"/>
                  <a:gd name="T17" fmla="*/ 107 h 294"/>
                  <a:gd name="T18" fmla="*/ 304 w 304"/>
                  <a:gd name="T19" fmla="*/ 57 h 294"/>
                  <a:gd name="T20" fmla="*/ 215 w 304"/>
                  <a:gd name="T21" fmla="*/ 0 h 294"/>
                  <a:gd name="T22" fmla="*/ 153 w 304"/>
                  <a:gd name="T23" fmla="*/ 51 h 294"/>
                  <a:gd name="T24" fmla="*/ 92 w 304"/>
                  <a:gd name="T25" fmla="*/ 0 h 294"/>
                  <a:gd name="T26" fmla="*/ 153 w 304"/>
                  <a:gd name="T27" fmla="*/ 53 h 294"/>
                  <a:gd name="T28" fmla="*/ 244 w 304"/>
                  <a:gd name="T29" fmla="*/ 106 h 294"/>
                  <a:gd name="T30" fmla="*/ 154 w 304"/>
                  <a:gd name="T31" fmla="*/ 164 h 294"/>
                  <a:gd name="T32" fmla="*/ 65 w 304"/>
                  <a:gd name="T33" fmla="*/ 108 h 294"/>
                  <a:gd name="T34" fmla="*/ 153 w 304"/>
                  <a:gd name="T35" fmla="*/ 53 h 294"/>
                  <a:gd name="T36" fmla="*/ 153 w 304"/>
                  <a:gd name="T37" fmla="*/ 53 h 294"/>
                  <a:gd name="T38" fmla="*/ 153 w 304"/>
                  <a:gd name="T39" fmla="*/ 180 h 294"/>
                  <a:gd name="T40" fmla="*/ 99 w 304"/>
                  <a:gd name="T41" fmla="*/ 220 h 294"/>
                  <a:gd name="T42" fmla="*/ 93 w 304"/>
                  <a:gd name="T43" fmla="*/ 226 h 294"/>
                  <a:gd name="T44" fmla="*/ 86 w 304"/>
                  <a:gd name="T45" fmla="*/ 222 h 294"/>
                  <a:gd name="T46" fmla="*/ 64 w 304"/>
                  <a:gd name="T47" fmla="*/ 208 h 294"/>
                  <a:gd name="T48" fmla="*/ 64 w 304"/>
                  <a:gd name="T49" fmla="*/ 234 h 294"/>
                  <a:gd name="T50" fmla="*/ 152 w 304"/>
                  <a:gd name="T51" fmla="*/ 294 h 294"/>
                  <a:gd name="T52" fmla="*/ 242 w 304"/>
                  <a:gd name="T53" fmla="*/ 235 h 294"/>
                  <a:gd name="T54" fmla="*/ 242 w 304"/>
                  <a:gd name="T55" fmla="*/ 208 h 294"/>
                  <a:gd name="T56" fmla="*/ 219 w 304"/>
                  <a:gd name="T57" fmla="*/ 222 h 294"/>
                  <a:gd name="T58" fmla="*/ 213 w 304"/>
                  <a:gd name="T59" fmla="*/ 226 h 294"/>
                  <a:gd name="T60" fmla="*/ 206 w 304"/>
                  <a:gd name="T61" fmla="*/ 220 h 294"/>
                  <a:gd name="T62" fmla="*/ 153 w 304"/>
                  <a:gd name="T63" fmla="*/ 180 h 294"/>
                  <a:gd name="T64" fmla="*/ 153 w 304"/>
                  <a:gd name="T65" fmla="*/ 18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94">
                    <a:moveTo>
                      <a:pt x="92" y="0"/>
                    </a:moveTo>
                    <a:lnTo>
                      <a:pt x="0" y="60"/>
                    </a:lnTo>
                    <a:lnTo>
                      <a:pt x="63" y="108"/>
                    </a:lnTo>
                    <a:lnTo>
                      <a:pt x="0" y="157"/>
                    </a:lnTo>
                    <a:lnTo>
                      <a:pt x="92" y="212"/>
                    </a:lnTo>
                    <a:lnTo>
                      <a:pt x="153" y="166"/>
                    </a:lnTo>
                    <a:lnTo>
                      <a:pt x="213" y="212"/>
                    </a:lnTo>
                    <a:lnTo>
                      <a:pt x="304" y="157"/>
                    </a:lnTo>
                    <a:lnTo>
                      <a:pt x="245" y="107"/>
                    </a:lnTo>
                    <a:lnTo>
                      <a:pt x="304" y="57"/>
                    </a:lnTo>
                    <a:lnTo>
                      <a:pt x="215" y="0"/>
                    </a:lnTo>
                    <a:lnTo>
                      <a:pt x="153" y="51"/>
                    </a:lnTo>
                    <a:lnTo>
                      <a:pt x="92" y="0"/>
                    </a:lnTo>
                    <a:close/>
                    <a:moveTo>
                      <a:pt x="153" y="53"/>
                    </a:moveTo>
                    <a:lnTo>
                      <a:pt x="244" y="106"/>
                    </a:lnTo>
                    <a:lnTo>
                      <a:pt x="154" y="164"/>
                    </a:lnTo>
                    <a:lnTo>
                      <a:pt x="65" y="108"/>
                    </a:lnTo>
                    <a:lnTo>
                      <a:pt x="153" y="53"/>
                    </a:lnTo>
                    <a:lnTo>
                      <a:pt x="153" y="53"/>
                    </a:lnTo>
                    <a:close/>
                    <a:moveTo>
                      <a:pt x="153" y="180"/>
                    </a:moveTo>
                    <a:lnTo>
                      <a:pt x="99" y="220"/>
                    </a:lnTo>
                    <a:lnTo>
                      <a:pt x="93" y="226"/>
                    </a:lnTo>
                    <a:lnTo>
                      <a:pt x="86" y="222"/>
                    </a:lnTo>
                    <a:lnTo>
                      <a:pt x="64" y="208"/>
                    </a:lnTo>
                    <a:lnTo>
                      <a:pt x="64" y="234"/>
                    </a:lnTo>
                    <a:lnTo>
                      <a:pt x="152" y="294"/>
                    </a:lnTo>
                    <a:lnTo>
                      <a:pt x="242" y="235"/>
                    </a:lnTo>
                    <a:lnTo>
                      <a:pt x="242" y="208"/>
                    </a:lnTo>
                    <a:lnTo>
                      <a:pt x="219" y="222"/>
                    </a:lnTo>
                    <a:lnTo>
                      <a:pt x="213" y="226"/>
                    </a:lnTo>
                    <a:lnTo>
                      <a:pt x="206" y="220"/>
                    </a:lnTo>
                    <a:lnTo>
                      <a:pt x="153" y="180"/>
                    </a:lnTo>
                    <a:lnTo>
                      <a:pt x="153" y="1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3" name="Gruppieren 82"/>
              <p:cNvGrpSpPr/>
              <p:nvPr/>
            </p:nvGrpSpPr>
            <p:grpSpPr bwMode="gray">
              <a:xfrm>
                <a:off x="3122956" y="4556347"/>
                <a:ext cx="536293" cy="316930"/>
                <a:chOff x="5836655" y="-796250"/>
                <a:chExt cx="716072" cy="472918"/>
              </a:xfrm>
              <a:solidFill>
                <a:schemeClr val="bg1"/>
              </a:solidFill>
            </p:grpSpPr>
            <p:sp>
              <p:nvSpPr>
                <p:cNvPr id="84" name="Freeform 1421"/>
                <p:cNvSpPr>
                  <a:spLocks noEditPoints="1"/>
                </p:cNvSpPr>
                <p:nvPr/>
              </p:nvSpPr>
              <p:spPr bwMode="gray">
                <a:xfrm>
                  <a:off x="5901348" y="-796250"/>
                  <a:ext cx="588918" cy="390381"/>
                </a:xfrm>
                <a:custGeom>
                  <a:avLst/>
                  <a:gdLst>
                    <a:gd name="T0" fmla="*/ 371 w 371"/>
                    <a:gd name="T1" fmla="*/ 246 h 246"/>
                    <a:gd name="T2" fmla="*/ 0 w 371"/>
                    <a:gd name="T3" fmla="*/ 246 h 246"/>
                    <a:gd name="T4" fmla="*/ 0 w 371"/>
                    <a:gd name="T5" fmla="*/ 240 h 246"/>
                    <a:gd name="T6" fmla="*/ 0 w 371"/>
                    <a:gd name="T7" fmla="*/ 26 h 246"/>
                    <a:gd name="T8" fmla="*/ 26 w 371"/>
                    <a:gd name="T9" fmla="*/ 0 h 246"/>
                    <a:gd name="T10" fmla="*/ 346 w 371"/>
                    <a:gd name="T11" fmla="*/ 0 h 246"/>
                    <a:gd name="T12" fmla="*/ 371 w 371"/>
                    <a:gd name="T13" fmla="*/ 25 h 246"/>
                    <a:gd name="T14" fmla="*/ 371 w 371"/>
                    <a:gd name="T15" fmla="*/ 240 h 246"/>
                    <a:gd name="T16" fmla="*/ 371 w 371"/>
                    <a:gd name="T17" fmla="*/ 246 h 246"/>
                    <a:gd name="T18" fmla="*/ 30 w 371"/>
                    <a:gd name="T19" fmla="*/ 216 h 246"/>
                    <a:gd name="T20" fmla="*/ 342 w 371"/>
                    <a:gd name="T21" fmla="*/ 216 h 246"/>
                    <a:gd name="T22" fmla="*/ 342 w 371"/>
                    <a:gd name="T23" fmla="*/ 30 h 246"/>
                    <a:gd name="T24" fmla="*/ 30 w 371"/>
                    <a:gd name="T25" fmla="*/ 30 h 246"/>
                    <a:gd name="T26" fmla="*/ 30 w 371"/>
                    <a:gd name="T27" fmla="*/ 21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1" h="246">
                      <a:moveTo>
                        <a:pt x="371" y="246"/>
                      </a:moveTo>
                      <a:cubicBezTo>
                        <a:pt x="248" y="246"/>
                        <a:pt x="124" y="246"/>
                        <a:pt x="0" y="246"/>
                      </a:cubicBezTo>
                      <a:cubicBezTo>
                        <a:pt x="0" y="244"/>
                        <a:pt x="0" y="242"/>
                        <a:pt x="0" y="240"/>
                      </a:cubicBezTo>
                      <a:cubicBezTo>
                        <a:pt x="0" y="168"/>
                        <a:pt x="0" y="97"/>
                        <a:pt x="0" y="26"/>
                      </a:cubicBezTo>
                      <a:cubicBezTo>
                        <a:pt x="0" y="8"/>
                        <a:pt x="8" y="0"/>
                        <a:pt x="26" y="0"/>
                      </a:cubicBezTo>
                      <a:cubicBezTo>
                        <a:pt x="132" y="0"/>
                        <a:pt x="239" y="0"/>
                        <a:pt x="346" y="0"/>
                      </a:cubicBezTo>
                      <a:cubicBezTo>
                        <a:pt x="363" y="0"/>
                        <a:pt x="371" y="8"/>
                        <a:pt x="371" y="25"/>
                      </a:cubicBezTo>
                      <a:cubicBezTo>
                        <a:pt x="371" y="97"/>
                        <a:pt x="371" y="168"/>
                        <a:pt x="371" y="240"/>
                      </a:cubicBezTo>
                      <a:cubicBezTo>
                        <a:pt x="371" y="241"/>
                        <a:pt x="371" y="243"/>
                        <a:pt x="371" y="246"/>
                      </a:cubicBezTo>
                      <a:close/>
                      <a:moveTo>
                        <a:pt x="30" y="216"/>
                      </a:moveTo>
                      <a:cubicBezTo>
                        <a:pt x="134" y="216"/>
                        <a:pt x="238" y="216"/>
                        <a:pt x="342" y="216"/>
                      </a:cubicBezTo>
                      <a:cubicBezTo>
                        <a:pt x="342" y="154"/>
                        <a:pt x="342" y="92"/>
                        <a:pt x="342" y="30"/>
                      </a:cubicBezTo>
                      <a:cubicBezTo>
                        <a:pt x="237" y="30"/>
                        <a:pt x="134" y="30"/>
                        <a:pt x="30" y="30"/>
                      </a:cubicBezTo>
                      <a:cubicBezTo>
                        <a:pt x="30" y="92"/>
                        <a:pt x="30" y="154"/>
                        <a:pt x="30" y="2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5" name="Freeform 1422"/>
                <p:cNvSpPr>
                  <a:spLocks/>
                </p:cNvSpPr>
                <p:nvPr/>
              </p:nvSpPr>
              <p:spPr bwMode="gray">
                <a:xfrm>
                  <a:off x="5836655" y="-379100"/>
                  <a:ext cx="716072" cy="55768"/>
                </a:xfrm>
                <a:custGeom>
                  <a:avLst/>
                  <a:gdLst>
                    <a:gd name="T0" fmla="*/ 2 w 450"/>
                    <a:gd name="T1" fmla="*/ 0 h 36"/>
                    <a:gd name="T2" fmla="*/ 7 w 450"/>
                    <a:gd name="T3" fmla="*/ 0 h 36"/>
                    <a:gd name="T4" fmla="*/ 178 w 450"/>
                    <a:gd name="T5" fmla="*/ 0 h 36"/>
                    <a:gd name="T6" fmla="*/ 185 w 450"/>
                    <a:gd name="T7" fmla="*/ 4 h 36"/>
                    <a:gd name="T8" fmla="*/ 199 w 450"/>
                    <a:gd name="T9" fmla="*/ 11 h 36"/>
                    <a:gd name="T10" fmla="*/ 252 w 450"/>
                    <a:gd name="T11" fmla="*/ 11 h 36"/>
                    <a:gd name="T12" fmla="*/ 268 w 450"/>
                    <a:gd name="T13" fmla="*/ 2 h 36"/>
                    <a:gd name="T14" fmla="*/ 273 w 450"/>
                    <a:gd name="T15" fmla="*/ 0 h 36"/>
                    <a:gd name="T16" fmla="*/ 370 w 450"/>
                    <a:gd name="T17" fmla="*/ 0 h 36"/>
                    <a:gd name="T18" fmla="*/ 443 w 450"/>
                    <a:gd name="T19" fmla="*/ 0 h 36"/>
                    <a:gd name="T20" fmla="*/ 449 w 450"/>
                    <a:gd name="T21" fmla="*/ 0 h 36"/>
                    <a:gd name="T22" fmla="*/ 449 w 450"/>
                    <a:gd name="T23" fmla="*/ 18 h 36"/>
                    <a:gd name="T24" fmla="*/ 430 w 450"/>
                    <a:gd name="T25" fmla="*/ 36 h 36"/>
                    <a:gd name="T26" fmla="*/ 423 w 450"/>
                    <a:gd name="T27" fmla="*/ 36 h 36"/>
                    <a:gd name="T28" fmla="*/ 29 w 450"/>
                    <a:gd name="T29" fmla="*/ 36 h 36"/>
                    <a:gd name="T30" fmla="*/ 2 w 450"/>
                    <a:gd name="T31" fmla="*/ 9 h 36"/>
                    <a:gd name="T32" fmla="*/ 2 w 450"/>
                    <a:gd name="T3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0" h="36">
                      <a:moveTo>
                        <a:pt x="2" y="0"/>
                      </a:moveTo>
                      <a:cubicBezTo>
                        <a:pt x="4" y="0"/>
                        <a:pt x="6" y="0"/>
                        <a:pt x="7" y="0"/>
                      </a:cubicBezTo>
                      <a:cubicBezTo>
                        <a:pt x="64" y="0"/>
                        <a:pt x="121" y="0"/>
                        <a:pt x="178" y="0"/>
                      </a:cubicBezTo>
                      <a:cubicBezTo>
                        <a:pt x="181" y="0"/>
                        <a:pt x="183" y="1"/>
                        <a:pt x="185" y="4"/>
                      </a:cubicBezTo>
                      <a:cubicBezTo>
                        <a:pt x="188" y="9"/>
                        <a:pt x="193" y="11"/>
                        <a:pt x="199" y="11"/>
                      </a:cubicBezTo>
                      <a:cubicBezTo>
                        <a:pt x="217" y="11"/>
                        <a:pt x="235" y="11"/>
                        <a:pt x="252" y="11"/>
                      </a:cubicBezTo>
                      <a:cubicBezTo>
                        <a:pt x="259" y="11"/>
                        <a:pt x="264" y="9"/>
                        <a:pt x="268" y="2"/>
                      </a:cubicBezTo>
                      <a:cubicBezTo>
                        <a:pt x="268" y="1"/>
                        <a:pt x="271" y="0"/>
                        <a:pt x="273" y="0"/>
                      </a:cubicBezTo>
                      <a:cubicBezTo>
                        <a:pt x="305" y="0"/>
                        <a:pt x="338" y="0"/>
                        <a:pt x="370" y="0"/>
                      </a:cubicBezTo>
                      <a:cubicBezTo>
                        <a:pt x="395" y="0"/>
                        <a:pt x="419" y="0"/>
                        <a:pt x="443" y="0"/>
                      </a:cubicBezTo>
                      <a:cubicBezTo>
                        <a:pt x="445" y="0"/>
                        <a:pt x="447" y="0"/>
                        <a:pt x="449" y="0"/>
                      </a:cubicBezTo>
                      <a:cubicBezTo>
                        <a:pt x="449" y="7"/>
                        <a:pt x="450" y="13"/>
                        <a:pt x="449" y="18"/>
                      </a:cubicBezTo>
                      <a:cubicBezTo>
                        <a:pt x="448" y="28"/>
                        <a:pt x="439" y="35"/>
                        <a:pt x="430" y="36"/>
                      </a:cubicBezTo>
                      <a:cubicBezTo>
                        <a:pt x="428" y="36"/>
                        <a:pt x="425" y="36"/>
                        <a:pt x="423" y="36"/>
                      </a:cubicBezTo>
                      <a:cubicBezTo>
                        <a:pt x="292" y="36"/>
                        <a:pt x="160" y="36"/>
                        <a:pt x="29" y="36"/>
                      </a:cubicBezTo>
                      <a:cubicBezTo>
                        <a:pt x="12" y="36"/>
                        <a:pt x="0" y="27"/>
                        <a:pt x="2" y="9"/>
                      </a:cubicBezTo>
                      <a:cubicBezTo>
                        <a:pt x="2" y="6"/>
                        <a:pt x="2" y="4"/>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1" name="METRO ICON - calendar check"/>
              <p:cNvGrpSpPr>
                <a:grpSpLocks noChangeAspect="1"/>
              </p:cNvGrpSpPr>
              <p:nvPr/>
            </p:nvGrpSpPr>
            <p:grpSpPr bwMode="gray">
              <a:xfrm>
                <a:off x="2836860" y="3429504"/>
                <a:ext cx="451253" cy="433526"/>
                <a:chOff x="11016877" y="5260371"/>
                <a:chExt cx="521996" cy="513072"/>
              </a:xfrm>
              <a:solidFill>
                <a:schemeClr val="bg1"/>
              </a:solidFill>
            </p:grpSpPr>
            <p:sp>
              <p:nvSpPr>
                <p:cNvPr id="92" name="Freeform 45"/>
                <p:cNvSpPr>
                  <a:spLocks noEditPoints="1"/>
                </p:cNvSpPr>
                <p:nvPr/>
              </p:nvSpPr>
              <p:spPr bwMode="gray">
                <a:xfrm>
                  <a:off x="11016877" y="5316140"/>
                  <a:ext cx="521996" cy="457303"/>
                </a:xfrm>
                <a:custGeom>
                  <a:avLst/>
                  <a:gdLst>
                    <a:gd name="T0" fmla="*/ 0 w 328"/>
                    <a:gd name="T1" fmla="*/ 286 h 286"/>
                    <a:gd name="T2" fmla="*/ 0 w 328"/>
                    <a:gd name="T3" fmla="*/ 0 h 286"/>
                    <a:gd name="T4" fmla="*/ 35 w 328"/>
                    <a:gd name="T5" fmla="*/ 0 h 286"/>
                    <a:gd name="T6" fmla="*/ 35 w 328"/>
                    <a:gd name="T7" fmla="*/ 15 h 286"/>
                    <a:gd name="T8" fmla="*/ 75 w 328"/>
                    <a:gd name="T9" fmla="*/ 45 h 286"/>
                    <a:gd name="T10" fmla="*/ 98 w 328"/>
                    <a:gd name="T11" fmla="*/ 15 h 286"/>
                    <a:gd name="T12" fmla="*/ 98 w 328"/>
                    <a:gd name="T13" fmla="*/ 0 h 286"/>
                    <a:gd name="T14" fmla="*/ 230 w 328"/>
                    <a:gd name="T15" fmla="*/ 0 h 286"/>
                    <a:gd name="T16" fmla="*/ 230 w 328"/>
                    <a:gd name="T17" fmla="*/ 14 h 286"/>
                    <a:gd name="T18" fmla="*/ 253 w 328"/>
                    <a:gd name="T19" fmla="*/ 45 h 286"/>
                    <a:gd name="T20" fmla="*/ 294 w 328"/>
                    <a:gd name="T21" fmla="*/ 16 h 286"/>
                    <a:gd name="T22" fmla="*/ 294 w 328"/>
                    <a:gd name="T23" fmla="*/ 0 h 286"/>
                    <a:gd name="T24" fmla="*/ 328 w 328"/>
                    <a:gd name="T25" fmla="*/ 0 h 286"/>
                    <a:gd name="T26" fmla="*/ 328 w 328"/>
                    <a:gd name="T27" fmla="*/ 286 h 286"/>
                    <a:gd name="T28" fmla="*/ 0 w 328"/>
                    <a:gd name="T29" fmla="*/ 286 h 286"/>
                    <a:gd name="T30" fmla="*/ 32 w 328"/>
                    <a:gd name="T31" fmla="*/ 77 h 286"/>
                    <a:gd name="T32" fmla="*/ 32 w 328"/>
                    <a:gd name="T33" fmla="*/ 254 h 286"/>
                    <a:gd name="T34" fmla="*/ 296 w 328"/>
                    <a:gd name="T35" fmla="*/ 254 h 286"/>
                    <a:gd name="T36" fmla="*/ 296 w 328"/>
                    <a:gd name="T37" fmla="*/ 77 h 286"/>
                    <a:gd name="T38" fmla="*/ 32 w 328"/>
                    <a:gd name="T39" fmla="*/ 77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8" h="286">
                      <a:moveTo>
                        <a:pt x="0" y="286"/>
                      </a:moveTo>
                      <a:cubicBezTo>
                        <a:pt x="0" y="191"/>
                        <a:pt x="0" y="96"/>
                        <a:pt x="0" y="0"/>
                      </a:cubicBezTo>
                      <a:cubicBezTo>
                        <a:pt x="11" y="0"/>
                        <a:pt x="23" y="0"/>
                        <a:pt x="35" y="0"/>
                      </a:cubicBezTo>
                      <a:cubicBezTo>
                        <a:pt x="35" y="5"/>
                        <a:pt x="34" y="10"/>
                        <a:pt x="35" y="15"/>
                      </a:cubicBezTo>
                      <a:cubicBezTo>
                        <a:pt x="35" y="36"/>
                        <a:pt x="55" y="51"/>
                        <a:pt x="75" y="45"/>
                      </a:cubicBezTo>
                      <a:cubicBezTo>
                        <a:pt x="89" y="42"/>
                        <a:pt x="98" y="29"/>
                        <a:pt x="98" y="15"/>
                      </a:cubicBezTo>
                      <a:cubicBezTo>
                        <a:pt x="98" y="10"/>
                        <a:pt x="98" y="5"/>
                        <a:pt x="98" y="0"/>
                      </a:cubicBezTo>
                      <a:cubicBezTo>
                        <a:pt x="142" y="0"/>
                        <a:pt x="186" y="0"/>
                        <a:pt x="230" y="0"/>
                      </a:cubicBezTo>
                      <a:cubicBezTo>
                        <a:pt x="230" y="5"/>
                        <a:pt x="230" y="9"/>
                        <a:pt x="230" y="14"/>
                      </a:cubicBezTo>
                      <a:cubicBezTo>
                        <a:pt x="231" y="29"/>
                        <a:pt x="240" y="41"/>
                        <a:pt x="253" y="45"/>
                      </a:cubicBezTo>
                      <a:cubicBezTo>
                        <a:pt x="273" y="51"/>
                        <a:pt x="293" y="37"/>
                        <a:pt x="294" y="16"/>
                      </a:cubicBezTo>
                      <a:cubicBezTo>
                        <a:pt x="294" y="11"/>
                        <a:pt x="294" y="6"/>
                        <a:pt x="294" y="0"/>
                      </a:cubicBezTo>
                      <a:cubicBezTo>
                        <a:pt x="306" y="0"/>
                        <a:pt x="317" y="0"/>
                        <a:pt x="328" y="0"/>
                      </a:cubicBezTo>
                      <a:cubicBezTo>
                        <a:pt x="328" y="95"/>
                        <a:pt x="328" y="190"/>
                        <a:pt x="328" y="286"/>
                      </a:cubicBezTo>
                      <a:cubicBezTo>
                        <a:pt x="219" y="286"/>
                        <a:pt x="109" y="286"/>
                        <a:pt x="0" y="286"/>
                      </a:cubicBezTo>
                      <a:close/>
                      <a:moveTo>
                        <a:pt x="32" y="77"/>
                      </a:moveTo>
                      <a:cubicBezTo>
                        <a:pt x="32" y="136"/>
                        <a:pt x="32" y="195"/>
                        <a:pt x="32" y="254"/>
                      </a:cubicBezTo>
                      <a:cubicBezTo>
                        <a:pt x="120" y="254"/>
                        <a:pt x="208" y="254"/>
                        <a:pt x="296" y="254"/>
                      </a:cubicBezTo>
                      <a:cubicBezTo>
                        <a:pt x="296" y="195"/>
                        <a:pt x="296" y="136"/>
                        <a:pt x="296" y="77"/>
                      </a:cubicBezTo>
                      <a:cubicBezTo>
                        <a:pt x="208" y="77"/>
                        <a:pt x="120" y="77"/>
                        <a:pt x="32" y="7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93" name="Freeform 45"/>
                <p:cNvSpPr>
                  <a:spLocks/>
                </p:cNvSpPr>
                <p:nvPr/>
              </p:nvSpPr>
              <p:spPr bwMode="gray">
                <a:xfrm>
                  <a:off x="11411721" y="5260371"/>
                  <a:ext cx="46846" cy="104845"/>
                </a:xfrm>
                <a:custGeom>
                  <a:avLst/>
                  <a:gdLst>
                    <a:gd name="T0" fmla="*/ 29 w 29"/>
                    <a:gd name="T1" fmla="*/ 33 h 66"/>
                    <a:gd name="T2" fmla="*/ 29 w 29"/>
                    <a:gd name="T3" fmla="*/ 50 h 66"/>
                    <a:gd name="T4" fmla="*/ 14 w 29"/>
                    <a:gd name="T5" fmla="*/ 66 h 66"/>
                    <a:gd name="T6" fmla="*/ 0 w 29"/>
                    <a:gd name="T7" fmla="*/ 50 h 66"/>
                    <a:gd name="T8" fmla="*/ 0 w 29"/>
                    <a:gd name="T9" fmla="*/ 16 h 66"/>
                    <a:gd name="T10" fmla="*/ 14 w 29"/>
                    <a:gd name="T11" fmla="*/ 0 h 66"/>
                    <a:gd name="T12" fmla="*/ 29 w 29"/>
                    <a:gd name="T13" fmla="*/ 16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0"/>
                      </a:cubicBezTo>
                      <a:cubicBezTo>
                        <a:pt x="29" y="59"/>
                        <a:pt x="23" y="65"/>
                        <a:pt x="14" y="66"/>
                      </a:cubicBezTo>
                      <a:cubicBezTo>
                        <a:pt x="6" y="66"/>
                        <a:pt x="0" y="60"/>
                        <a:pt x="0" y="50"/>
                      </a:cubicBezTo>
                      <a:cubicBezTo>
                        <a:pt x="0" y="39"/>
                        <a:pt x="0" y="27"/>
                        <a:pt x="0" y="16"/>
                      </a:cubicBezTo>
                      <a:cubicBezTo>
                        <a:pt x="0" y="7"/>
                        <a:pt x="6" y="0"/>
                        <a:pt x="14" y="0"/>
                      </a:cubicBezTo>
                      <a:cubicBezTo>
                        <a:pt x="22" y="0"/>
                        <a:pt x="29" y="7"/>
                        <a:pt x="29" y="16"/>
                      </a:cubicBezTo>
                      <a:cubicBezTo>
                        <a:pt x="29" y="22"/>
                        <a:pt x="29" y="28"/>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5"/>
                <p:cNvSpPr>
                  <a:spLocks/>
                </p:cNvSpPr>
                <p:nvPr/>
              </p:nvSpPr>
              <p:spPr bwMode="gray">
                <a:xfrm>
                  <a:off x="11099416" y="5260371"/>
                  <a:ext cx="46846" cy="104845"/>
                </a:xfrm>
                <a:custGeom>
                  <a:avLst/>
                  <a:gdLst>
                    <a:gd name="T0" fmla="*/ 29 w 29"/>
                    <a:gd name="T1" fmla="*/ 33 h 66"/>
                    <a:gd name="T2" fmla="*/ 29 w 29"/>
                    <a:gd name="T3" fmla="*/ 51 h 66"/>
                    <a:gd name="T4" fmla="*/ 14 w 29"/>
                    <a:gd name="T5" fmla="*/ 66 h 66"/>
                    <a:gd name="T6" fmla="*/ 0 w 29"/>
                    <a:gd name="T7" fmla="*/ 51 h 66"/>
                    <a:gd name="T8" fmla="*/ 0 w 29"/>
                    <a:gd name="T9" fmla="*/ 15 h 66"/>
                    <a:gd name="T10" fmla="*/ 14 w 29"/>
                    <a:gd name="T11" fmla="*/ 0 h 66"/>
                    <a:gd name="T12" fmla="*/ 29 w 29"/>
                    <a:gd name="T13" fmla="*/ 15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1"/>
                      </a:cubicBezTo>
                      <a:cubicBezTo>
                        <a:pt x="29" y="59"/>
                        <a:pt x="23" y="66"/>
                        <a:pt x="14" y="66"/>
                      </a:cubicBezTo>
                      <a:cubicBezTo>
                        <a:pt x="6" y="66"/>
                        <a:pt x="0" y="59"/>
                        <a:pt x="0" y="51"/>
                      </a:cubicBezTo>
                      <a:cubicBezTo>
                        <a:pt x="0" y="39"/>
                        <a:pt x="0" y="27"/>
                        <a:pt x="0" y="15"/>
                      </a:cubicBezTo>
                      <a:cubicBezTo>
                        <a:pt x="0" y="7"/>
                        <a:pt x="6" y="0"/>
                        <a:pt x="14" y="0"/>
                      </a:cubicBezTo>
                      <a:cubicBezTo>
                        <a:pt x="22" y="0"/>
                        <a:pt x="29" y="6"/>
                        <a:pt x="29" y="15"/>
                      </a:cubicBezTo>
                      <a:cubicBezTo>
                        <a:pt x="29" y="21"/>
                        <a:pt x="29" y="27"/>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5"/>
                <p:cNvSpPr>
                  <a:spLocks/>
                </p:cNvSpPr>
                <p:nvPr/>
              </p:nvSpPr>
              <p:spPr bwMode="gray">
                <a:xfrm>
                  <a:off x="11164107" y="5478984"/>
                  <a:ext cx="236460" cy="202998"/>
                </a:xfrm>
                <a:custGeom>
                  <a:avLst/>
                  <a:gdLst>
                    <a:gd name="T0" fmla="*/ 60 w 149"/>
                    <a:gd name="T1" fmla="*/ 128 h 128"/>
                    <a:gd name="T2" fmla="*/ 0 w 149"/>
                    <a:gd name="T3" fmla="*/ 64 h 128"/>
                    <a:gd name="T4" fmla="*/ 11 w 149"/>
                    <a:gd name="T5" fmla="*/ 54 h 128"/>
                    <a:gd name="T6" fmla="*/ 15 w 149"/>
                    <a:gd name="T7" fmla="*/ 55 h 128"/>
                    <a:gd name="T8" fmla="*/ 47 w 149"/>
                    <a:gd name="T9" fmla="*/ 74 h 128"/>
                    <a:gd name="T10" fmla="*/ 54 w 149"/>
                    <a:gd name="T11" fmla="*/ 78 h 128"/>
                    <a:gd name="T12" fmla="*/ 145 w 149"/>
                    <a:gd name="T13" fmla="*/ 0 h 128"/>
                    <a:gd name="T14" fmla="*/ 146 w 149"/>
                    <a:gd name="T15" fmla="*/ 2 h 128"/>
                    <a:gd name="T16" fmla="*/ 149 w 149"/>
                    <a:gd name="T17" fmla="*/ 9 h 128"/>
                    <a:gd name="T18" fmla="*/ 60 w 149"/>
                    <a:gd name="T19"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28">
                      <a:moveTo>
                        <a:pt x="60" y="128"/>
                      </a:moveTo>
                      <a:cubicBezTo>
                        <a:pt x="40" y="107"/>
                        <a:pt x="21" y="86"/>
                        <a:pt x="0" y="64"/>
                      </a:cubicBezTo>
                      <a:cubicBezTo>
                        <a:pt x="4" y="61"/>
                        <a:pt x="7" y="58"/>
                        <a:pt x="11" y="54"/>
                      </a:cubicBezTo>
                      <a:cubicBezTo>
                        <a:pt x="12" y="54"/>
                        <a:pt x="14" y="54"/>
                        <a:pt x="15" y="55"/>
                      </a:cubicBezTo>
                      <a:cubicBezTo>
                        <a:pt x="26" y="61"/>
                        <a:pt x="37" y="67"/>
                        <a:pt x="47" y="74"/>
                      </a:cubicBezTo>
                      <a:cubicBezTo>
                        <a:pt x="49" y="75"/>
                        <a:pt x="51" y="76"/>
                        <a:pt x="54" y="78"/>
                      </a:cubicBezTo>
                      <a:cubicBezTo>
                        <a:pt x="80" y="47"/>
                        <a:pt x="110" y="21"/>
                        <a:pt x="145" y="0"/>
                      </a:cubicBezTo>
                      <a:cubicBezTo>
                        <a:pt x="145" y="1"/>
                        <a:pt x="146" y="1"/>
                        <a:pt x="146" y="2"/>
                      </a:cubicBezTo>
                      <a:cubicBezTo>
                        <a:pt x="147" y="5"/>
                        <a:pt x="148" y="7"/>
                        <a:pt x="149" y="9"/>
                      </a:cubicBezTo>
                      <a:cubicBezTo>
                        <a:pt x="110" y="42"/>
                        <a:pt x="85" y="85"/>
                        <a:pt x="60" y="12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sp>
            <p:nvSpPr>
              <p:cNvPr id="123" name="METRO ICON - check award"/>
              <p:cNvSpPr>
                <a:spLocks noChangeAspect="1" noEditPoints="1"/>
              </p:cNvSpPr>
              <p:nvPr/>
            </p:nvSpPr>
            <p:spPr bwMode="gray">
              <a:xfrm>
                <a:off x="4045983" y="5144503"/>
                <a:ext cx="450828" cy="446055"/>
              </a:xfrm>
              <a:custGeom>
                <a:avLst/>
                <a:gdLst>
                  <a:gd name="T0" fmla="*/ 161 w 265"/>
                  <a:gd name="T1" fmla="*/ 258 h 263"/>
                  <a:gd name="T2" fmla="*/ 148 w 265"/>
                  <a:gd name="T3" fmla="*/ 254 h 263"/>
                  <a:gd name="T4" fmla="*/ 116 w 265"/>
                  <a:gd name="T5" fmla="*/ 254 h 263"/>
                  <a:gd name="T6" fmla="*/ 80 w 265"/>
                  <a:gd name="T7" fmla="*/ 243 h 263"/>
                  <a:gd name="T8" fmla="*/ 54 w 265"/>
                  <a:gd name="T9" fmla="*/ 226 h 263"/>
                  <a:gd name="T10" fmla="*/ 28 w 265"/>
                  <a:gd name="T11" fmla="*/ 197 h 263"/>
                  <a:gd name="T12" fmla="*/ 15 w 265"/>
                  <a:gd name="T13" fmla="*/ 169 h 263"/>
                  <a:gd name="T14" fmla="*/ 7 w 265"/>
                  <a:gd name="T15" fmla="*/ 135 h 263"/>
                  <a:gd name="T16" fmla="*/ 10 w 265"/>
                  <a:gd name="T17" fmla="*/ 131 h 263"/>
                  <a:gd name="T18" fmla="*/ 15 w 265"/>
                  <a:gd name="T19" fmla="*/ 101 h 263"/>
                  <a:gd name="T20" fmla="*/ 15 w 265"/>
                  <a:gd name="T21" fmla="*/ 77 h 263"/>
                  <a:gd name="T22" fmla="*/ 30 w 265"/>
                  <a:gd name="T23" fmla="*/ 65 h 263"/>
                  <a:gd name="T24" fmla="*/ 50 w 265"/>
                  <a:gd name="T25" fmla="*/ 47 h 263"/>
                  <a:gd name="T26" fmla="*/ 51 w 265"/>
                  <a:gd name="T27" fmla="*/ 42 h 263"/>
                  <a:gd name="T28" fmla="*/ 83 w 265"/>
                  <a:gd name="T29" fmla="*/ 21 h 263"/>
                  <a:gd name="T30" fmla="*/ 108 w 265"/>
                  <a:gd name="T31" fmla="*/ 17 h 263"/>
                  <a:gd name="T32" fmla="*/ 113 w 265"/>
                  <a:gd name="T33" fmla="*/ 12 h 263"/>
                  <a:gd name="T34" fmla="*/ 151 w 265"/>
                  <a:gd name="T35" fmla="*/ 12 h 263"/>
                  <a:gd name="T36" fmla="*/ 167 w 265"/>
                  <a:gd name="T37" fmla="*/ 22 h 263"/>
                  <a:gd name="T38" fmla="*/ 180 w 265"/>
                  <a:gd name="T39" fmla="*/ 21 h 263"/>
                  <a:gd name="T40" fmla="*/ 213 w 265"/>
                  <a:gd name="T41" fmla="*/ 42 h 263"/>
                  <a:gd name="T42" fmla="*/ 233 w 265"/>
                  <a:gd name="T43" fmla="*/ 65 h 263"/>
                  <a:gd name="T44" fmla="*/ 252 w 265"/>
                  <a:gd name="T45" fmla="*/ 86 h 263"/>
                  <a:gd name="T46" fmla="*/ 250 w 265"/>
                  <a:gd name="T47" fmla="*/ 100 h 263"/>
                  <a:gd name="T48" fmla="*/ 254 w 265"/>
                  <a:gd name="T49" fmla="*/ 131 h 263"/>
                  <a:gd name="T50" fmla="*/ 248 w 265"/>
                  <a:gd name="T51" fmla="*/ 169 h 263"/>
                  <a:gd name="T52" fmla="*/ 235 w 265"/>
                  <a:gd name="T53" fmla="*/ 191 h 263"/>
                  <a:gd name="T54" fmla="*/ 236 w 265"/>
                  <a:gd name="T55" fmla="*/ 197 h 263"/>
                  <a:gd name="T56" fmla="*/ 211 w 265"/>
                  <a:gd name="T57" fmla="*/ 226 h 263"/>
                  <a:gd name="T58" fmla="*/ 184 w 265"/>
                  <a:gd name="T59" fmla="*/ 243 h 263"/>
                  <a:gd name="T60" fmla="*/ 161 w 265"/>
                  <a:gd name="T61" fmla="*/ 258 h 263"/>
                  <a:gd name="T62" fmla="*/ 80 w 265"/>
                  <a:gd name="T63" fmla="*/ 116 h 263"/>
                  <a:gd name="T64" fmla="*/ 57 w 265"/>
                  <a:gd name="T65" fmla="*/ 138 h 263"/>
                  <a:gd name="T66" fmla="*/ 111 w 265"/>
                  <a:gd name="T67" fmla="*/ 192 h 263"/>
                  <a:gd name="T68" fmla="*/ 206 w 265"/>
                  <a:gd name="T69" fmla="*/ 97 h 263"/>
                  <a:gd name="T70" fmla="*/ 182 w 265"/>
                  <a:gd name="T71" fmla="*/ 74 h 263"/>
                  <a:gd name="T72" fmla="*/ 110 w 265"/>
                  <a:gd name="T73" fmla="*/ 146 h 263"/>
                  <a:gd name="T74" fmla="*/ 80 w 265"/>
                  <a:gd name="T75" fmla="*/ 116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5" h="263">
                    <a:moveTo>
                      <a:pt x="161" y="258"/>
                    </a:moveTo>
                    <a:cubicBezTo>
                      <a:pt x="156" y="258"/>
                      <a:pt x="152" y="257"/>
                      <a:pt x="148" y="254"/>
                    </a:cubicBezTo>
                    <a:cubicBezTo>
                      <a:pt x="137" y="247"/>
                      <a:pt x="127" y="247"/>
                      <a:pt x="116" y="254"/>
                    </a:cubicBezTo>
                    <a:cubicBezTo>
                      <a:pt x="103" y="263"/>
                      <a:pt x="86" y="257"/>
                      <a:pt x="80" y="243"/>
                    </a:cubicBezTo>
                    <a:cubicBezTo>
                      <a:pt x="75" y="231"/>
                      <a:pt x="66" y="226"/>
                      <a:pt x="54" y="226"/>
                    </a:cubicBezTo>
                    <a:cubicBezTo>
                      <a:pt x="37" y="226"/>
                      <a:pt x="26" y="213"/>
                      <a:pt x="28" y="197"/>
                    </a:cubicBezTo>
                    <a:cubicBezTo>
                      <a:pt x="30" y="184"/>
                      <a:pt x="26" y="175"/>
                      <a:pt x="15" y="169"/>
                    </a:cubicBezTo>
                    <a:cubicBezTo>
                      <a:pt x="4" y="161"/>
                      <a:pt x="0" y="147"/>
                      <a:pt x="7" y="135"/>
                    </a:cubicBezTo>
                    <a:cubicBezTo>
                      <a:pt x="8" y="133"/>
                      <a:pt x="9" y="132"/>
                      <a:pt x="10" y="131"/>
                    </a:cubicBezTo>
                    <a:cubicBezTo>
                      <a:pt x="18" y="122"/>
                      <a:pt x="20" y="112"/>
                      <a:pt x="15" y="101"/>
                    </a:cubicBezTo>
                    <a:cubicBezTo>
                      <a:pt x="11" y="93"/>
                      <a:pt x="11" y="85"/>
                      <a:pt x="15" y="77"/>
                    </a:cubicBezTo>
                    <a:cubicBezTo>
                      <a:pt x="18" y="71"/>
                      <a:pt x="24" y="67"/>
                      <a:pt x="30" y="65"/>
                    </a:cubicBezTo>
                    <a:cubicBezTo>
                      <a:pt x="40" y="63"/>
                      <a:pt x="47" y="57"/>
                      <a:pt x="50" y="47"/>
                    </a:cubicBezTo>
                    <a:cubicBezTo>
                      <a:pt x="50" y="46"/>
                      <a:pt x="50" y="44"/>
                      <a:pt x="51" y="42"/>
                    </a:cubicBezTo>
                    <a:cubicBezTo>
                      <a:pt x="53" y="26"/>
                      <a:pt x="67" y="16"/>
                      <a:pt x="83" y="21"/>
                    </a:cubicBezTo>
                    <a:cubicBezTo>
                      <a:pt x="93" y="24"/>
                      <a:pt x="101" y="23"/>
                      <a:pt x="108" y="17"/>
                    </a:cubicBezTo>
                    <a:cubicBezTo>
                      <a:pt x="110" y="15"/>
                      <a:pt x="112" y="13"/>
                      <a:pt x="113" y="12"/>
                    </a:cubicBezTo>
                    <a:cubicBezTo>
                      <a:pt x="123" y="0"/>
                      <a:pt x="141" y="0"/>
                      <a:pt x="151" y="12"/>
                    </a:cubicBezTo>
                    <a:cubicBezTo>
                      <a:pt x="155" y="17"/>
                      <a:pt x="160" y="21"/>
                      <a:pt x="167" y="22"/>
                    </a:cubicBezTo>
                    <a:cubicBezTo>
                      <a:pt x="172" y="22"/>
                      <a:pt x="176" y="22"/>
                      <a:pt x="180" y="21"/>
                    </a:cubicBezTo>
                    <a:cubicBezTo>
                      <a:pt x="197" y="17"/>
                      <a:pt x="211" y="25"/>
                      <a:pt x="213" y="42"/>
                    </a:cubicBezTo>
                    <a:cubicBezTo>
                      <a:pt x="215" y="54"/>
                      <a:pt x="221" y="62"/>
                      <a:pt x="233" y="65"/>
                    </a:cubicBezTo>
                    <a:cubicBezTo>
                      <a:pt x="244" y="68"/>
                      <a:pt x="250" y="75"/>
                      <a:pt x="252" y="86"/>
                    </a:cubicBezTo>
                    <a:cubicBezTo>
                      <a:pt x="253" y="91"/>
                      <a:pt x="252" y="95"/>
                      <a:pt x="250" y="100"/>
                    </a:cubicBezTo>
                    <a:cubicBezTo>
                      <a:pt x="244" y="111"/>
                      <a:pt x="245" y="121"/>
                      <a:pt x="254" y="131"/>
                    </a:cubicBezTo>
                    <a:cubicBezTo>
                      <a:pt x="265" y="143"/>
                      <a:pt x="262" y="160"/>
                      <a:pt x="248" y="169"/>
                    </a:cubicBezTo>
                    <a:cubicBezTo>
                      <a:pt x="240" y="174"/>
                      <a:pt x="235" y="181"/>
                      <a:pt x="235" y="191"/>
                    </a:cubicBezTo>
                    <a:cubicBezTo>
                      <a:pt x="235" y="193"/>
                      <a:pt x="235" y="195"/>
                      <a:pt x="236" y="197"/>
                    </a:cubicBezTo>
                    <a:cubicBezTo>
                      <a:pt x="238" y="212"/>
                      <a:pt x="227" y="226"/>
                      <a:pt x="211" y="226"/>
                    </a:cubicBezTo>
                    <a:cubicBezTo>
                      <a:pt x="198" y="226"/>
                      <a:pt x="189" y="231"/>
                      <a:pt x="184" y="243"/>
                    </a:cubicBezTo>
                    <a:cubicBezTo>
                      <a:pt x="180" y="253"/>
                      <a:pt x="172" y="258"/>
                      <a:pt x="161" y="258"/>
                    </a:cubicBezTo>
                    <a:close/>
                    <a:moveTo>
                      <a:pt x="80" y="116"/>
                    </a:moveTo>
                    <a:cubicBezTo>
                      <a:pt x="72" y="123"/>
                      <a:pt x="64" y="131"/>
                      <a:pt x="57" y="138"/>
                    </a:cubicBezTo>
                    <a:cubicBezTo>
                      <a:pt x="75" y="156"/>
                      <a:pt x="93" y="174"/>
                      <a:pt x="111" y="192"/>
                    </a:cubicBezTo>
                    <a:cubicBezTo>
                      <a:pt x="142" y="161"/>
                      <a:pt x="174" y="129"/>
                      <a:pt x="206" y="97"/>
                    </a:cubicBezTo>
                    <a:cubicBezTo>
                      <a:pt x="198" y="90"/>
                      <a:pt x="191" y="82"/>
                      <a:pt x="182" y="74"/>
                    </a:cubicBezTo>
                    <a:cubicBezTo>
                      <a:pt x="158" y="98"/>
                      <a:pt x="134" y="122"/>
                      <a:pt x="110" y="146"/>
                    </a:cubicBezTo>
                    <a:cubicBezTo>
                      <a:pt x="100" y="136"/>
                      <a:pt x="90" y="126"/>
                      <a:pt x="80" y="11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6" name="Gruppieren 5"/>
            <p:cNvGrpSpPr/>
            <p:nvPr/>
          </p:nvGrpSpPr>
          <p:grpSpPr bwMode="gray">
            <a:xfrm>
              <a:off x="6994507" y="1510093"/>
              <a:ext cx="2391258" cy="4293106"/>
              <a:chOff x="7186667" y="1510093"/>
              <a:chExt cx="2391258" cy="4293106"/>
            </a:xfrm>
          </p:grpSpPr>
          <p:sp>
            <p:nvSpPr>
              <p:cNvPr id="62" name="Line 71"/>
              <p:cNvSpPr>
                <a:spLocks noChangeShapeType="1"/>
              </p:cNvSpPr>
              <p:nvPr/>
            </p:nvSpPr>
            <p:spPr bwMode="gray">
              <a:xfrm rot="20056738" flipH="1">
                <a:off x="7186667" y="2403870"/>
                <a:ext cx="665162" cy="255587"/>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63" name="Line 72"/>
              <p:cNvSpPr>
                <a:spLocks noChangeShapeType="1"/>
              </p:cNvSpPr>
              <p:nvPr/>
            </p:nvSpPr>
            <p:spPr bwMode="gray">
              <a:xfrm rot="1543262" flipH="1" flipV="1">
                <a:off x="7186667" y="4652963"/>
                <a:ext cx="665162" cy="255587"/>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64" name="Line 73"/>
              <p:cNvSpPr>
                <a:spLocks noChangeShapeType="1"/>
              </p:cNvSpPr>
              <p:nvPr/>
            </p:nvSpPr>
            <p:spPr bwMode="gray">
              <a:xfrm rot="21205598" flipH="1">
                <a:off x="8015938" y="2782888"/>
                <a:ext cx="665162" cy="255587"/>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65" name="Line 74"/>
              <p:cNvSpPr>
                <a:spLocks noChangeShapeType="1"/>
              </p:cNvSpPr>
              <p:nvPr/>
            </p:nvSpPr>
            <p:spPr bwMode="gray">
              <a:xfrm rot="167050" flipH="1" flipV="1">
                <a:off x="8069077" y="4337050"/>
                <a:ext cx="619125" cy="234950"/>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66" name="Line 75"/>
              <p:cNvSpPr>
                <a:spLocks noChangeShapeType="1"/>
              </p:cNvSpPr>
              <p:nvPr/>
            </p:nvSpPr>
            <p:spPr bwMode="gray">
              <a:xfrm rot="1232545" flipH="1">
                <a:off x="8012763" y="3586163"/>
                <a:ext cx="665162" cy="255587"/>
              </a:xfrm>
              <a:prstGeom prst="line">
                <a:avLst/>
              </a:prstGeom>
              <a:ln w="6350">
                <a:solidFill>
                  <a:schemeClr val="tx2">
                    <a:lumMod val="50000"/>
                  </a:schemeClr>
                </a:solidFill>
                <a:tailEnd type="triangle" w="sm" len="sm"/>
              </a:ln>
              <a:extLst/>
            </p:spPr>
            <p:style>
              <a:lnRef idx="1">
                <a:schemeClr val="accent1"/>
              </a:lnRef>
              <a:fillRef idx="0">
                <a:schemeClr val="accent1"/>
              </a:fillRef>
              <a:effectRef idx="0">
                <a:schemeClr val="accent1"/>
              </a:effectRef>
              <a:fontRef idx="minor">
                <a:schemeClr val="tx1"/>
              </a:fontRef>
            </p:style>
            <p:txBody>
              <a:bodyPr wrap="none" anchor="ctr"/>
              <a:lstStyle/>
              <a:p>
                <a:endParaRPr lang="en-US" dirty="0"/>
              </a:p>
            </p:txBody>
          </p:sp>
          <p:sp>
            <p:nvSpPr>
              <p:cNvPr id="73" name="Oval 29"/>
              <p:cNvSpPr>
                <a:spLocks noChangeArrowheads="1"/>
              </p:cNvSpPr>
              <p:nvPr/>
            </p:nvSpPr>
            <p:spPr bwMode="gray">
              <a:xfrm>
                <a:off x="7519248" y="1510093"/>
                <a:ext cx="900000" cy="900000"/>
              </a:xfrm>
              <a:prstGeom prst="ellipse">
                <a:avLst/>
              </a:prstGeom>
              <a:solidFill>
                <a:srgbClr val="BEDEF4"/>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sp>
            <p:nvSpPr>
              <p:cNvPr id="74" name="Oval 29"/>
              <p:cNvSpPr>
                <a:spLocks noChangeArrowheads="1"/>
              </p:cNvSpPr>
              <p:nvPr/>
            </p:nvSpPr>
            <p:spPr bwMode="gray">
              <a:xfrm>
                <a:off x="8411044" y="2122095"/>
                <a:ext cx="900000" cy="900000"/>
              </a:xfrm>
              <a:prstGeom prst="ellipse">
                <a:avLst/>
              </a:prstGeom>
              <a:solidFill>
                <a:schemeClr val="accent1">
                  <a:lumMod val="40000"/>
                  <a:lumOff val="60000"/>
                </a:schemeClr>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sp>
            <p:nvSpPr>
              <p:cNvPr id="75" name="Oval 29"/>
              <p:cNvSpPr>
                <a:spLocks noChangeArrowheads="1"/>
              </p:cNvSpPr>
              <p:nvPr/>
            </p:nvSpPr>
            <p:spPr bwMode="gray">
              <a:xfrm>
                <a:off x="8677925" y="3197036"/>
                <a:ext cx="900000" cy="900000"/>
              </a:xfrm>
              <a:prstGeom prst="ellipse">
                <a:avLst/>
              </a:prstGeom>
              <a:solidFill>
                <a:schemeClr val="accent1">
                  <a:lumMod val="60000"/>
                  <a:lumOff val="40000"/>
                </a:schemeClr>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sp>
            <p:nvSpPr>
              <p:cNvPr id="76" name="Oval 29"/>
              <p:cNvSpPr>
                <a:spLocks noChangeArrowheads="1"/>
              </p:cNvSpPr>
              <p:nvPr/>
            </p:nvSpPr>
            <p:spPr bwMode="gray">
              <a:xfrm>
                <a:off x="8411044" y="4264812"/>
                <a:ext cx="900000" cy="900000"/>
              </a:xfrm>
              <a:prstGeom prst="ellipse">
                <a:avLst/>
              </a:prstGeom>
              <a:solidFill>
                <a:schemeClr val="accent1"/>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sp>
            <p:nvSpPr>
              <p:cNvPr id="77" name="Oval 29"/>
              <p:cNvSpPr>
                <a:spLocks noChangeArrowheads="1"/>
              </p:cNvSpPr>
              <p:nvPr/>
            </p:nvSpPr>
            <p:spPr bwMode="gray">
              <a:xfrm>
                <a:off x="7519248" y="4903199"/>
                <a:ext cx="900000" cy="900000"/>
              </a:xfrm>
              <a:prstGeom prst="ellipse">
                <a:avLst/>
              </a:prstGeom>
              <a:solidFill>
                <a:schemeClr val="accent1">
                  <a:lumMod val="50000"/>
                </a:schemeClr>
              </a:solidFill>
              <a:ln w="12700">
                <a:noFill/>
                <a:prstDash val="lgDash"/>
                <a:round/>
                <a:headEnd/>
                <a:tailEnd/>
              </a:ln>
              <a:effectLst/>
            </p:spPr>
            <p:txBody>
              <a:bodyPr vert="horz" wrap="square" lIns="0" tIns="0" rIns="0" bIns="0" anchor="ctr" anchorCtr="0">
                <a:noAutofit/>
              </a:bodyPr>
              <a:lstStyle/>
              <a:p>
                <a:pPr algn="ctr"/>
                <a:endParaRPr lang="en-US" sz="3200" noProof="1">
                  <a:solidFill>
                    <a:srgbClr val="FFFFFF"/>
                  </a:solidFill>
                  <a:latin typeface="Bebas Neue" panose="020B0506020202020201" pitchFamily="34" charset="0"/>
                </a:endParaRPr>
              </a:p>
            </p:txBody>
          </p:sp>
          <p:grpSp>
            <p:nvGrpSpPr>
              <p:cNvPr id="80" name="Gruppieren 79"/>
              <p:cNvGrpSpPr/>
              <p:nvPr/>
            </p:nvGrpSpPr>
            <p:grpSpPr bwMode="gray">
              <a:xfrm>
                <a:off x="7681685" y="5192713"/>
                <a:ext cx="556076" cy="329455"/>
                <a:chOff x="5661745" y="4678928"/>
                <a:chExt cx="1023143" cy="576641"/>
              </a:xfrm>
              <a:solidFill>
                <a:schemeClr val="bg1"/>
              </a:solidFill>
            </p:grpSpPr>
            <p:sp>
              <p:nvSpPr>
                <p:cNvPr id="81" name="Freeform 1424"/>
                <p:cNvSpPr>
                  <a:spLocks noEditPoints="1"/>
                </p:cNvSpPr>
                <p:nvPr/>
              </p:nvSpPr>
              <p:spPr bwMode="gray">
                <a:xfrm>
                  <a:off x="5661745" y="4678928"/>
                  <a:ext cx="542188" cy="576641"/>
                </a:xfrm>
                <a:custGeom>
                  <a:avLst/>
                  <a:gdLst>
                    <a:gd name="T0" fmla="*/ 0 w 195"/>
                    <a:gd name="T1" fmla="*/ 126 h 253"/>
                    <a:gd name="T2" fmla="*/ 0 w 195"/>
                    <a:gd name="T3" fmla="*/ 22 h 253"/>
                    <a:gd name="T4" fmla="*/ 23 w 195"/>
                    <a:gd name="T5" fmla="*/ 0 h 253"/>
                    <a:gd name="T6" fmla="*/ 174 w 195"/>
                    <a:gd name="T7" fmla="*/ 0 h 253"/>
                    <a:gd name="T8" fmla="*/ 194 w 195"/>
                    <a:gd name="T9" fmla="*/ 15 h 253"/>
                    <a:gd name="T10" fmla="*/ 195 w 195"/>
                    <a:gd name="T11" fmla="*/ 22 h 253"/>
                    <a:gd name="T12" fmla="*/ 195 w 195"/>
                    <a:gd name="T13" fmla="*/ 231 h 253"/>
                    <a:gd name="T14" fmla="*/ 173 w 195"/>
                    <a:gd name="T15" fmla="*/ 253 h 253"/>
                    <a:gd name="T16" fmla="*/ 22 w 195"/>
                    <a:gd name="T17" fmla="*/ 253 h 253"/>
                    <a:gd name="T18" fmla="*/ 0 w 195"/>
                    <a:gd name="T19" fmla="*/ 231 h 253"/>
                    <a:gd name="T20" fmla="*/ 0 w 195"/>
                    <a:gd name="T21" fmla="*/ 126 h 253"/>
                    <a:gd name="T22" fmla="*/ 25 w 195"/>
                    <a:gd name="T23" fmla="*/ 225 h 253"/>
                    <a:gd name="T24" fmla="*/ 170 w 195"/>
                    <a:gd name="T25" fmla="*/ 225 h 253"/>
                    <a:gd name="T26" fmla="*/ 170 w 195"/>
                    <a:gd name="T27" fmla="*/ 28 h 253"/>
                    <a:gd name="T28" fmla="*/ 25 w 195"/>
                    <a:gd name="T29" fmla="*/ 28 h 253"/>
                    <a:gd name="T30" fmla="*/ 25 w 195"/>
                    <a:gd name="T31" fmla="*/ 225 h 253"/>
                    <a:gd name="T32" fmla="*/ 98 w 195"/>
                    <a:gd name="T33" fmla="*/ 245 h 253"/>
                    <a:gd name="T34" fmla="*/ 103 w 195"/>
                    <a:gd name="T35" fmla="*/ 240 h 253"/>
                    <a:gd name="T36" fmla="*/ 98 w 195"/>
                    <a:gd name="T37" fmla="*/ 234 h 253"/>
                    <a:gd name="T38" fmla="*/ 93 w 195"/>
                    <a:gd name="T39" fmla="*/ 239 h 253"/>
                    <a:gd name="T40" fmla="*/ 98 w 195"/>
                    <a:gd name="T41" fmla="*/ 24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5" h="253">
                      <a:moveTo>
                        <a:pt x="0" y="126"/>
                      </a:moveTo>
                      <a:cubicBezTo>
                        <a:pt x="0" y="92"/>
                        <a:pt x="0" y="57"/>
                        <a:pt x="0" y="22"/>
                      </a:cubicBezTo>
                      <a:cubicBezTo>
                        <a:pt x="0" y="8"/>
                        <a:pt x="8" y="0"/>
                        <a:pt x="23" y="0"/>
                      </a:cubicBezTo>
                      <a:cubicBezTo>
                        <a:pt x="73" y="0"/>
                        <a:pt x="123" y="0"/>
                        <a:pt x="174" y="0"/>
                      </a:cubicBezTo>
                      <a:cubicBezTo>
                        <a:pt x="184" y="0"/>
                        <a:pt x="192" y="6"/>
                        <a:pt x="194" y="15"/>
                      </a:cubicBezTo>
                      <a:cubicBezTo>
                        <a:pt x="195" y="17"/>
                        <a:pt x="195" y="20"/>
                        <a:pt x="195" y="22"/>
                      </a:cubicBezTo>
                      <a:cubicBezTo>
                        <a:pt x="195" y="92"/>
                        <a:pt x="195" y="162"/>
                        <a:pt x="195" y="231"/>
                      </a:cubicBezTo>
                      <a:cubicBezTo>
                        <a:pt x="195" y="245"/>
                        <a:pt x="187" y="253"/>
                        <a:pt x="173" y="253"/>
                      </a:cubicBezTo>
                      <a:cubicBezTo>
                        <a:pt x="123" y="253"/>
                        <a:pt x="72" y="253"/>
                        <a:pt x="22" y="253"/>
                      </a:cubicBezTo>
                      <a:cubicBezTo>
                        <a:pt x="9" y="253"/>
                        <a:pt x="0" y="245"/>
                        <a:pt x="0" y="231"/>
                      </a:cubicBezTo>
                      <a:cubicBezTo>
                        <a:pt x="0" y="196"/>
                        <a:pt x="0" y="161"/>
                        <a:pt x="0" y="126"/>
                      </a:cubicBezTo>
                      <a:close/>
                      <a:moveTo>
                        <a:pt x="25" y="225"/>
                      </a:moveTo>
                      <a:cubicBezTo>
                        <a:pt x="74" y="225"/>
                        <a:pt x="122" y="225"/>
                        <a:pt x="170" y="225"/>
                      </a:cubicBezTo>
                      <a:cubicBezTo>
                        <a:pt x="170" y="159"/>
                        <a:pt x="170" y="94"/>
                        <a:pt x="170" y="28"/>
                      </a:cubicBezTo>
                      <a:cubicBezTo>
                        <a:pt x="122" y="28"/>
                        <a:pt x="73" y="28"/>
                        <a:pt x="25" y="28"/>
                      </a:cubicBezTo>
                      <a:cubicBezTo>
                        <a:pt x="25" y="94"/>
                        <a:pt x="25" y="159"/>
                        <a:pt x="25" y="225"/>
                      </a:cubicBezTo>
                      <a:close/>
                      <a:moveTo>
                        <a:pt x="98" y="245"/>
                      </a:moveTo>
                      <a:cubicBezTo>
                        <a:pt x="100" y="245"/>
                        <a:pt x="103" y="242"/>
                        <a:pt x="103" y="240"/>
                      </a:cubicBezTo>
                      <a:cubicBezTo>
                        <a:pt x="103" y="237"/>
                        <a:pt x="100" y="234"/>
                        <a:pt x="98" y="234"/>
                      </a:cubicBezTo>
                      <a:cubicBezTo>
                        <a:pt x="95" y="234"/>
                        <a:pt x="93" y="237"/>
                        <a:pt x="93" y="239"/>
                      </a:cubicBezTo>
                      <a:cubicBezTo>
                        <a:pt x="92" y="242"/>
                        <a:pt x="95" y="245"/>
                        <a:pt x="98" y="245"/>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82" name="Freeform 1431"/>
                <p:cNvSpPr>
                  <a:spLocks noEditPoints="1"/>
                </p:cNvSpPr>
                <p:nvPr/>
              </p:nvSpPr>
              <p:spPr bwMode="gray">
                <a:xfrm>
                  <a:off x="6339226" y="4723761"/>
                  <a:ext cx="345662" cy="522298"/>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112" name="Gruppieren 111"/>
              <p:cNvGrpSpPr/>
              <p:nvPr/>
            </p:nvGrpSpPr>
            <p:grpSpPr bwMode="gray">
              <a:xfrm>
                <a:off x="8621855" y="4514384"/>
                <a:ext cx="469111" cy="444912"/>
                <a:chOff x="2994220" y="4886079"/>
                <a:chExt cx="572246" cy="542726"/>
              </a:xfrm>
              <a:solidFill>
                <a:schemeClr val="bg1"/>
              </a:solidFill>
            </p:grpSpPr>
            <p:sp>
              <p:nvSpPr>
                <p:cNvPr id="113" name="Freeform 1523"/>
                <p:cNvSpPr>
                  <a:spLocks noEditPoints="1"/>
                </p:cNvSpPr>
                <p:nvPr/>
              </p:nvSpPr>
              <p:spPr bwMode="gray">
                <a:xfrm rot="20298125">
                  <a:off x="3157586" y="5013469"/>
                  <a:ext cx="408880" cy="415336"/>
                </a:xfrm>
                <a:custGeom>
                  <a:avLst/>
                  <a:gdLst>
                    <a:gd name="T0" fmla="*/ 51 w 266"/>
                    <a:gd name="T1" fmla="*/ 26 h 270"/>
                    <a:gd name="T2" fmla="*/ 69 w 266"/>
                    <a:gd name="T3" fmla="*/ 35 h 270"/>
                    <a:gd name="T4" fmla="*/ 108 w 266"/>
                    <a:gd name="T5" fmla="*/ 18 h 270"/>
                    <a:gd name="T6" fmla="*/ 113 w 266"/>
                    <a:gd name="T7" fmla="*/ 3 h 270"/>
                    <a:gd name="T8" fmla="*/ 118 w 266"/>
                    <a:gd name="T9" fmla="*/ 0 h 270"/>
                    <a:gd name="T10" fmla="*/ 147 w 266"/>
                    <a:gd name="T11" fmla="*/ 0 h 270"/>
                    <a:gd name="T12" fmla="*/ 152 w 266"/>
                    <a:gd name="T13" fmla="*/ 4 h 270"/>
                    <a:gd name="T14" fmla="*/ 158 w 266"/>
                    <a:gd name="T15" fmla="*/ 21 h 270"/>
                    <a:gd name="T16" fmla="*/ 194 w 266"/>
                    <a:gd name="T17" fmla="*/ 36 h 270"/>
                    <a:gd name="T18" fmla="*/ 210 w 266"/>
                    <a:gd name="T19" fmla="*/ 28 h 270"/>
                    <a:gd name="T20" fmla="*/ 217 w 266"/>
                    <a:gd name="T21" fmla="*/ 29 h 270"/>
                    <a:gd name="T22" fmla="*/ 237 w 266"/>
                    <a:gd name="T23" fmla="*/ 50 h 270"/>
                    <a:gd name="T24" fmla="*/ 238 w 266"/>
                    <a:gd name="T25" fmla="*/ 55 h 270"/>
                    <a:gd name="T26" fmla="*/ 231 w 266"/>
                    <a:gd name="T27" fmla="*/ 70 h 270"/>
                    <a:gd name="T28" fmla="*/ 247 w 266"/>
                    <a:gd name="T29" fmla="*/ 110 h 270"/>
                    <a:gd name="T30" fmla="*/ 262 w 266"/>
                    <a:gd name="T31" fmla="*/ 115 h 270"/>
                    <a:gd name="T32" fmla="*/ 266 w 266"/>
                    <a:gd name="T33" fmla="*/ 121 h 270"/>
                    <a:gd name="T34" fmla="*/ 266 w 266"/>
                    <a:gd name="T35" fmla="*/ 148 h 270"/>
                    <a:gd name="T36" fmla="*/ 261 w 266"/>
                    <a:gd name="T37" fmla="*/ 155 h 270"/>
                    <a:gd name="T38" fmla="*/ 244 w 266"/>
                    <a:gd name="T39" fmla="*/ 161 h 270"/>
                    <a:gd name="T40" fmla="*/ 230 w 266"/>
                    <a:gd name="T41" fmla="*/ 196 h 270"/>
                    <a:gd name="T42" fmla="*/ 239 w 266"/>
                    <a:gd name="T43" fmla="*/ 217 h 270"/>
                    <a:gd name="T44" fmla="*/ 216 w 266"/>
                    <a:gd name="T45" fmla="*/ 241 h 270"/>
                    <a:gd name="T46" fmla="*/ 211 w 266"/>
                    <a:gd name="T47" fmla="*/ 241 h 270"/>
                    <a:gd name="T48" fmla="*/ 195 w 266"/>
                    <a:gd name="T49" fmla="*/ 234 h 270"/>
                    <a:gd name="T50" fmla="*/ 158 w 266"/>
                    <a:gd name="T51" fmla="*/ 249 h 270"/>
                    <a:gd name="T52" fmla="*/ 152 w 266"/>
                    <a:gd name="T53" fmla="*/ 266 h 270"/>
                    <a:gd name="T54" fmla="*/ 147 w 266"/>
                    <a:gd name="T55" fmla="*/ 269 h 270"/>
                    <a:gd name="T56" fmla="*/ 118 w 266"/>
                    <a:gd name="T57" fmla="*/ 269 h 270"/>
                    <a:gd name="T58" fmla="*/ 114 w 266"/>
                    <a:gd name="T59" fmla="*/ 266 h 270"/>
                    <a:gd name="T60" fmla="*/ 108 w 266"/>
                    <a:gd name="T61" fmla="*/ 251 h 270"/>
                    <a:gd name="T62" fmla="*/ 70 w 266"/>
                    <a:gd name="T63" fmla="*/ 234 h 270"/>
                    <a:gd name="T64" fmla="*/ 54 w 266"/>
                    <a:gd name="T65" fmla="*/ 241 h 270"/>
                    <a:gd name="T66" fmla="*/ 49 w 266"/>
                    <a:gd name="T67" fmla="*/ 241 h 270"/>
                    <a:gd name="T68" fmla="*/ 28 w 266"/>
                    <a:gd name="T69" fmla="*/ 220 h 270"/>
                    <a:gd name="T70" fmla="*/ 28 w 266"/>
                    <a:gd name="T71" fmla="*/ 214 h 270"/>
                    <a:gd name="T72" fmla="*/ 36 w 266"/>
                    <a:gd name="T73" fmla="*/ 196 h 270"/>
                    <a:gd name="T74" fmla="*/ 22 w 266"/>
                    <a:gd name="T75" fmla="*/ 161 h 270"/>
                    <a:gd name="T76" fmla="*/ 3 w 266"/>
                    <a:gd name="T77" fmla="*/ 154 h 270"/>
                    <a:gd name="T78" fmla="*/ 0 w 266"/>
                    <a:gd name="T79" fmla="*/ 149 h 270"/>
                    <a:gd name="T80" fmla="*/ 0 w 266"/>
                    <a:gd name="T81" fmla="*/ 120 h 270"/>
                    <a:gd name="T82" fmla="*/ 3 w 266"/>
                    <a:gd name="T83" fmla="*/ 115 h 270"/>
                    <a:gd name="T84" fmla="*/ 19 w 266"/>
                    <a:gd name="T85" fmla="*/ 109 h 270"/>
                    <a:gd name="T86" fmla="*/ 34 w 266"/>
                    <a:gd name="T87" fmla="*/ 70 h 270"/>
                    <a:gd name="T88" fmla="*/ 28 w 266"/>
                    <a:gd name="T89" fmla="*/ 55 h 270"/>
                    <a:gd name="T90" fmla="*/ 28 w 266"/>
                    <a:gd name="T91" fmla="*/ 50 h 270"/>
                    <a:gd name="T92" fmla="*/ 51 w 266"/>
                    <a:gd name="T93" fmla="*/ 26 h 270"/>
                    <a:gd name="T94" fmla="*/ 181 w 266"/>
                    <a:gd name="T95" fmla="*/ 135 h 270"/>
                    <a:gd name="T96" fmla="*/ 133 w 266"/>
                    <a:gd name="T97" fmla="*/ 85 h 270"/>
                    <a:gd name="T98" fmla="*/ 84 w 266"/>
                    <a:gd name="T99" fmla="*/ 135 h 270"/>
                    <a:gd name="T100" fmla="*/ 133 w 266"/>
                    <a:gd name="T101" fmla="*/ 184 h 270"/>
                    <a:gd name="T102" fmla="*/ 181 w 266"/>
                    <a:gd name="T103" fmla="*/ 13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6" h="270">
                      <a:moveTo>
                        <a:pt x="51" y="26"/>
                      </a:moveTo>
                      <a:cubicBezTo>
                        <a:pt x="57" y="29"/>
                        <a:pt x="63" y="32"/>
                        <a:pt x="69" y="35"/>
                      </a:cubicBezTo>
                      <a:cubicBezTo>
                        <a:pt x="86" y="43"/>
                        <a:pt x="102" y="36"/>
                        <a:pt x="108" y="18"/>
                      </a:cubicBezTo>
                      <a:cubicBezTo>
                        <a:pt x="110" y="13"/>
                        <a:pt x="112" y="8"/>
                        <a:pt x="113" y="3"/>
                      </a:cubicBezTo>
                      <a:cubicBezTo>
                        <a:pt x="114" y="1"/>
                        <a:pt x="116" y="0"/>
                        <a:pt x="118" y="0"/>
                      </a:cubicBezTo>
                      <a:cubicBezTo>
                        <a:pt x="128" y="0"/>
                        <a:pt x="137" y="0"/>
                        <a:pt x="147" y="0"/>
                      </a:cubicBezTo>
                      <a:cubicBezTo>
                        <a:pt x="150" y="0"/>
                        <a:pt x="151" y="1"/>
                        <a:pt x="152" y="4"/>
                      </a:cubicBezTo>
                      <a:cubicBezTo>
                        <a:pt x="154" y="10"/>
                        <a:pt x="156" y="16"/>
                        <a:pt x="158" y="21"/>
                      </a:cubicBezTo>
                      <a:cubicBezTo>
                        <a:pt x="165" y="35"/>
                        <a:pt x="179" y="42"/>
                        <a:pt x="194" y="36"/>
                      </a:cubicBezTo>
                      <a:cubicBezTo>
                        <a:pt x="199" y="34"/>
                        <a:pt x="205" y="31"/>
                        <a:pt x="210" y="28"/>
                      </a:cubicBezTo>
                      <a:cubicBezTo>
                        <a:pt x="213" y="27"/>
                        <a:pt x="214" y="27"/>
                        <a:pt x="217" y="29"/>
                      </a:cubicBezTo>
                      <a:cubicBezTo>
                        <a:pt x="223" y="36"/>
                        <a:pt x="230" y="43"/>
                        <a:pt x="237" y="50"/>
                      </a:cubicBezTo>
                      <a:cubicBezTo>
                        <a:pt x="239" y="52"/>
                        <a:pt x="239" y="53"/>
                        <a:pt x="238" y="55"/>
                      </a:cubicBezTo>
                      <a:cubicBezTo>
                        <a:pt x="236" y="60"/>
                        <a:pt x="233" y="65"/>
                        <a:pt x="231" y="70"/>
                      </a:cubicBezTo>
                      <a:cubicBezTo>
                        <a:pt x="223" y="87"/>
                        <a:pt x="230" y="103"/>
                        <a:pt x="247" y="110"/>
                      </a:cubicBezTo>
                      <a:cubicBezTo>
                        <a:pt x="252" y="112"/>
                        <a:pt x="257" y="114"/>
                        <a:pt x="262" y="115"/>
                      </a:cubicBezTo>
                      <a:cubicBezTo>
                        <a:pt x="265" y="116"/>
                        <a:pt x="266" y="118"/>
                        <a:pt x="266" y="121"/>
                      </a:cubicBezTo>
                      <a:cubicBezTo>
                        <a:pt x="265" y="130"/>
                        <a:pt x="265" y="139"/>
                        <a:pt x="266" y="148"/>
                      </a:cubicBezTo>
                      <a:cubicBezTo>
                        <a:pt x="266" y="152"/>
                        <a:pt x="264" y="154"/>
                        <a:pt x="261" y="155"/>
                      </a:cubicBezTo>
                      <a:cubicBezTo>
                        <a:pt x="255" y="156"/>
                        <a:pt x="250" y="158"/>
                        <a:pt x="244" y="161"/>
                      </a:cubicBezTo>
                      <a:cubicBezTo>
                        <a:pt x="231" y="167"/>
                        <a:pt x="224" y="182"/>
                        <a:pt x="230" y="196"/>
                      </a:cubicBezTo>
                      <a:cubicBezTo>
                        <a:pt x="232" y="203"/>
                        <a:pt x="236" y="210"/>
                        <a:pt x="239" y="217"/>
                      </a:cubicBezTo>
                      <a:cubicBezTo>
                        <a:pt x="231" y="225"/>
                        <a:pt x="224" y="233"/>
                        <a:pt x="216" y="241"/>
                      </a:cubicBezTo>
                      <a:cubicBezTo>
                        <a:pt x="215" y="242"/>
                        <a:pt x="212" y="242"/>
                        <a:pt x="211" y="241"/>
                      </a:cubicBezTo>
                      <a:cubicBezTo>
                        <a:pt x="206" y="239"/>
                        <a:pt x="200" y="236"/>
                        <a:pt x="195" y="234"/>
                      </a:cubicBezTo>
                      <a:cubicBezTo>
                        <a:pt x="180" y="228"/>
                        <a:pt x="165" y="234"/>
                        <a:pt x="158" y="249"/>
                      </a:cubicBezTo>
                      <a:cubicBezTo>
                        <a:pt x="156" y="254"/>
                        <a:pt x="154" y="261"/>
                        <a:pt x="152" y="266"/>
                      </a:cubicBezTo>
                      <a:cubicBezTo>
                        <a:pt x="151" y="268"/>
                        <a:pt x="149" y="269"/>
                        <a:pt x="147" y="269"/>
                      </a:cubicBezTo>
                      <a:cubicBezTo>
                        <a:pt x="137" y="270"/>
                        <a:pt x="128" y="270"/>
                        <a:pt x="118" y="269"/>
                      </a:cubicBezTo>
                      <a:cubicBezTo>
                        <a:pt x="116" y="269"/>
                        <a:pt x="114" y="268"/>
                        <a:pt x="114" y="266"/>
                      </a:cubicBezTo>
                      <a:cubicBezTo>
                        <a:pt x="112" y="261"/>
                        <a:pt x="110" y="256"/>
                        <a:pt x="108" y="251"/>
                      </a:cubicBezTo>
                      <a:cubicBezTo>
                        <a:pt x="102" y="234"/>
                        <a:pt x="86" y="227"/>
                        <a:pt x="70" y="234"/>
                      </a:cubicBezTo>
                      <a:cubicBezTo>
                        <a:pt x="65" y="236"/>
                        <a:pt x="59" y="239"/>
                        <a:pt x="54" y="241"/>
                      </a:cubicBezTo>
                      <a:cubicBezTo>
                        <a:pt x="53" y="242"/>
                        <a:pt x="50" y="242"/>
                        <a:pt x="49" y="241"/>
                      </a:cubicBezTo>
                      <a:cubicBezTo>
                        <a:pt x="42" y="234"/>
                        <a:pt x="35" y="227"/>
                        <a:pt x="28" y="220"/>
                      </a:cubicBezTo>
                      <a:cubicBezTo>
                        <a:pt x="26" y="218"/>
                        <a:pt x="26" y="216"/>
                        <a:pt x="28" y="214"/>
                      </a:cubicBezTo>
                      <a:cubicBezTo>
                        <a:pt x="30" y="208"/>
                        <a:pt x="33" y="202"/>
                        <a:pt x="36" y="196"/>
                      </a:cubicBezTo>
                      <a:cubicBezTo>
                        <a:pt x="41" y="182"/>
                        <a:pt x="35" y="167"/>
                        <a:pt x="22" y="161"/>
                      </a:cubicBezTo>
                      <a:cubicBezTo>
                        <a:pt x="16" y="158"/>
                        <a:pt x="9" y="156"/>
                        <a:pt x="3" y="154"/>
                      </a:cubicBezTo>
                      <a:cubicBezTo>
                        <a:pt x="1" y="153"/>
                        <a:pt x="0" y="152"/>
                        <a:pt x="0" y="149"/>
                      </a:cubicBezTo>
                      <a:cubicBezTo>
                        <a:pt x="0" y="139"/>
                        <a:pt x="0" y="130"/>
                        <a:pt x="0" y="120"/>
                      </a:cubicBezTo>
                      <a:cubicBezTo>
                        <a:pt x="0" y="117"/>
                        <a:pt x="0" y="116"/>
                        <a:pt x="3" y="115"/>
                      </a:cubicBezTo>
                      <a:cubicBezTo>
                        <a:pt x="8" y="113"/>
                        <a:pt x="14" y="112"/>
                        <a:pt x="19" y="109"/>
                      </a:cubicBezTo>
                      <a:cubicBezTo>
                        <a:pt x="35" y="103"/>
                        <a:pt x="42" y="86"/>
                        <a:pt x="34" y="70"/>
                      </a:cubicBezTo>
                      <a:cubicBezTo>
                        <a:pt x="32" y="65"/>
                        <a:pt x="30" y="60"/>
                        <a:pt x="28" y="55"/>
                      </a:cubicBezTo>
                      <a:cubicBezTo>
                        <a:pt x="27" y="54"/>
                        <a:pt x="27" y="51"/>
                        <a:pt x="28" y="50"/>
                      </a:cubicBezTo>
                      <a:cubicBezTo>
                        <a:pt x="36" y="42"/>
                        <a:pt x="43" y="34"/>
                        <a:pt x="51" y="26"/>
                      </a:cubicBezTo>
                      <a:close/>
                      <a:moveTo>
                        <a:pt x="181" y="135"/>
                      </a:moveTo>
                      <a:cubicBezTo>
                        <a:pt x="181" y="107"/>
                        <a:pt x="160" y="85"/>
                        <a:pt x="133" y="85"/>
                      </a:cubicBezTo>
                      <a:cubicBezTo>
                        <a:pt x="106" y="85"/>
                        <a:pt x="84" y="107"/>
                        <a:pt x="84" y="135"/>
                      </a:cubicBezTo>
                      <a:cubicBezTo>
                        <a:pt x="84" y="162"/>
                        <a:pt x="106" y="185"/>
                        <a:pt x="133" y="184"/>
                      </a:cubicBezTo>
                      <a:cubicBezTo>
                        <a:pt x="160" y="184"/>
                        <a:pt x="181" y="162"/>
                        <a:pt x="181"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14" name="Freeform 1524"/>
                <p:cNvSpPr>
                  <a:spLocks noEditPoints="1"/>
                </p:cNvSpPr>
                <p:nvPr/>
              </p:nvSpPr>
              <p:spPr bwMode="gray">
                <a:xfrm rot="20298125">
                  <a:off x="2994220" y="4886079"/>
                  <a:ext cx="217353" cy="221656"/>
                </a:xfrm>
                <a:custGeom>
                  <a:avLst/>
                  <a:gdLst>
                    <a:gd name="T0" fmla="*/ 127 w 141"/>
                    <a:gd name="T1" fmla="*/ 28 h 144"/>
                    <a:gd name="T2" fmla="*/ 124 w 141"/>
                    <a:gd name="T3" fmla="*/ 36 h 144"/>
                    <a:gd name="T4" fmla="*/ 133 w 141"/>
                    <a:gd name="T5" fmla="*/ 59 h 144"/>
                    <a:gd name="T6" fmla="*/ 141 w 141"/>
                    <a:gd name="T7" fmla="*/ 71 h 144"/>
                    <a:gd name="T8" fmla="*/ 132 w 141"/>
                    <a:gd name="T9" fmla="*/ 85 h 144"/>
                    <a:gd name="T10" fmla="*/ 124 w 141"/>
                    <a:gd name="T11" fmla="*/ 107 h 144"/>
                    <a:gd name="T12" fmla="*/ 121 w 141"/>
                    <a:gd name="T13" fmla="*/ 123 h 144"/>
                    <a:gd name="T14" fmla="*/ 106 w 141"/>
                    <a:gd name="T15" fmla="*/ 125 h 144"/>
                    <a:gd name="T16" fmla="*/ 84 w 141"/>
                    <a:gd name="T17" fmla="*/ 135 h 144"/>
                    <a:gd name="T18" fmla="*/ 71 w 141"/>
                    <a:gd name="T19" fmla="*/ 144 h 144"/>
                    <a:gd name="T20" fmla="*/ 58 w 141"/>
                    <a:gd name="T21" fmla="*/ 135 h 144"/>
                    <a:gd name="T22" fmla="*/ 36 w 141"/>
                    <a:gd name="T23" fmla="*/ 126 h 144"/>
                    <a:gd name="T24" fmla="*/ 21 w 141"/>
                    <a:gd name="T25" fmla="*/ 123 h 144"/>
                    <a:gd name="T26" fmla="*/ 18 w 141"/>
                    <a:gd name="T27" fmla="*/ 107 h 144"/>
                    <a:gd name="T28" fmla="*/ 9 w 141"/>
                    <a:gd name="T29" fmla="*/ 85 h 144"/>
                    <a:gd name="T30" fmla="*/ 0 w 141"/>
                    <a:gd name="T31" fmla="*/ 71 h 144"/>
                    <a:gd name="T32" fmla="*/ 8 w 141"/>
                    <a:gd name="T33" fmla="*/ 60 h 144"/>
                    <a:gd name="T34" fmla="*/ 18 w 141"/>
                    <a:gd name="T35" fmla="*/ 36 h 144"/>
                    <a:gd name="T36" fmla="*/ 20 w 141"/>
                    <a:gd name="T37" fmla="*/ 22 h 144"/>
                    <a:gd name="T38" fmla="*/ 37 w 141"/>
                    <a:gd name="T39" fmla="*/ 19 h 144"/>
                    <a:gd name="T40" fmla="*/ 58 w 141"/>
                    <a:gd name="T41" fmla="*/ 10 h 144"/>
                    <a:gd name="T42" fmla="*/ 73 w 141"/>
                    <a:gd name="T43" fmla="*/ 0 h 144"/>
                    <a:gd name="T44" fmla="*/ 78 w 141"/>
                    <a:gd name="T45" fmla="*/ 0 h 144"/>
                    <a:gd name="T46" fmla="*/ 81 w 141"/>
                    <a:gd name="T47" fmla="*/ 3 h 144"/>
                    <a:gd name="T48" fmla="*/ 84 w 141"/>
                    <a:gd name="T49" fmla="*/ 11 h 144"/>
                    <a:gd name="T50" fmla="*/ 104 w 141"/>
                    <a:gd name="T51" fmla="*/ 19 h 144"/>
                    <a:gd name="T52" fmla="*/ 123 w 141"/>
                    <a:gd name="T53" fmla="*/ 23 h 144"/>
                    <a:gd name="T54" fmla="*/ 127 w 141"/>
                    <a:gd name="T55" fmla="*/ 28 h 144"/>
                    <a:gd name="T56" fmla="*/ 97 w 141"/>
                    <a:gd name="T57" fmla="*/ 72 h 144"/>
                    <a:gd name="T58" fmla="*/ 71 w 141"/>
                    <a:gd name="T59" fmla="*/ 46 h 144"/>
                    <a:gd name="T60" fmla="*/ 45 w 141"/>
                    <a:gd name="T61" fmla="*/ 72 h 144"/>
                    <a:gd name="T62" fmla="*/ 71 w 141"/>
                    <a:gd name="T63" fmla="*/ 98 h 144"/>
                    <a:gd name="T64" fmla="*/ 97 w 141"/>
                    <a:gd name="T6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 h="144">
                      <a:moveTo>
                        <a:pt x="127" y="28"/>
                      </a:moveTo>
                      <a:cubicBezTo>
                        <a:pt x="126" y="31"/>
                        <a:pt x="125" y="34"/>
                        <a:pt x="124" y="36"/>
                      </a:cubicBezTo>
                      <a:cubicBezTo>
                        <a:pt x="119" y="47"/>
                        <a:pt x="122" y="55"/>
                        <a:pt x="133" y="59"/>
                      </a:cubicBezTo>
                      <a:cubicBezTo>
                        <a:pt x="141" y="62"/>
                        <a:pt x="141" y="62"/>
                        <a:pt x="141" y="71"/>
                      </a:cubicBezTo>
                      <a:cubicBezTo>
                        <a:pt x="141" y="81"/>
                        <a:pt x="141" y="81"/>
                        <a:pt x="132" y="85"/>
                      </a:cubicBezTo>
                      <a:cubicBezTo>
                        <a:pt x="122" y="89"/>
                        <a:pt x="119" y="97"/>
                        <a:pt x="124" y="107"/>
                      </a:cubicBezTo>
                      <a:cubicBezTo>
                        <a:pt x="128" y="116"/>
                        <a:pt x="128" y="116"/>
                        <a:pt x="121" y="123"/>
                      </a:cubicBezTo>
                      <a:cubicBezTo>
                        <a:pt x="114" y="129"/>
                        <a:pt x="114" y="129"/>
                        <a:pt x="106" y="125"/>
                      </a:cubicBezTo>
                      <a:cubicBezTo>
                        <a:pt x="96" y="121"/>
                        <a:pt x="87" y="124"/>
                        <a:pt x="84" y="135"/>
                      </a:cubicBezTo>
                      <a:cubicBezTo>
                        <a:pt x="80" y="144"/>
                        <a:pt x="80" y="144"/>
                        <a:pt x="71" y="144"/>
                      </a:cubicBezTo>
                      <a:cubicBezTo>
                        <a:pt x="61" y="144"/>
                        <a:pt x="61" y="144"/>
                        <a:pt x="58" y="135"/>
                      </a:cubicBezTo>
                      <a:cubicBezTo>
                        <a:pt x="54" y="124"/>
                        <a:pt x="46" y="121"/>
                        <a:pt x="36" y="126"/>
                      </a:cubicBezTo>
                      <a:cubicBezTo>
                        <a:pt x="28" y="129"/>
                        <a:pt x="28" y="129"/>
                        <a:pt x="21" y="123"/>
                      </a:cubicBezTo>
                      <a:cubicBezTo>
                        <a:pt x="14" y="116"/>
                        <a:pt x="14" y="116"/>
                        <a:pt x="18" y="107"/>
                      </a:cubicBezTo>
                      <a:cubicBezTo>
                        <a:pt x="23" y="97"/>
                        <a:pt x="19" y="89"/>
                        <a:pt x="9" y="85"/>
                      </a:cubicBezTo>
                      <a:cubicBezTo>
                        <a:pt x="0" y="81"/>
                        <a:pt x="0" y="81"/>
                        <a:pt x="0" y="71"/>
                      </a:cubicBezTo>
                      <a:cubicBezTo>
                        <a:pt x="0" y="62"/>
                        <a:pt x="0" y="62"/>
                        <a:pt x="8" y="60"/>
                      </a:cubicBezTo>
                      <a:cubicBezTo>
                        <a:pt x="20" y="55"/>
                        <a:pt x="23" y="47"/>
                        <a:pt x="18" y="36"/>
                      </a:cubicBezTo>
                      <a:cubicBezTo>
                        <a:pt x="14" y="28"/>
                        <a:pt x="14" y="28"/>
                        <a:pt x="20" y="22"/>
                      </a:cubicBezTo>
                      <a:cubicBezTo>
                        <a:pt x="27" y="15"/>
                        <a:pt x="27" y="15"/>
                        <a:pt x="37" y="19"/>
                      </a:cubicBezTo>
                      <a:cubicBezTo>
                        <a:pt x="46" y="23"/>
                        <a:pt x="54" y="20"/>
                        <a:pt x="58" y="10"/>
                      </a:cubicBezTo>
                      <a:cubicBezTo>
                        <a:pt x="62" y="0"/>
                        <a:pt x="62" y="0"/>
                        <a:pt x="73" y="0"/>
                      </a:cubicBezTo>
                      <a:cubicBezTo>
                        <a:pt x="74" y="0"/>
                        <a:pt x="76" y="0"/>
                        <a:pt x="78" y="0"/>
                      </a:cubicBezTo>
                      <a:cubicBezTo>
                        <a:pt x="79" y="1"/>
                        <a:pt x="81" y="2"/>
                        <a:pt x="81" y="3"/>
                      </a:cubicBezTo>
                      <a:cubicBezTo>
                        <a:pt x="83" y="6"/>
                        <a:pt x="83" y="8"/>
                        <a:pt x="84" y="11"/>
                      </a:cubicBezTo>
                      <a:cubicBezTo>
                        <a:pt x="88" y="19"/>
                        <a:pt x="96" y="24"/>
                        <a:pt x="104" y="19"/>
                      </a:cubicBezTo>
                      <a:cubicBezTo>
                        <a:pt x="112" y="14"/>
                        <a:pt x="118" y="16"/>
                        <a:pt x="123" y="23"/>
                      </a:cubicBezTo>
                      <a:cubicBezTo>
                        <a:pt x="124" y="25"/>
                        <a:pt x="126" y="27"/>
                        <a:pt x="127" y="28"/>
                      </a:cubicBezTo>
                      <a:close/>
                      <a:moveTo>
                        <a:pt x="97" y="72"/>
                      </a:moveTo>
                      <a:cubicBezTo>
                        <a:pt x="97" y="58"/>
                        <a:pt x="85" y="46"/>
                        <a:pt x="71" y="46"/>
                      </a:cubicBezTo>
                      <a:cubicBezTo>
                        <a:pt x="57" y="46"/>
                        <a:pt x="45" y="58"/>
                        <a:pt x="45" y="72"/>
                      </a:cubicBezTo>
                      <a:cubicBezTo>
                        <a:pt x="45" y="87"/>
                        <a:pt x="57" y="98"/>
                        <a:pt x="71" y="98"/>
                      </a:cubicBezTo>
                      <a:cubicBezTo>
                        <a:pt x="85" y="98"/>
                        <a:pt x="97" y="86"/>
                        <a:pt x="97"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nvGrpSpPr>
              <p:cNvPr id="115" name="Gruppieren 114"/>
              <p:cNvGrpSpPr/>
              <p:nvPr/>
            </p:nvGrpSpPr>
            <p:grpSpPr bwMode="gray">
              <a:xfrm>
                <a:off x="8882932" y="3429504"/>
                <a:ext cx="476021" cy="422927"/>
                <a:chOff x="10964686" y="3377211"/>
                <a:chExt cx="579995" cy="515303"/>
              </a:xfrm>
              <a:solidFill>
                <a:schemeClr val="bg1"/>
              </a:solidFill>
            </p:grpSpPr>
            <p:sp>
              <p:nvSpPr>
                <p:cNvPr id="116" name="Freeform 1474"/>
                <p:cNvSpPr>
                  <a:spLocks/>
                </p:cNvSpPr>
                <p:nvPr/>
              </p:nvSpPr>
              <p:spPr bwMode="gray">
                <a:xfrm>
                  <a:off x="10964686" y="3377211"/>
                  <a:ext cx="579995" cy="515303"/>
                </a:xfrm>
                <a:custGeom>
                  <a:avLst/>
                  <a:gdLst>
                    <a:gd name="T0" fmla="*/ 0 w 365"/>
                    <a:gd name="T1" fmla="*/ 323 h 323"/>
                    <a:gd name="T2" fmla="*/ 0 w 365"/>
                    <a:gd name="T3" fmla="*/ 0 h 323"/>
                    <a:gd name="T4" fmla="*/ 35 w 365"/>
                    <a:gd name="T5" fmla="*/ 0 h 323"/>
                    <a:gd name="T6" fmla="*/ 35 w 365"/>
                    <a:gd name="T7" fmla="*/ 287 h 323"/>
                    <a:gd name="T8" fmla="*/ 365 w 365"/>
                    <a:gd name="T9" fmla="*/ 287 h 323"/>
                    <a:gd name="T10" fmla="*/ 365 w 365"/>
                    <a:gd name="T11" fmla="*/ 323 h 323"/>
                    <a:gd name="T12" fmla="*/ 0 w 365"/>
                    <a:gd name="T13" fmla="*/ 323 h 323"/>
                  </a:gdLst>
                  <a:ahLst/>
                  <a:cxnLst>
                    <a:cxn ang="0">
                      <a:pos x="T0" y="T1"/>
                    </a:cxn>
                    <a:cxn ang="0">
                      <a:pos x="T2" y="T3"/>
                    </a:cxn>
                    <a:cxn ang="0">
                      <a:pos x="T4" y="T5"/>
                    </a:cxn>
                    <a:cxn ang="0">
                      <a:pos x="T6" y="T7"/>
                    </a:cxn>
                    <a:cxn ang="0">
                      <a:pos x="T8" y="T9"/>
                    </a:cxn>
                    <a:cxn ang="0">
                      <a:pos x="T10" y="T11"/>
                    </a:cxn>
                    <a:cxn ang="0">
                      <a:pos x="T12" y="T13"/>
                    </a:cxn>
                  </a:cxnLst>
                  <a:rect l="0" t="0" r="r" b="b"/>
                  <a:pathLst>
                    <a:path w="365" h="323">
                      <a:moveTo>
                        <a:pt x="0" y="323"/>
                      </a:moveTo>
                      <a:cubicBezTo>
                        <a:pt x="0" y="215"/>
                        <a:pt x="0" y="108"/>
                        <a:pt x="0" y="0"/>
                      </a:cubicBezTo>
                      <a:cubicBezTo>
                        <a:pt x="11" y="0"/>
                        <a:pt x="23" y="0"/>
                        <a:pt x="35" y="0"/>
                      </a:cubicBezTo>
                      <a:cubicBezTo>
                        <a:pt x="35" y="96"/>
                        <a:pt x="35" y="191"/>
                        <a:pt x="35" y="287"/>
                      </a:cubicBezTo>
                      <a:cubicBezTo>
                        <a:pt x="145" y="287"/>
                        <a:pt x="255" y="287"/>
                        <a:pt x="365" y="287"/>
                      </a:cubicBezTo>
                      <a:cubicBezTo>
                        <a:pt x="365" y="299"/>
                        <a:pt x="365" y="311"/>
                        <a:pt x="365" y="323"/>
                      </a:cubicBezTo>
                      <a:cubicBezTo>
                        <a:pt x="244" y="323"/>
                        <a:pt x="122" y="323"/>
                        <a:pt x="0" y="3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17" name="Freeform 1475"/>
                <p:cNvSpPr>
                  <a:spLocks/>
                </p:cNvSpPr>
                <p:nvPr/>
              </p:nvSpPr>
              <p:spPr bwMode="gray">
                <a:xfrm>
                  <a:off x="11080685" y="3448595"/>
                  <a:ext cx="434997" cy="327920"/>
                </a:xfrm>
                <a:custGeom>
                  <a:avLst/>
                  <a:gdLst>
                    <a:gd name="T0" fmla="*/ 95 w 274"/>
                    <a:gd name="T1" fmla="*/ 140 h 206"/>
                    <a:gd name="T2" fmla="*/ 30 w 274"/>
                    <a:gd name="T3" fmla="*/ 206 h 206"/>
                    <a:gd name="T4" fmla="*/ 0 w 274"/>
                    <a:gd name="T5" fmla="*/ 176 h 206"/>
                    <a:gd name="T6" fmla="*/ 95 w 274"/>
                    <a:gd name="T7" fmla="*/ 81 h 206"/>
                    <a:gd name="T8" fmla="*/ 131 w 274"/>
                    <a:gd name="T9" fmla="*/ 114 h 206"/>
                    <a:gd name="T10" fmla="*/ 208 w 274"/>
                    <a:gd name="T11" fmla="*/ 34 h 206"/>
                    <a:gd name="T12" fmla="*/ 189 w 274"/>
                    <a:gd name="T13" fmla="*/ 16 h 206"/>
                    <a:gd name="T14" fmla="*/ 274 w 274"/>
                    <a:gd name="T15" fmla="*/ 0 h 206"/>
                    <a:gd name="T16" fmla="*/ 259 w 274"/>
                    <a:gd name="T17" fmla="*/ 84 h 206"/>
                    <a:gd name="T18" fmla="*/ 241 w 274"/>
                    <a:gd name="T19" fmla="*/ 65 h 206"/>
                    <a:gd name="T20" fmla="*/ 131 w 274"/>
                    <a:gd name="T21" fmla="*/ 174 h 206"/>
                    <a:gd name="T22" fmla="*/ 95 w 274"/>
                    <a:gd name="T23" fmla="*/ 14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06">
                      <a:moveTo>
                        <a:pt x="95" y="140"/>
                      </a:moveTo>
                      <a:cubicBezTo>
                        <a:pt x="73" y="162"/>
                        <a:pt x="51" y="184"/>
                        <a:pt x="30" y="206"/>
                      </a:cubicBezTo>
                      <a:cubicBezTo>
                        <a:pt x="20" y="196"/>
                        <a:pt x="10" y="186"/>
                        <a:pt x="0" y="176"/>
                      </a:cubicBezTo>
                      <a:cubicBezTo>
                        <a:pt x="31" y="145"/>
                        <a:pt x="63" y="113"/>
                        <a:pt x="95" y="81"/>
                      </a:cubicBezTo>
                      <a:cubicBezTo>
                        <a:pt x="107" y="92"/>
                        <a:pt x="118" y="103"/>
                        <a:pt x="131" y="114"/>
                      </a:cubicBezTo>
                      <a:cubicBezTo>
                        <a:pt x="156" y="88"/>
                        <a:pt x="182" y="61"/>
                        <a:pt x="208" y="34"/>
                      </a:cubicBezTo>
                      <a:cubicBezTo>
                        <a:pt x="203" y="29"/>
                        <a:pt x="196" y="23"/>
                        <a:pt x="189" y="16"/>
                      </a:cubicBezTo>
                      <a:cubicBezTo>
                        <a:pt x="218" y="10"/>
                        <a:pt x="245" y="5"/>
                        <a:pt x="274" y="0"/>
                      </a:cubicBezTo>
                      <a:cubicBezTo>
                        <a:pt x="269" y="28"/>
                        <a:pt x="264" y="56"/>
                        <a:pt x="259" y="84"/>
                      </a:cubicBezTo>
                      <a:cubicBezTo>
                        <a:pt x="253" y="77"/>
                        <a:pt x="247" y="71"/>
                        <a:pt x="241" y="65"/>
                      </a:cubicBezTo>
                      <a:cubicBezTo>
                        <a:pt x="204" y="102"/>
                        <a:pt x="168" y="137"/>
                        <a:pt x="131" y="174"/>
                      </a:cubicBezTo>
                      <a:cubicBezTo>
                        <a:pt x="119" y="162"/>
                        <a:pt x="108" y="151"/>
                        <a:pt x="95" y="1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nvGrpSpPr>
              <p:cNvPr id="118" name="Gruppieren 117"/>
              <p:cNvGrpSpPr/>
              <p:nvPr/>
            </p:nvGrpSpPr>
            <p:grpSpPr bwMode="gray">
              <a:xfrm>
                <a:off x="8646973" y="2397288"/>
                <a:ext cx="462646" cy="405072"/>
                <a:chOff x="7718942" y="372390"/>
                <a:chExt cx="501919" cy="439458"/>
              </a:xfrm>
              <a:solidFill>
                <a:schemeClr val="bg1"/>
              </a:solidFill>
            </p:grpSpPr>
            <p:sp>
              <p:nvSpPr>
                <p:cNvPr id="119" name="Freeform 1306"/>
                <p:cNvSpPr>
                  <a:spLocks/>
                </p:cNvSpPr>
                <p:nvPr/>
              </p:nvSpPr>
              <p:spPr bwMode="gray">
                <a:xfrm>
                  <a:off x="7718942" y="372390"/>
                  <a:ext cx="408228" cy="361382"/>
                </a:xfrm>
                <a:custGeom>
                  <a:avLst/>
                  <a:gdLst>
                    <a:gd name="T0" fmla="*/ 257 w 257"/>
                    <a:gd name="T1" fmla="*/ 0 h 227"/>
                    <a:gd name="T2" fmla="*/ 257 w 257"/>
                    <a:gd name="T3" fmla="*/ 104 h 227"/>
                    <a:gd name="T4" fmla="*/ 254 w 257"/>
                    <a:gd name="T5" fmla="*/ 104 h 227"/>
                    <a:gd name="T6" fmla="*/ 235 w 257"/>
                    <a:gd name="T7" fmla="*/ 99 h 227"/>
                    <a:gd name="T8" fmla="*/ 232 w 257"/>
                    <a:gd name="T9" fmla="*/ 95 h 227"/>
                    <a:gd name="T10" fmla="*/ 232 w 257"/>
                    <a:gd name="T11" fmla="*/ 59 h 227"/>
                    <a:gd name="T12" fmla="*/ 232 w 257"/>
                    <a:gd name="T13" fmla="*/ 54 h 227"/>
                    <a:gd name="T14" fmla="*/ 25 w 257"/>
                    <a:gd name="T15" fmla="*/ 54 h 227"/>
                    <a:gd name="T16" fmla="*/ 25 w 257"/>
                    <a:gd name="T17" fmla="*/ 202 h 227"/>
                    <a:gd name="T18" fmla="*/ 141 w 257"/>
                    <a:gd name="T19" fmla="*/ 202 h 227"/>
                    <a:gd name="T20" fmla="*/ 151 w 257"/>
                    <a:gd name="T21" fmla="*/ 227 h 227"/>
                    <a:gd name="T22" fmla="*/ 0 w 257"/>
                    <a:gd name="T23" fmla="*/ 227 h 227"/>
                    <a:gd name="T24" fmla="*/ 0 w 257"/>
                    <a:gd name="T25" fmla="*/ 0 h 227"/>
                    <a:gd name="T26" fmla="*/ 257 w 257"/>
                    <a:gd name="T27"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7" h="227">
                      <a:moveTo>
                        <a:pt x="257" y="0"/>
                      </a:moveTo>
                      <a:cubicBezTo>
                        <a:pt x="257" y="35"/>
                        <a:pt x="257" y="69"/>
                        <a:pt x="257" y="104"/>
                      </a:cubicBezTo>
                      <a:cubicBezTo>
                        <a:pt x="256" y="104"/>
                        <a:pt x="255" y="104"/>
                        <a:pt x="254" y="104"/>
                      </a:cubicBezTo>
                      <a:cubicBezTo>
                        <a:pt x="248" y="102"/>
                        <a:pt x="242" y="100"/>
                        <a:pt x="235" y="99"/>
                      </a:cubicBezTo>
                      <a:cubicBezTo>
                        <a:pt x="233" y="98"/>
                        <a:pt x="232" y="97"/>
                        <a:pt x="232" y="95"/>
                      </a:cubicBezTo>
                      <a:cubicBezTo>
                        <a:pt x="232" y="83"/>
                        <a:pt x="232" y="71"/>
                        <a:pt x="232" y="59"/>
                      </a:cubicBezTo>
                      <a:cubicBezTo>
                        <a:pt x="232" y="57"/>
                        <a:pt x="232" y="56"/>
                        <a:pt x="232" y="54"/>
                      </a:cubicBezTo>
                      <a:cubicBezTo>
                        <a:pt x="163" y="54"/>
                        <a:pt x="94" y="54"/>
                        <a:pt x="25" y="54"/>
                      </a:cubicBezTo>
                      <a:cubicBezTo>
                        <a:pt x="25" y="104"/>
                        <a:pt x="25" y="153"/>
                        <a:pt x="25" y="202"/>
                      </a:cubicBezTo>
                      <a:cubicBezTo>
                        <a:pt x="64" y="202"/>
                        <a:pt x="103" y="202"/>
                        <a:pt x="141" y="202"/>
                      </a:cubicBezTo>
                      <a:cubicBezTo>
                        <a:pt x="144" y="211"/>
                        <a:pt x="148" y="219"/>
                        <a:pt x="151" y="227"/>
                      </a:cubicBezTo>
                      <a:cubicBezTo>
                        <a:pt x="101" y="227"/>
                        <a:pt x="50" y="227"/>
                        <a:pt x="0" y="227"/>
                      </a:cubicBezTo>
                      <a:cubicBezTo>
                        <a:pt x="0" y="151"/>
                        <a:pt x="0" y="76"/>
                        <a:pt x="0" y="0"/>
                      </a:cubicBezTo>
                      <a:cubicBezTo>
                        <a:pt x="85" y="0"/>
                        <a:pt x="171" y="0"/>
                        <a:pt x="2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20" name="Freeform 1307"/>
                <p:cNvSpPr>
                  <a:spLocks noEditPoints="1"/>
                </p:cNvSpPr>
                <p:nvPr/>
              </p:nvSpPr>
              <p:spPr bwMode="gray">
                <a:xfrm>
                  <a:off x="7962094" y="546389"/>
                  <a:ext cx="258767" cy="265459"/>
                </a:xfrm>
                <a:custGeom>
                  <a:avLst/>
                  <a:gdLst>
                    <a:gd name="T0" fmla="*/ 163 w 163"/>
                    <a:gd name="T1" fmla="*/ 146 h 166"/>
                    <a:gd name="T2" fmla="*/ 142 w 163"/>
                    <a:gd name="T3" fmla="*/ 166 h 166"/>
                    <a:gd name="T4" fmla="*/ 134 w 163"/>
                    <a:gd name="T5" fmla="*/ 157 h 166"/>
                    <a:gd name="T6" fmla="*/ 104 w 163"/>
                    <a:gd name="T7" fmla="*/ 127 h 166"/>
                    <a:gd name="T8" fmla="*/ 99 w 163"/>
                    <a:gd name="T9" fmla="*/ 127 h 166"/>
                    <a:gd name="T10" fmla="*/ 18 w 163"/>
                    <a:gd name="T11" fmla="*/ 103 h 166"/>
                    <a:gd name="T12" fmla="*/ 43 w 163"/>
                    <a:gd name="T13" fmla="*/ 18 h 166"/>
                    <a:gd name="T14" fmla="*/ 130 w 163"/>
                    <a:gd name="T15" fmla="*/ 59 h 166"/>
                    <a:gd name="T16" fmla="*/ 125 w 163"/>
                    <a:gd name="T17" fmla="*/ 101 h 166"/>
                    <a:gd name="T18" fmla="*/ 126 w 163"/>
                    <a:gd name="T19" fmla="*/ 108 h 166"/>
                    <a:gd name="T20" fmla="*/ 163 w 163"/>
                    <a:gd name="T21" fmla="*/ 146 h 166"/>
                    <a:gd name="T22" fmla="*/ 109 w 163"/>
                    <a:gd name="T23" fmla="*/ 72 h 166"/>
                    <a:gd name="T24" fmla="*/ 71 w 163"/>
                    <a:gd name="T25" fmla="*/ 34 h 166"/>
                    <a:gd name="T26" fmla="*/ 32 w 163"/>
                    <a:gd name="T27" fmla="*/ 72 h 166"/>
                    <a:gd name="T28" fmla="*/ 71 w 163"/>
                    <a:gd name="T29" fmla="*/ 111 h 166"/>
                    <a:gd name="T30" fmla="*/ 109 w 163"/>
                    <a:gd name="T31" fmla="*/ 72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3" h="166">
                      <a:moveTo>
                        <a:pt x="163" y="146"/>
                      </a:moveTo>
                      <a:cubicBezTo>
                        <a:pt x="156" y="152"/>
                        <a:pt x="150" y="159"/>
                        <a:pt x="142" y="166"/>
                      </a:cubicBezTo>
                      <a:cubicBezTo>
                        <a:pt x="140" y="163"/>
                        <a:pt x="137" y="160"/>
                        <a:pt x="134" y="157"/>
                      </a:cubicBezTo>
                      <a:cubicBezTo>
                        <a:pt x="124" y="147"/>
                        <a:pt x="114" y="138"/>
                        <a:pt x="104" y="127"/>
                      </a:cubicBezTo>
                      <a:cubicBezTo>
                        <a:pt x="103" y="125"/>
                        <a:pt x="101" y="125"/>
                        <a:pt x="99" y="127"/>
                      </a:cubicBezTo>
                      <a:cubicBezTo>
                        <a:pt x="69" y="141"/>
                        <a:pt x="35" y="132"/>
                        <a:pt x="18" y="103"/>
                      </a:cubicBezTo>
                      <a:cubicBezTo>
                        <a:pt x="0" y="74"/>
                        <a:pt x="11" y="33"/>
                        <a:pt x="43" y="18"/>
                      </a:cubicBezTo>
                      <a:cubicBezTo>
                        <a:pt x="79" y="0"/>
                        <a:pt x="122" y="20"/>
                        <a:pt x="130" y="59"/>
                      </a:cubicBezTo>
                      <a:cubicBezTo>
                        <a:pt x="134" y="74"/>
                        <a:pt x="132" y="88"/>
                        <a:pt x="125" y="101"/>
                      </a:cubicBezTo>
                      <a:cubicBezTo>
                        <a:pt x="123" y="104"/>
                        <a:pt x="123" y="106"/>
                        <a:pt x="126" y="108"/>
                      </a:cubicBezTo>
                      <a:cubicBezTo>
                        <a:pt x="138" y="121"/>
                        <a:pt x="151" y="133"/>
                        <a:pt x="163" y="146"/>
                      </a:cubicBezTo>
                      <a:close/>
                      <a:moveTo>
                        <a:pt x="109" y="72"/>
                      </a:moveTo>
                      <a:cubicBezTo>
                        <a:pt x="109" y="51"/>
                        <a:pt x="92" y="34"/>
                        <a:pt x="71" y="34"/>
                      </a:cubicBezTo>
                      <a:cubicBezTo>
                        <a:pt x="49" y="34"/>
                        <a:pt x="32" y="51"/>
                        <a:pt x="32" y="72"/>
                      </a:cubicBezTo>
                      <a:cubicBezTo>
                        <a:pt x="32" y="93"/>
                        <a:pt x="50" y="111"/>
                        <a:pt x="71" y="111"/>
                      </a:cubicBezTo>
                      <a:cubicBezTo>
                        <a:pt x="92" y="111"/>
                        <a:pt x="109" y="93"/>
                        <a:pt x="109"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21" name="Freeform 1308"/>
                <p:cNvSpPr>
                  <a:spLocks/>
                </p:cNvSpPr>
                <p:nvPr/>
              </p:nvSpPr>
              <p:spPr bwMode="gray">
                <a:xfrm>
                  <a:off x="7846095" y="506235"/>
                  <a:ext cx="42385" cy="138307"/>
                </a:xfrm>
                <a:custGeom>
                  <a:avLst/>
                  <a:gdLst>
                    <a:gd name="T0" fmla="*/ 27 w 27"/>
                    <a:gd name="T1" fmla="*/ 87 h 87"/>
                    <a:gd name="T2" fmla="*/ 0 w 27"/>
                    <a:gd name="T3" fmla="*/ 87 h 87"/>
                    <a:gd name="T4" fmla="*/ 0 w 27"/>
                    <a:gd name="T5" fmla="*/ 0 h 87"/>
                    <a:gd name="T6" fmla="*/ 27 w 27"/>
                    <a:gd name="T7" fmla="*/ 0 h 87"/>
                    <a:gd name="T8" fmla="*/ 27 w 27"/>
                    <a:gd name="T9" fmla="*/ 87 h 87"/>
                  </a:gdLst>
                  <a:ahLst/>
                  <a:cxnLst>
                    <a:cxn ang="0">
                      <a:pos x="T0" y="T1"/>
                    </a:cxn>
                    <a:cxn ang="0">
                      <a:pos x="T2" y="T3"/>
                    </a:cxn>
                    <a:cxn ang="0">
                      <a:pos x="T4" y="T5"/>
                    </a:cxn>
                    <a:cxn ang="0">
                      <a:pos x="T6" y="T7"/>
                    </a:cxn>
                    <a:cxn ang="0">
                      <a:pos x="T8" y="T9"/>
                    </a:cxn>
                  </a:cxnLst>
                  <a:rect l="0" t="0" r="r" b="b"/>
                  <a:pathLst>
                    <a:path w="27" h="87">
                      <a:moveTo>
                        <a:pt x="27" y="87"/>
                      </a:moveTo>
                      <a:cubicBezTo>
                        <a:pt x="18" y="87"/>
                        <a:pt x="9" y="87"/>
                        <a:pt x="0" y="87"/>
                      </a:cubicBezTo>
                      <a:cubicBezTo>
                        <a:pt x="0" y="58"/>
                        <a:pt x="0" y="29"/>
                        <a:pt x="0" y="0"/>
                      </a:cubicBezTo>
                      <a:cubicBezTo>
                        <a:pt x="9" y="0"/>
                        <a:pt x="18" y="0"/>
                        <a:pt x="27" y="0"/>
                      </a:cubicBezTo>
                      <a:cubicBezTo>
                        <a:pt x="27" y="29"/>
                        <a:pt x="27" y="58"/>
                        <a:pt x="27"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22" name="Freeform 1309"/>
                <p:cNvSpPr>
                  <a:spLocks/>
                </p:cNvSpPr>
                <p:nvPr/>
              </p:nvSpPr>
              <p:spPr bwMode="gray">
                <a:xfrm>
                  <a:off x="7785864" y="555312"/>
                  <a:ext cx="42385" cy="89230"/>
                </a:xfrm>
                <a:custGeom>
                  <a:avLst/>
                  <a:gdLst>
                    <a:gd name="T0" fmla="*/ 0 w 26"/>
                    <a:gd name="T1" fmla="*/ 57 h 57"/>
                    <a:gd name="T2" fmla="*/ 0 w 26"/>
                    <a:gd name="T3" fmla="*/ 0 h 57"/>
                    <a:gd name="T4" fmla="*/ 26 w 26"/>
                    <a:gd name="T5" fmla="*/ 0 h 57"/>
                    <a:gd name="T6" fmla="*/ 26 w 26"/>
                    <a:gd name="T7" fmla="*/ 8 h 57"/>
                    <a:gd name="T8" fmla="*/ 26 w 26"/>
                    <a:gd name="T9" fmla="*/ 54 h 57"/>
                    <a:gd name="T10" fmla="*/ 23 w 26"/>
                    <a:gd name="T11" fmla="*/ 57 h 57"/>
                    <a:gd name="T12" fmla="*/ 0 w 26"/>
                    <a:gd name="T13" fmla="*/ 57 h 57"/>
                  </a:gdLst>
                  <a:ahLst/>
                  <a:cxnLst>
                    <a:cxn ang="0">
                      <a:pos x="T0" y="T1"/>
                    </a:cxn>
                    <a:cxn ang="0">
                      <a:pos x="T2" y="T3"/>
                    </a:cxn>
                    <a:cxn ang="0">
                      <a:pos x="T4" y="T5"/>
                    </a:cxn>
                    <a:cxn ang="0">
                      <a:pos x="T6" y="T7"/>
                    </a:cxn>
                    <a:cxn ang="0">
                      <a:pos x="T8" y="T9"/>
                    </a:cxn>
                    <a:cxn ang="0">
                      <a:pos x="T10" y="T11"/>
                    </a:cxn>
                    <a:cxn ang="0">
                      <a:pos x="T12" y="T13"/>
                    </a:cxn>
                  </a:cxnLst>
                  <a:rect l="0" t="0" r="r" b="b"/>
                  <a:pathLst>
                    <a:path w="26" h="57">
                      <a:moveTo>
                        <a:pt x="0" y="57"/>
                      </a:moveTo>
                      <a:cubicBezTo>
                        <a:pt x="0" y="38"/>
                        <a:pt x="0" y="19"/>
                        <a:pt x="0" y="0"/>
                      </a:cubicBezTo>
                      <a:cubicBezTo>
                        <a:pt x="8" y="0"/>
                        <a:pt x="17" y="0"/>
                        <a:pt x="26" y="0"/>
                      </a:cubicBezTo>
                      <a:cubicBezTo>
                        <a:pt x="26" y="3"/>
                        <a:pt x="26" y="5"/>
                        <a:pt x="26" y="8"/>
                      </a:cubicBezTo>
                      <a:cubicBezTo>
                        <a:pt x="26" y="23"/>
                        <a:pt x="26" y="38"/>
                        <a:pt x="26" y="54"/>
                      </a:cubicBezTo>
                      <a:cubicBezTo>
                        <a:pt x="26" y="56"/>
                        <a:pt x="25" y="57"/>
                        <a:pt x="23" y="57"/>
                      </a:cubicBezTo>
                      <a:cubicBezTo>
                        <a:pt x="15" y="57"/>
                        <a:pt x="7" y="57"/>
                        <a:pt x="0"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nvGrpSpPr>
              <p:cNvPr id="124" name="METRO ICON - study"/>
              <p:cNvGrpSpPr>
                <a:grpSpLocks noChangeAspect="1"/>
              </p:cNvGrpSpPr>
              <p:nvPr/>
            </p:nvGrpSpPr>
            <p:grpSpPr bwMode="gray">
              <a:xfrm>
                <a:off x="7679526" y="1829317"/>
                <a:ext cx="592143" cy="316131"/>
                <a:chOff x="8319055" y="1654786"/>
                <a:chExt cx="686136" cy="366312"/>
              </a:xfrm>
              <a:solidFill>
                <a:schemeClr val="bg1"/>
              </a:solidFill>
            </p:grpSpPr>
            <p:sp>
              <p:nvSpPr>
                <p:cNvPr id="125" name="Freeform 7"/>
                <p:cNvSpPr>
                  <a:spLocks noEditPoints="1"/>
                </p:cNvSpPr>
                <p:nvPr/>
              </p:nvSpPr>
              <p:spPr bwMode="gray">
                <a:xfrm>
                  <a:off x="8319055" y="1654786"/>
                  <a:ext cx="686136" cy="366312"/>
                </a:xfrm>
                <a:custGeom>
                  <a:avLst/>
                  <a:gdLst>
                    <a:gd name="T0" fmla="*/ 0 w 1503"/>
                    <a:gd name="T1" fmla="*/ 175 h 801"/>
                    <a:gd name="T2" fmla="*/ 150 w 1503"/>
                    <a:gd name="T3" fmla="*/ 138 h 801"/>
                    <a:gd name="T4" fmla="*/ 367 w 1503"/>
                    <a:gd name="T5" fmla="*/ 89 h 801"/>
                    <a:gd name="T6" fmla="*/ 716 w 1503"/>
                    <a:gd name="T7" fmla="*/ 10 h 801"/>
                    <a:gd name="T8" fmla="*/ 831 w 1503"/>
                    <a:gd name="T9" fmla="*/ 19 h 801"/>
                    <a:gd name="T10" fmla="*/ 1361 w 1503"/>
                    <a:gd name="T11" fmla="*/ 188 h 801"/>
                    <a:gd name="T12" fmla="*/ 1503 w 1503"/>
                    <a:gd name="T13" fmla="*/ 240 h 801"/>
                    <a:gd name="T14" fmla="*/ 1228 w 1503"/>
                    <a:gd name="T15" fmla="*/ 334 h 801"/>
                    <a:gd name="T16" fmla="*/ 782 w 1503"/>
                    <a:gd name="T17" fmla="*/ 491 h 801"/>
                    <a:gd name="T18" fmla="*/ 733 w 1503"/>
                    <a:gd name="T19" fmla="*/ 491 h 801"/>
                    <a:gd name="T20" fmla="*/ 394 w 1503"/>
                    <a:gd name="T21" fmla="*/ 354 h 801"/>
                    <a:gd name="T22" fmla="*/ 280 w 1503"/>
                    <a:gd name="T23" fmla="*/ 308 h 801"/>
                    <a:gd name="T24" fmla="*/ 281 w 1503"/>
                    <a:gd name="T25" fmla="*/ 560 h 801"/>
                    <a:gd name="T26" fmla="*/ 291 w 1503"/>
                    <a:gd name="T27" fmla="*/ 694 h 801"/>
                    <a:gd name="T28" fmla="*/ 252 w 1503"/>
                    <a:gd name="T29" fmla="*/ 801 h 801"/>
                    <a:gd name="T30" fmla="*/ 208 w 1503"/>
                    <a:gd name="T31" fmla="*/ 715 h 801"/>
                    <a:gd name="T32" fmla="*/ 211 w 1503"/>
                    <a:gd name="T33" fmla="*/ 595 h 801"/>
                    <a:gd name="T34" fmla="*/ 212 w 1503"/>
                    <a:gd name="T35" fmla="*/ 585 h 801"/>
                    <a:gd name="T36" fmla="*/ 218 w 1503"/>
                    <a:gd name="T37" fmla="*/ 295 h 801"/>
                    <a:gd name="T38" fmla="*/ 200 w 1503"/>
                    <a:gd name="T39" fmla="*/ 275 h 801"/>
                    <a:gd name="T40" fmla="*/ 13 w 1503"/>
                    <a:gd name="T41" fmla="*/ 184 h 801"/>
                    <a:gd name="T42" fmla="*/ 0 w 1503"/>
                    <a:gd name="T43" fmla="*/ 175 h 801"/>
                    <a:gd name="T44" fmla="*/ 693 w 1503"/>
                    <a:gd name="T45" fmla="*/ 209 h 801"/>
                    <a:gd name="T46" fmla="*/ 666 w 1503"/>
                    <a:gd name="T47" fmla="*/ 185 h 801"/>
                    <a:gd name="T48" fmla="*/ 566 w 1503"/>
                    <a:gd name="T49" fmla="*/ 204 h 801"/>
                    <a:gd name="T50" fmla="*/ 336 w 1503"/>
                    <a:gd name="T51" fmla="*/ 242 h 801"/>
                    <a:gd name="T52" fmla="*/ 257 w 1503"/>
                    <a:gd name="T53" fmla="*/ 257 h 801"/>
                    <a:gd name="T54" fmla="*/ 257 w 1503"/>
                    <a:gd name="T55" fmla="*/ 267 h 801"/>
                    <a:gd name="T56" fmla="*/ 316 w 1503"/>
                    <a:gd name="T57" fmla="*/ 277 h 801"/>
                    <a:gd name="T58" fmla="*/ 693 w 1503"/>
                    <a:gd name="T59" fmla="*/ 209 h 801"/>
                    <a:gd name="T60" fmla="*/ 763 w 1503"/>
                    <a:gd name="T61" fmla="*/ 205 h 801"/>
                    <a:gd name="T62" fmla="*/ 799 w 1503"/>
                    <a:gd name="T63" fmla="*/ 183 h 801"/>
                    <a:gd name="T64" fmla="*/ 764 w 1503"/>
                    <a:gd name="T65" fmla="*/ 154 h 801"/>
                    <a:gd name="T66" fmla="*/ 727 w 1503"/>
                    <a:gd name="T67" fmla="*/ 180 h 801"/>
                    <a:gd name="T68" fmla="*/ 763 w 1503"/>
                    <a:gd name="T69" fmla="*/ 205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03" h="801">
                      <a:moveTo>
                        <a:pt x="0" y="175"/>
                      </a:moveTo>
                      <a:cubicBezTo>
                        <a:pt x="53" y="162"/>
                        <a:pt x="102" y="149"/>
                        <a:pt x="150" y="138"/>
                      </a:cubicBezTo>
                      <a:cubicBezTo>
                        <a:pt x="223" y="121"/>
                        <a:pt x="295" y="105"/>
                        <a:pt x="367" y="89"/>
                      </a:cubicBezTo>
                      <a:cubicBezTo>
                        <a:pt x="484" y="63"/>
                        <a:pt x="601" y="40"/>
                        <a:pt x="716" y="10"/>
                      </a:cubicBezTo>
                      <a:cubicBezTo>
                        <a:pt x="758" y="0"/>
                        <a:pt x="793" y="7"/>
                        <a:pt x="831" y="19"/>
                      </a:cubicBezTo>
                      <a:cubicBezTo>
                        <a:pt x="1007" y="76"/>
                        <a:pt x="1184" y="132"/>
                        <a:pt x="1361" y="188"/>
                      </a:cubicBezTo>
                      <a:cubicBezTo>
                        <a:pt x="1409" y="203"/>
                        <a:pt x="1456" y="219"/>
                        <a:pt x="1503" y="240"/>
                      </a:cubicBezTo>
                      <a:cubicBezTo>
                        <a:pt x="1412" y="271"/>
                        <a:pt x="1319" y="302"/>
                        <a:pt x="1228" y="334"/>
                      </a:cubicBezTo>
                      <a:cubicBezTo>
                        <a:pt x="1079" y="386"/>
                        <a:pt x="931" y="439"/>
                        <a:pt x="782" y="491"/>
                      </a:cubicBezTo>
                      <a:cubicBezTo>
                        <a:pt x="767" y="496"/>
                        <a:pt x="747" y="497"/>
                        <a:pt x="733" y="491"/>
                      </a:cubicBezTo>
                      <a:cubicBezTo>
                        <a:pt x="620" y="447"/>
                        <a:pt x="507" y="400"/>
                        <a:pt x="394" y="354"/>
                      </a:cubicBezTo>
                      <a:cubicBezTo>
                        <a:pt x="359" y="339"/>
                        <a:pt x="323" y="325"/>
                        <a:pt x="280" y="308"/>
                      </a:cubicBezTo>
                      <a:cubicBezTo>
                        <a:pt x="280" y="395"/>
                        <a:pt x="279" y="478"/>
                        <a:pt x="281" y="560"/>
                      </a:cubicBezTo>
                      <a:cubicBezTo>
                        <a:pt x="281" y="605"/>
                        <a:pt x="285" y="650"/>
                        <a:pt x="291" y="694"/>
                      </a:cubicBezTo>
                      <a:cubicBezTo>
                        <a:pt x="297" y="737"/>
                        <a:pt x="271" y="767"/>
                        <a:pt x="252" y="801"/>
                      </a:cubicBezTo>
                      <a:cubicBezTo>
                        <a:pt x="224" y="779"/>
                        <a:pt x="212" y="746"/>
                        <a:pt x="208" y="715"/>
                      </a:cubicBezTo>
                      <a:cubicBezTo>
                        <a:pt x="204" y="675"/>
                        <a:pt x="210" y="635"/>
                        <a:pt x="211" y="595"/>
                      </a:cubicBezTo>
                      <a:cubicBezTo>
                        <a:pt x="211" y="591"/>
                        <a:pt x="212" y="588"/>
                        <a:pt x="212" y="585"/>
                      </a:cubicBezTo>
                      <a:cubicBezTo>
                        <a:pt x="215" y="488"/>
                        <a:pt x="217" y="392"/>
                        <a:pt x="218" y="295"/>
                      </a:cubicBezTo>
                      <a:cubicBezTo>
                        <a:pt x="218" y="289"/>
                        <a:pt x="208" y="279"/>
                        <a:pt x="200" y="275"/>
                      </a:cubicBezTo>
                      <a:cubicBezTo>
                        <a:pt x="138" y="244"/>
                        <a:pt x="76" y="215"/>
                        <a:pt x="13" y="184"/>
                      </a:cubicBezTo>
                      <a:cubicBezTo>
                        <a:pt x="10" y="183"/>
                        <a:pt x="8" y="181"/>
                        <a:pt x="0" y="175"/>
                      </a:cubicBezTo>
                      <a:close/>
                      <a:moveTo>
                        <a:pt x="693" y="209"/>
                      </a:moveTo>
                      <a:cubicBezTo>
                        <a:pt x="695" y="188"/>
                        <a:pt x="684" y="181"/>
                        <a:pt x="666" y="185"/>
                      </a:cubicBezTo>
                      <a:cubicBezTo>
                        <a:pt x="633" y="190"/>
                        <a:pt x="600" y="198"/>
                        <a:pt x="566" y="204"/>
                      </a:cubicBezTo>
                      <a:cubicBezTo>
                        <a:pt x="490" y="217"/>
                        <a:pt x="413" y="229"/>
                        <a:pt x="336" y="242"/>
                      </a:cubicBezTo>
                      <a:cubicBezTo>
                        <a:pt x="310" y="246"/>
                        <a:pt x="284" y="252"/>
                        <a:pt x="257" y="257"/>
                      </a:cubicBezTo>
                      <a:cubicBezTo>
                        <a:pt x="257" y="260"/>
                        <a:pt x="257" y="264"/>
                        <a:pt x="257" y="267"/>
                      </a:cubicBezTo>
                      <a:cubicBezTo>
                        <a:pt x="277" y="271"/>
                        <a:pt x="298" y="281"/>
                        <a:pt x="316" y="277"/>
                      </a:cubicBezTo>
                      <a:cubicBezTo>
                        <a:pt x="442" y="256"/>
                        <a:pt x="567" y="232"/>
                        <a:pt x="693" y="209"/>
                      </a:cubicBezTo>
                      <a:close/>
                      <a:moveTo>
                        <a:pt x="763" y="205"/>
                      </a:moveTo>
                      <a:cubicBezTo>
                        <a:pt x="781" y="206"/>
                        <a:pt x="798" y="207"/>
                        <a:pt x="799" y="183"/>
                      </a:cubicBezTo>
                      <a:cubicBezTo>
                        <a:pt x="799" y="160"/>
                        <a:pt x="781" y="154"/>
                        <a:pt x="764" y="154"/>
                      </a:cubicBezTo>
                      <a:cubicBezTo>
                        <a:pt x="747" y="153"/>
                        <a:pt x="727" y="161"/>
                        <a:pt x="727" y="180"/>
                      </a:cubicBezTo>
                      <a:cubicBezTo>
                        <a:pt x="727" y="200"/>
                        <a:pt x="744" y="208"/>
                        <a:pt x="763" y="205"/>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7"/>
                <p:cNvSpPr>
                  <a:spLocks/>
                </p:cNvSpPr>
                <p:nvPr/>
              </p:nvSpPr>
              <p:spPr bwMode="gray">
                <a:xfrm>
                  <a:off x="8494013" y="1828972"/>
                  <a:ext cx="342393" cy="186146"/>
                </a:xfrm>
                <a:custGeom>
                  <a:avLst/>
                  <a:gdLst>
                    <a:gd name="T0" fmla="*/ 0 w 750"/>
                    <a:gd name="T1" fmla="*/ 0 h 407"/>
                    <a:gd name="T2" fmla="*/ 182 w 750"/>
                    <a:gd name="T3" fmla="*/ 85 h 407"/>
                    <a:gd name="T4" fmla="*/ 363 w 750"/>
                    <a:gd name="T5" fmla="*/ 170 h 407"/>
                    <a:gd name="T6" fmla="*/ 384 w 750"/>
                    <a:gd name="T7" fmla="*/ 170 h 407"/>
                    <a:gd name="T8" fmla="*/ 734 w 750"/>
                    <a:gd name="T9" fmla="*/ 27 h 407"/>
                    <a:gd name="T10" fmla="*/ 750 w 750"/>
                    <a:gd name="T11" fmla="*/ 23 h 407"/>
                    <a:gd name="T12" fmla="*/ 750 w 750"/>
                    <a:gd name="T13" fmla="*/ 285 h 407"/>
                    <a:gd name="T14" fmla="*/ 432 w 750"/>
                    <a:gd name="T15" fmla="*/ 396 h 407"/>
                    <a:gd name="T16" fmla="*/ 237 w 750"/>
                    <a:gd name="T17" fmla="*/ 365 h 407"/>
                    <a:gd name="T18" fmla="*/ 47 w 750"/>
                    <a:gd name="T19" fmla="*/ 276 h 407"/>
                    <a:gd name="T20" fmla="*/ 13 w 750"/>
                    <a:gd name="T21" fmla="*/ 212 h 407"/>
                    <a:gd name="T22" fmla="*/ 7 w 750"/>
                    <a:gd name="T23" fmla="*/ 61 h 407"/>
                    <a:gd name="T24" fmla="*/ 0 w 750"/>
                    <a:gd name="T25"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0" h="407">
                      <a:moveTo>
                        <a:pt x="0" y="0"/>
                      </a:moveTo>
                      <a:cubicBezTo>
                        <a:pt x="65" y="30"/>
                        <a:pt x="123" y="58"/>
                        <a:pt x="182" y="85"/>
                      </a:cubicBezTo>
                      <a:cubicBezTo>
                        <a:pt x="242" y="113"/>
                        <a:pt x="303" y="142"/>
                        <a:pt x="363" y="170"/>
                      </a:cubicBezTo>
                      <a:cubicBezTo>
                        <a:pt x="369" y="172"/>
                        <a:pt x="378" y="172"/>
                        <a:pt x="384" y="170"/>
                      </a:cubicBezTo>
                      <a:cubicBezTo>
                        <a:pt x="501" y="123"/>
                        <a:pt x="617" y="75"/>
                        <a:pt x="734" y="27"/>
                      </a:cubicBezTo>
                      <a:cubicBezTo>
                        <a:pt x="739" y="25"/>
                        <a:pt x="744" y="25"/>
                        <a:pt x="750" y="23"/>
                      </a:cubicBezTo>
                      <a:cubicBezTo>
                        <a:pt x="750" y="110"/>
                        <a:pt x="750" y="196"/>
                        <a:pt x="750" y="285"/>
                      </a:cubicBezTo>
                      <a:cubicBezTo>
                        <a:pt x="646" y="325"/>
                        <a:pt x="546" y="378"/>
                        <a:pt x="432" y="396"/>
                      </a:cubicBezTo>
                      <a:cubicBezTo>
                        <a:pt x="363" y="407"/>
                        <a:pt x="299" y="392"/>
                        <a:pt x="237" y="365"/>
                      </a:cubicBezTo>
                      <a:cubicBezTo>
                        <a:pt x="173" y="337"/>
                        <a:pt x="111" y="304"/>
                        <a:pt x="47" y="276"/>
                      </a:cubicBezTo>
                      <a:cubicBezTo>
                        <a:pt x="15" y="263"/>
                        <a:pt x="15" y="237"/>
                        <a:pt x="13" y="212"/>
                      </a:cubicBezTo>
                      <a:cubicBezTo>
                        <a:pt x="10" y="161"/>
                        <a:pt x="9" y="111"/>
                        <a:pt x="7" y="61"/>
                      </a:cubicBezTo>
                      <a:cubicBezTo>
                        <a:pt x="6" y="42"/>
                        <a:pt x="3" y="24"/>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3230109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Bildplatzhalter 7"/>
          <p:cNvPicPr>
            <a:picLocks noChangeAspect="1"/>
          </p:cNvPicPr>
          <p:nvPr/>
        </p:nvPicPr>
        <p:blipFill>
          <a:blip r:embed="rId2">
            <a:extLst>
              <a:ext uri="{28A0092B-C50C-407E-A947-70E740481C1C}">
                <a14:useLocalDpi xmlns:a14="http://schemas.microsoft.com/office/drawing/2010/main" val="0"/>
              </a:ext>
            </a:extLst>
          </a:blip>
          <a:srcRect t="7807" b="7807"/>
          <a:stretch>
            <a:fillRect/>
          </a:stretch>
        </p:blipFill>
        <p:spPr bwMode="gray">
          <a:xfrm>
            <a:off x="0" y="0"/>
            <a:ext cx="12190413" cy="6858000"/>
          </a:xfrm>
          <a:prstGeom prst="rect">
            <a:avLst/>
          </a:prstGeom>
        </p:spPr>
      </p:pic>
      <p:sp>
        <p:nvSpPr>
          <p:cNvPr id="63" name="Rechteck 62"/>
          <p:cNvSpPr/>
          <p:nvPr/>
        </p:nvSpPr>
        <p:spPr bwMode="gray">
          <a:xfrm>
            <a:off x="1" y="0"/>
            <a:ext cx="12197808" cy="6858000"/>
          </a:xfrm>
          <a:prstGeom prst="rect">
            <a:avLst/>
          </a:prstGeom>
          <a:solidFill>
            <a:schemeClr val="accent1">
              <a:lumMod val="7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grpSp>
        <p:nvGrpSpPr>
          <p:cNvPr id="5" name="Gruppieren 4"/>
          <p:cNvGrpSpPr>
            <a:grpSpLocks noChangeAspect="1"/>
          </p:cNvGrpSpPr>
          <p:nvPr/>
        </p:nvGrpSpPr>
        <p:grpSpPr bwMode="gray">
          <a:xfrm>
            <a:off x="1154070" y="2041279"/>
            <a:ext cx="1730075" cy="3139044"/>
            <a:chOff x="3584575" y="2489201"/>
            <a:chExt cx="1830388" cy="3321050"/>
          </a:xfrm>
        </p:grpSpPr>
        <p:sp>
          <p:nvSpPr>
            <p:cNvPr id="6" name="AutoShape 4"/>
            <p:cNvSpPr>
              <a:spLocks noChangeAspect="1" noChangeArrowheads="1" noTextEdit="1"/>
            </p:cNvSpPr>
            <p:nvPr/>
          </p:nvSpPr>
          <p:spPr bwMode="gray">
            <a:xfrm>
              <a:off x="3584575" y="2493963"/>
              <a:ext cx="1830388" cy="331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6"/>
            <p:cNvSpPr>
              <a:spLocks/>
            </p:cNvSpPr>
            <p:nvPr/>
          </p:nvSpPr>
          <p:spPr bwMode="gray">
            <a:xfrm>
              <a:off x="5284788" y="3602038"/>
              <a:ext cx="125413" cy="358775"/>
            </a:xfrm>
            <a:custGeom>
              <a:avLst/>
              <a:gdLst>
                <a:gd name="T0" fmla="*/ 0 w 26"/>
                <a:gd name="T1" fmla="*/ 0 h 74"/>
                <a:gd name="T2" fmla="*/ 0 w 26"/>
                <a:gd name="T3" fmla="*/ 74 h 74"/>
                <a:gd name="T4" fmla="*/ 17 w 26"/>
                <a:gd name="T5" fmla="*/ 74 h 74"/>
                <a:gd name="T6" fmla="*/ 26 w 26"/>
                <a:gd name="T7" fmla="*/ 63 h 74"/>
                <a:gd name="T8" fmla="*/ 26 w 26"/>
                <a:gd name="T9" fmla="*/ 11 h 74"/>
                <a:gd name="T10" fmla="*/ 17 w 26"/>
                <a:gd name="T11" fmla="*/ 0 h 74"/>
                <a:gd name="T12" fmla="*/ 0 w 26"/>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26" h="74">
                  <a:moveTo>
                    <a:pt x="0" y="0"/>
                  </a:moveTo>
                  <a:cubicBezTo>
                    <a:pt x="0" y="74"/>
                    <a:pt x="0" y="74"/>
                    <a:pt x="0" y="74"/>
                  </a:cubicBezTo>
                  <a:cubicBezTo>
                    <a:pt x="17" y="74"/>
                    <a:pt x="17" y="74"/>
                    <a:pt x="17" y="74"/>
                  </a:cubicBezTo>
                  <a:cubicBezTo>
                    <a:pt x="22" y="74"/>
                    <a:pt x="26" y="68"/>
                    <a:pt x="26" y="63"/>
                  </a:cubicBezTo>
                  <a:cubicBezTo>
                    <a:pt x="26" y="11"/>
                    <a:pt x="26" y="11"/>
                    <a:pt x="26" y="11"/>
                  </a:cubicBezTo>
                  <a:cubicBezTo>
                    <a:pt x="26" y="6"/>
                    <a:pt x="22" y="0"/>
                    <a:pt x="17" y="0"/>
                  </a:cubicBezTo>
                  <a:lnTo>
                    <a:pt x="0" y="0"/>
                  </a:lnTo>
                  <a:close/>
                </a:path>
              </a:pathLst>
            </a:custGeom>
            <a:solidFill>
              <a:srgbClr val="B1B3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7"/>
            <p:cNvSpPr>
              <a:spLocks/>
            </p:cNvSpPr>
            <p:nvPr/>
          </p:nvSpPr>
          <p:spPr bwMode="gray">
            <a:xfrm>
              <a:off x="3705225" y="2489201"/>
              <a:ext cx="1535113" cy="793750"/>
            </a:xfrm>
            <a:custGeom>
              <a:avLst/>
              <a:gdLst>
                <a:gd name="T0" fmla="*/ 317 w 317"/>
                <a:gd name="T1" fmla="*/ 163 h 164"/>
                <a:gd name="T2" fmla="*/ 299 w 317"/>
                <a:gd name="T3" fmla="*/ 137 h 164"/>
                <a:gd name="T4" fmla="*/ 277 w 317"/>
                <a:gd name="T5" fmla="*/ 109 h 164"/>
                <a:gd name="T6" fmla="*/ 266 w 317"/>
                <a:gd name="T7" fmla="*/ 30 h 164"/>
                <a:gd name="T8" fmla="*/ 250 w 317"/>
                <a:gd name="T9" fmla="*/ 10 h 164"/>
                <a:gd name="T10" fmla="*/ 161 w 317"/>
                <a:gd name="T11" fmla="*/ 0 h 164"/>
                <a:gd name="T12" fmla="*/ 137 w 317"/>
                <a:gd name="T13" fmla="*/ 1 h 164"/>
                <a:gd name="T14" fmla="*/ 137 w 317"/>
                <a:gd name="T15" fmla="*/ 1 h 164"/>
                <a:gd name="T16" fmla="*/ 137 w 317"/>
                <a:gd name="T17" fmla="*/ 1 h 164"/>
                <a:gd name="T18" fmla="*/ 67 w 317"/>
                <a:gd name="T19" fmla="*/ 10 h 164"/>
                <a:gd name="T20" fmla="*/ 51 w 317"/>
                <a:gd name="T21" fmla="*/ 30 h 164"/>
                <a:gd name="T22" fmla="*/ 40 w 317"/>
                <a:gd name="T23" fmla="*/ 109 h 164"/>
                <a:gd name="T24" fmla="*/ 18 w 317"/>
                <a:gd name="T25" fmla="*/ 137 h 164"/>
                <a:gd name="T26" fmla="*/ 0 w 317"/>
                <a:gd name="T27" fmla="*/ 163 h 164"/>
                <a:gd name="T28" fmla="*/ 115 w 317"/>
                <a:gd name="T29" fmla="*/ 164 h 164"/>
                <a:gd name="T30" fmla="*/ 159 w 317"/>
                <a:gd name="T31" fmla="*/ 159 h 164"/>
                <a:gd name="T32" fmla="*/ 202 w 317"/>
                <a:gd name="T33" fmla="*/ 164 h 164"/>
                <a:gd name="T34" fmla="*/ 317 w 317"/>
                <a:gd name="T35" fmla="*/ 163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7" h="164">
                  <a:moveTo>
                    <a:pt x="317" y="163"/>
                  </a:moveTo>
                  <a:cubicBezTo>
                    <a:pt x="317" y="163"/>
                    <a:pt x="313" y="147"/>
                    <a:pt x="299" y="137"/>
                  </a:cubicBezTo>
                  <a:cubicBezTo>
                    <a:pt x="286" y="127"/>
                    <a:pt x="284" y="124"/>
                    <a:pt x="277" y="109"/>
                  </a:cubicBezTo>
                  <a:cubicBezTo>
                    <a:pt x="269" y="94"/>
                    <a:pt x="267" y="41"/>
                    <a:pt x="266" y="30"/>
                  </a:cubicBezTo>
                  <a:cubicBezTo>
                    <a:pt x="264" y="19"/>
                    <a:pt x="260" y="14"/>
                    <a:pt x="250" y="10"/>
                  </a:cubicBezTo>
                  <a:cubicBezTo>
                    <a:pt x="235" y="5"/>
                    <a:pt x="218" y="0"/>
                    <a:pt x="161" y="0"/>
                  </a:cubicBezTo>
                  <a:cubicBezTo>
                    <a:pt x="161" y="0"/>
                    <a:pt x="143" y="0"/>
                    <a:pt x="137" y="1"/>
                  </a:cubicBezTo>
                  <a:cubicBezTo>
                    <a:pt x="137" y="1"/>
                    <a:pt x="137" y="1"/>
                    <a:pt x="137" y="1"/>
                  </a:cubicBezTo>
                  <a:cubicBezTo>
                    <a:pt x="137" y="1"/>
                    <a:pt x="137" y="1"/>
                    <a:pt x="137" y="1"/>
                  </a:cubicBezTo>
                  <a:cubicBezTo>
                    <a:pt x="95" y="1"/>
                    <a:pt x="80" y="5"/>
                    <a:pt x="67" y="10"/>
                  </a:cubicBezTo>
                  <a:cubicBezTo>
                    <a:pt x="57" y="14"/>
                    <a:pt x="53" y="19"/>
                    <a:pt x="51" y="30"/>
                  </a:cubicBezTo>
                  <a:cubicBezTo>
                    <a:pt x="50" y="41"/>
                    <a:pt x="48" y="94"/>
                    <a:pt x="40" y="109"/>
                  </a:cubicBezTo>
                  <a:cubicBezTo>
                    <a:pt x="33" y="124"/>
                    <a:pt x="31" y="127"/>
                    <a:pt x="18" y="137"/>
                  </a:cubicBezTo>
                  <a:cubicBezTo>
                    <a:pt x="4" y="147"/>
                    <a:pt x="0" y="163"/>
                    <a:pt x="0" y="163"/>
                  </a:cubicBezTo>
                  <a:cubicBezTo>
                    <a:pt x="115" y="164"/>
                    <a:pt x="115" y="164"/>
                    <a:pt x="115" y="164"/>
                  </a:cubicBezTo>
                  <a:cubicBezTo>
                    <a:pt x="159" y="159"/>
                    <a:pt x="159" y="159"/>
                    <a:pt x="159" y="159"/>
                  </a:cubicBezTo>
                  <a:cubicBezTo>
                    <a:pt x="202" y="164"/>
                    <a:pt x="202" y="164"/>
                    <a:pt x="202" y="164"/>
                  </a:cubicBezTo>
                  <a:lnTo>
                    <a:pt x="317" y="163"/>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8"/>
            <p:cNvSpPr>
              <a:spLocks/>
            </p:cNvSpPr>
            <p:nvPr/>
          </p:nvSpPr>
          <p:spPr bwMode="gray">
            <a:xfrm>
              <a:off x="3705225" y="5016501"/>
              <a:ext cx="1535113" cy="793750"/>
            </a:xfrm>
            <a:custGeom>
              <a:avLst/>
              <a:gdLst>
                <a:gd name="T0" fmla="*/ 0 w 317"/>
                <a:gd name="T1" fmla="*/ 2 h 164"/>
                <a:gd name="T2" fmla="*/ 18 w 317"/>
                <a:gd name="T3" fmla="*/ 27 h 164"/>
                <a:gd name="T4" fmla="*/ 40 w 317"/>
                <a:gd name="T5" fmla="*/ 56 h 164"/>
                <a:gd name="T6" fmla="*/ 51 w 317"/>
                <a:gd name="T7" fmla="*/ 134 h 164"/>
                <a:gd name="T8" fmla="*/ 67 w 317"/>
                <a:gd name="T9" fmla="*/ 154 h 164"/>
                <a:gd name="T10" fmla="*/ 156 w 317"/>
                <a:gd name="T11" fmla="*/ 164 h 164"/>
                <a:gd name="T12" fmla="*/ 180 w 317"/>
                <a:gd name="T13" fmla="*/ 164 h 164"/>
                <a:gd name="T14" fmla="*/ 180 w 317"/>
                <a:gd name="T15" fmla="*/ 164 h 164"/>
                <a:gd name="T16" fmla="*/ 180 w 317"/>
                <a:gd name="T17" fmla="*/ 164 h 164"/>
                <a:gd name="T18" fmla="*/ 250 w 317"/>
                <a:gd name="T19" fmla="*/ 154 h 164"/>
                <a:gd name="T20" fmla="*/ 265 w 317"/>
                <a:gd name="T21" fmla="*/ 134 h 164"/>
                <a:gd name="T22" fmla="*/ 277 w 317"/>
                <a:gd name="T23" fmla="*/ 56 h 164"/>
                <a:gd name="T24" fmla="*/ 299 w 317"/>
                <a:gd name="T25" fmla="*/ 27 h 164"/>
                <a:gd name="T26" fmla="*/ 317 w 317"/>
                <a:gd name="T27" fmla="*/ 2 h 164"/>
                <a:gd name="T28" fmla="*/ 202 w 317"/>
                <a:gd name="T29" fmla="*/ 0 h 164"/>
                <a:gd name="T30" fmla="*/ 159 w 317"/>
                <a:gd name="T31" fmla="*/ 6 h 164"/>
                <a:gd name="T32" fmla="*/ 115 w 317"/>
                <a:gd name="T33" fmla="*/ 0 h 164"/>
                <a:gd name="T34" fmla="*/ 0 w 317"/>
                <a:gd name="T35" fmla="*/ 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7" h="164">
                  <a:moveTo>
                    <a:pt x="0" y="2"/>
                  </a:moveTo>
                  <a:cubicBezTo>
                    <a:pt x="0" y="2"/>
                    <a:pt x="4" y="17"/>
                    <a:pt x="18" y="27"/>
                  </a:cubicBezTo>
                  <a:cubicBezTo>
                    <a:pt x="31" y="38"/>
                    <a:pt x="33" y="40"/>
                    <a:pt x="40" y="56"/>
                  </a:cubicBezTo>
                  <a:cubicBezTo>
                    <a:pt x="48" y="71"/>
                    <a:pt x="50" y="123"/>
                    <a:pt x="51" y="134"/>
                  </a:cubicBezTo>
                  <a:cubicBezTo>
                    <a:pt x="53" y="146"/>
                    <a:pt x="57" y="150"/>
                    <a:pt x="67" y="154"/>
                  </a:cubicBezTo>
                  <a:cubicBezTo>
                    <a:pt x="82" y="160"/>
                    <a:pt x="99" y="164"/>
                    <a:pt x="156" y="164"/>
                  </a:cubicBezTo>
                  <a:cubicBezTo>
                    <a:pt x="156" y="164"/>
                    <a:pt x="174" y="164"/>
                    <a:pt x="180" y="164"/>
                  </a:cubicBezTo>
                  <a:cubicBezTo>
                    <a:pt x="180" y="164"/>
                    <a:pt x="180" y="164"/>
                    <a:pt x="180" y="164"/>
                  </a:cubicBezTo>
                  <a:cubicBezTo>
                    <a:pt x="180" y="164"/>
                    <a:pt x="180" y="164"/>
                    <a:pt x="180" y="164"/>
                  </a:cubicBezTo>
                  <a:cubicBezTo>
                    <a:pt x="222" y="163"/>
                    <a:pt x="237" y="159"/>
                    <a:pt x="250" y="154"/>
                  </a:cubicBezTo>
                  <a:cubicBezTo>
                    <a:pt x="260" y="150"/>
                    <a:pt x="264" y="146"/>
                    <a:pt x="265" y="134"/>
                  </a:cubicBezTo>
                  <a:cubicBezTo>
                    <a:pt x="267" y="123"/>
                    <a:pt x="269" y="71"/>
                    <a:pt x="277" y="56"/>
                  </a:cubicBezTo>
                  <a:cubicBezTo>
                    <a:pt x="284" y="40"/>
                    <a:pt x="286" y="38"/>
                    <a:pt x="299" y="27"/>
                  </a:cubicBezTo>
                  <a:cubicBezTo>
                    <a:pt x="313" y="17"/>
                    <a:pt x="317" y="2"/>
                    <a:pt x="317" y="2"/>
                  </a:cubicBezTo>
                  <a:cubicBezTo>
                    <a:pt x="202" y="0"/>
                    <a:pt x="202" y="0"/>
                    <a:pt x="202" y="0"/>
                  </a:cubicBezTo>
                  <a:cubicBezTo>
                    <a:pt x="159" y="6"/>
                    <a:pt x="159" y="6"/>
                    <a:pt x="159" y="6"/>
                  </a:cubicBezTo>
                  <a:cubicBezTo>
                    <a:pt x="115" y="0"/>
                    <a:pt x="115" y="0"/>
                    <a:pt x="115" y="0"/>
                  </a:cubicBezTo>
                  <a:lnTo>
                    <a:pt x="0" y="2"/>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9"/>
            <p:cNvSpPr>
              <a:spLocks/>
            </p:cNvSpPr>
            <p:nvPr/>
          </p:nvSpPr>
          <p:spPr bwMode="gray">
            <a:xfrm>
              <a:off x="3589338" y="3138488"/>
              <a:ext cx="1757363" cy="2047875"/>
            </a:xfrm>
            <a:custGeom>
              <a:avLst/>
              <a:gdLst>
                <a:gd name="T0" fmla="*/ 351 w 363"/>
                <a:gd name="T1" fmla="*/ 134 h 423"/>
                <a:gd name="T2" fmla="*/ 363 w 363"/>
                <a:gd name="T3" fmla="*/ 95 h 423"/>
                <a:gd name="T4" fmla="*/ 363 w 363"/>
                <a:gd name="T5" fmla="*/ 72 h 423"/>
                <a:gd name="T6" fmla="*/ 290 w 363"/>
                <a:gd name="T7" fmla="*/ 0 h 423"/>
                <a:gd name="T8" fmla="*/ 72 w 363"/>
                <a:gd name="T9" fmla="*/ 0 h 423"/>
                <a:gd name="T10" fmla="*/ 0 w 363"/>
                <a:gd name="T11" fmla="*/ 72 h 423"/>
                <a:gd name="T12" fmla="*/ 0 w 363"/>
                <a:gd name="T13" fmla="*/ 350 h 423"/>
                <a:gd name="T14" fmla="*/ 72 w 363"/>
                <a:gd name="T15" fmla="*/ 423 h 423"/>
                <a:gd name="T16" fmla="*/ 290 w 363"/>
                <a:gd name="T17" fmla="*/ 423 h 423"/>
                <a:gd name="T18" fmla="*/ 363 w 363"/>
                <a:gd name="T19" fmla="*/ 350 h 423"/>
                <a:gd name="T20" fmla="*/ 363 w 363"/>
                <a:gd name="T21" fmla="*/ 170 h 423"/>
                <a:gd name="T22" fmla="*/ 351 w 363"/>
                <a:gd name="T23" fmla="*/ 134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3" h="423">
                  <a:moveTo>
                    <a:pt x="351" y="134"/>
                  </a:moveTo>
                  <a:cubicBezTo>
                    <a:pt x="351" y="107"/>
                    <a:pt x="359" y="98"/>
                    <a:pt x="363" y="95"/>
                  </a:cubicBezTo>
                  <a:cubicBezTo>
                    <a:pt x="363" y="72"/>
                    <a:pt x="363" y="72"/>
                    <a:pt x="363" y="72"/>
                  </a:cubicBezTo>
                  <a:cubicBezTo>
                    <a:pt x="363" y="32"/>
                    <a:pt x="330" y="0"/>
                    <a:pt x="290" y="0"/>
                  </a:cubicBezTo>
                  <a:cubicBezTo>
                    <a:pt x="72" y="0"/>
                    <a:pt x="72" y="0"/>
                    <a:pt x="72" y="0"/>
                  </a:cubicBezTo>
                  <a:cubicBezTo>
                    <a:pt x="32" y="0"/>
                    <a:pt x="0" y="32"/>
                    <a:pt x="0" y="72"/>
                  </a:cubicBezTo>
                  <a:cubicBezTo>
                    <a:pt x="0" y="350"/>
                    <a:pt x="0" y="350"/>
                    <a:pt x="0" y="350"/>
                  </a:cubicBezTo>
                  <a:cubicBezTo>
                    <a:pt x="0" y="390"/>
                    <a:pt x="32" y="423"/>
                    <a:pt x="72" y="423"/>
                  </a:cubicBezTo>
                  <a:cubicBezTo>
                    <a:pt x="290" y="423"/>
                    <a:pt x="290" y="423"/>
                    <a:pt x="290" y="423"/>
                  </a:cubicBezTo>
                  <a:cubicBezTo>
                    <a:pt x="330" y="423"/>
                    <a:pt x="363" y="390"/>
                    <a:pt x="363" y="350"/>
                  </a:cubicBezTo>
                  <a:cubicBezTo>
                    <a:pt x="363" y="170"/>
                    <a:pt x="363" y="170"/>
                    <a:pt x="363" y="170"/>
                  </a:cubicBezTo>
                  <a:cubicBezTo>
                    <a:pt x="357" y="165"/>
                    <a:pt x="351" y="155"/>
                    <a:pt x="351" y="134"/>
                  </a:cubicBezTo>
                </a:path>
              </a:pathLst>
            </a:custGeom>
            <a:solidFill>
              <a:srgbClr val="26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0"/>
            <p:cNvSpPr>
              <a:spLocks/>
            </p:cNvSpPr>
            <p:nvPr/>
          </p:nvSpPr>
          <p:spPr bwMode="gray">
            <a:xfrm>
              <a:off x="3662363" y="3209926"/>
              <a:ext cx="1611313" cy="1898650"/>
            </a:xfrm>
            <a:custGeom>
              <a:avLst/>
              <a:gdLst>
                <a:gd name="T0" fmla="*/ 333 w 333"/>
                <a:gd name="T1" fmla="*/ 339 h 392"/>
                <a:gd name="T2" fmla="*/ 279 w 333"/>
                <a:gd name="T3" fmla="*/ 392 h 392"/>
                <a:gd name="T4" fmla="*/ 54 w 333"/>
                <a:gd name="T5" fmla="*/ 392 h 392"/>
                <a:gd name="T6" fmla="*/ 0 w 333"/>
                <a:gd name="T7" fmla="*/ 339 h 392"/>
                <a:gd name="T8" fmla="*/ 0 w 333"/>
                <a:gd name="T9" fmla="*/ 53 h 392"/>
                <a:gd name="T10" fmla="*/ 54 w 333"/>
                <a:gd name="T11" fmla="*/ 0 h 392"/>
                <a:gd name="T12" fmla="*/ 279 w 333"/>
                <a:gd name="T13" fmla="*/ 0 h 392"/>
                <a:gd name="T14" fmla="*/ 333 w 333"/>
                <a:gd name="T15" fmla="*/ 53 h 392"/>
                <a:gd name="T16" fmla="*/ 333 w 333"/>
                <a:gd name="T17" fmla="*/ 339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92">
                  <a:moveTo>
                    <a:pt x="333" y="339"/>
                  </a:moveTo>
                  <a:cubicBezTo>
                    <a:pt x="333" y="368"/>
                    <a:pt x="309" y="392"/>
                    <a:pt x="279" y="392"/>
                  </a:cubicBezTo>
                  <a:cubicBezTo>
                    <a:pt x="54" y="392"/>
                    <a:pt x="54" y="392"/>
                    <a:pt x="54" y="392"/>
                  </a:cubicBezTo>
                  <a:cubicBezTo>
                    <a:pt x="24" y="392"/>
                    <a:pt x="0" y="368"/>
                    <a:pt x="0" y="339"/>
                  </a:cubicBezTo>
                  <a:cubicBezTo>
                    <a:pt x="0" y="53"/>
                    <a:pt x="0" y="53"/>
                    <a:pt x="0" y="53"/>
                  </a:cubicBezTo>
                  <a:cubicBezTo>
                    <a:pt x="0" y="24"/>
                    <a:pt x="24" y="0"/>
                    <a:pt x="54" y="0"/>
                  </a:cubicBezTo>
                  <a:cubicBezTo>
                    <a:pt x="279" y="0"/>
                    <a:pt x="279" y="0"/>
                    <a:pt x="279" y="0"/>
                  </a:cubicBezTo>
                  <a:cubicBezTo>
                    <a:pt x="309" y="0"/>
                    <a:pt x="333" y="24"/>
                    <a:pt x="333" y="53"/>
                  </a:cubicBezTo>
                  <a:lnTo>
                    <a:pt x="333" y="339"/>
                  </a:lnTo>
                  <a:close/>
                </a:path>
              </a:pathLst>
            </a:custGeom>
            <a:solidFill>
              <a:srgbClr val="1A1A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Rectangle 11"/>
            <p:cNvSpPr>
              <a:spLocks noChangeArrowheads="1"/>
            </p:cNvSpPr>
            <p:nvPr/>
          </p:nvSpPr>
          <p:spPr bwMode="gray">
            <a:xfrm>
              <a:off x="3875088" y="3398838"/>
              <a:ext cx="1185863" cy="15208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p:nvSpPr>
          <p:spPr bwMode="gray">
            <a:xfrm>
              <a:off x="5337175" y="4178301"/>
              <a:ext cx="28575" cy="528638"/>
            </a:xfrm>
            <a:custGeom>
              <a:avLst/>
              <a:gdLst>
                <a:gd name="T0" fmla="*/ 6 w 6"/>
                <a:gd name="T1" fmla="*/ 0 h 109"/>
                <a:gd name="T2" fmla="*/ 4 w 6"/>
                <a:gd name="T3" fmla="*/ 0 h 109"/>
                <a:gd name="T4" fmla="*/ 4 w 6"/>
                <a:gd name="T5" fmla="*/ 0 h 109"/>
                <a:gd name="T6" fmla="*/ 0 w 6"/>
                <a:gd name="T7" fmla="*/ 5 h 109"/>
                <a:gd name="T8" fmla="*/ 0 w 6"/>
                <a:gd name="T9" fmla="*/ 105 h 109"/>
                <a:gd name="T10" fmla="*/ 4 w 6"/>
                <a:gd name="T11" fmla="*/ 109 h 109"/>
                <a:gd name="T12" fmla="*/ 4 w 6"/>
                <a:gd name="T13" fmla="*/ 109 h 109"/>
                <a:gd name="T14" fmla="*/ 6 w 6"/>
                <a:gd name="T15" fmla="*/ 109 h 109"/>
                <a:gd name="T16" fmla="*/ 6 w 6"/>
                <a:gd name="T17"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9">
                  <a:moveTo>
                    <a:pt x="6" y="0"/>
                  </a:moveTo>
                  <a:cubicBezTo>
                    <a:pt x="6" y="0"/>
                    <a:pt x="5" y="0"/>
                    <a:pt x="4" y="0"/>
                  </a:cubicBezTo>
                  <a:cubicBezTo>
                    <a:pt x="4" y="0"/>
                    <a:pt x="4" y="0"/>
                    <a:pt x="4" y="0"/>
                  </a:cubicBezTo>
                  <a:cubicBezTo>
                    <a:pt x="2" y="0"/>
                    <a:pt x="0" y="2"/>
                    <a:pt x="0" y="5"/>
                  </a:cubicBezTo>
                  <a:cubicBezTo>
                    <a:pt x="0" y="105"/>
                    <a:pt x="0" y="105"/>
                    <a:pt x="0" y="105"/>
                  </a:cubicBezTo>
                  <a:cubicBezTo>
                    <a:pt x="0" y="107"/>
                    <a:pt x="2" y="109"/>
                    <a:pt x="4" y="109"/>
                  </a:cubicBezTo>
                  <a:cubicBezTo>
                    <a:pt x="4" y="109"/>
                    <a:pt x="4" y="109"/>
                    <a:pt x="4" y="109"/>
                  </a:cubicBezTo>
                  <a:cubicBezTo>
                    <a:pt x="5" y="109"/>
                    <a:pt x="6" y="109"/>
                    <a:pt x="6" y="109"/>
                  </a:cubicBezTo>
                  <a:lnTo>
                    <a:pt x="6" y="0"/>
                  </a:lnTo>
                  <a:close/>
                </a:path>
              </a:pathLst>
            </a:custGeom>
            <a:solidFill>
              <a:srgbClr val="B1B3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Oval 14"/>
            <p:cNvSpPr>
              <a:spLocks noChangeArrowheads="1"/>
            </p:cNvSpPr>
            <p:nvPr/>
          </p:nvSpPr>
          <p:spPr bwMode="gray">
            <a:xfrm>
              <a:off x="4321175" y="4024313"/>
              <a:ext cx="323850" cy="3238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Oval 15"/>
            <p:cNvSpPr>
              <a:spLocks noChangeArrowheads="1"/>
            </p:cNvSpPr>
            <p:nvPr/>
          </p:nvSpPr>
          <p:spPr bwMode="gray">
            <a:xfrm>
              <a:off x="4494213" y="3776663"/>
              <a:ext cx="266700" cy="261938"/>
            </a:xfrm>
            <a:prstGeom prst="ellipse">
              <a:avLst/>
            </a:prstGeom>
            <a:solidFill>
              <a:srgbClr val="D9DA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Oval 16"/>
            <p:cNvSpPr>
              <a:spLocks noChangeArrowheads="1"/>
            </p:cNvSpPr>
            <p:nvPr/>
          </p:nvSpPr>
          <p:spPr bwMode="gray">
            <a:xfrm>
              <a:off x="4184650" y="3790951"/>
              <a:ext cx="266700" cy="257175"/>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Oval 17"/>
            <p:cNvSpPr>
              <a:spLocks noChangeArrowheads="1"/>
            </p:cNvSpPr>
            <p:nvPr/>
          </p:nvSpPr>
          <p:spPr bwMode="gray">
            <a:xfrm>
              <a:off x="4019550" y="4052888"/>
              <a:ext cx="266700" cy="266700"/>
            </a:xfrm>
            <a:prstGeom prst="ellipse">
              <a:avLst/>
            </a:prstGeom>
            <a:solidFill>
              <a:srgbClr val="C3D5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Oval 18"/>
            <p:cNvSpPr>
              <a:spLocks noChangeArrowheads="1"/>
            </p:cNvSpPr>
            <p:nvPr/>
          </p:nvSpPr>
          <p:spPr bwMode="gray">
            <a:xfrm>
              <a:off x="4184650" y="4319588"/>
              <a:ext cx="266700" cy="255588"/>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Oval 19"/>
            <p:cNvSpPr>
              <a:spLocks noChangeArrowheads="1"/>
            </p:cNvSpPr>
            <p:nvPr/>
          </p:nvSpPr>
          <p:spPr bwMode="gray">
            <a:xfrm>
              <a:off x="4494213" y="4324351"/>
              <a:ext cx="271463" cy="255588"/>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Oval 20"/>
            <p:cNvSpPr>
              <a:spLocks noChangeArrowheads="1"/>
            </p:cNvSpPr>
            <p:nvPr/>
          </p:nvSpPr>
          <p:spPr bwMode="gray">
            <a:xfrm>
              <a:off x="4794250" y="4324351"/>
              <a:ext cx="214313" cy="20796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Oval 21"/>
            <p:cNvSpPr>
              <a:spLocks noChangeArrowheads="1"/>
            </p:cNvSpPr>
            <p:nvPr/>
          </p:nvSpPr>
          <p:spPr bwMode="gray">
            <a:xfrm>
              <a:off x="4794250" y="3821113"/>
              <a:ext cx="214313" cy="203200"/>
            </a:xfrm>
            <a:prstGeom prst="ellipse">
              <a:avLst/>
            </a:prstGeom>
            <a:solidFill>
              <a:schemeClr val="accent3">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Oval 22"/>
            <p:cNvSpPr>
              <a:spLocks noChangeArrowheads="1"/>
            </p:cNvSpPr>
            <p:nvPr/>
          </p:nvSpPr>
          <p:spPr bwMode="gray">
            <a:xfrm>
              <a:off x="4659313" y="3578226"/>
              <a:ext cx="212725" cy="198438"/>
            </a:xfrm>
            <a:prstGeom prst="ellipse">
              <a:avLst/>
            </a:prstGeom>
            <a:solidFill>
              <a:srgbClr val="AEAA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Oval 23"/>
            <p:cNvSpPr>
              <a:spLocks noChangeArrowheads="1"/>
            </p:cNvSpPr>
            <p:nvPr/>
          </p:nvSpPr>
          <p:spPr bwMode="gray">
            <a:xfrm>
              <a:off x="4368800" y="3540126"/>
              <a:ext cx="207963" cy="207963"/>
            </a:xfrm>
            <a:prstGeom prst="ellipse">
              <a:avLst/>
            </a:pr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Oval 24"/>
            <p:cNvSpPr>
              <a:spLocks noChangeArrowheads="1"/>
            </p:cNvSpPr>
            <p:nvPr/>
          </p:nvSpPr>
          <p:spPr bwMode="gray">
            <a:xfrm>
              <a:off x="4083050" y="3578226"/>
              <a:ext cx="207963" cy="198438"/>
            </a:xfrm>
            <a:prstGeom prst="ellipse">
              <a:avLst/>
            </a:prstGeom>
            <a:solidFill>
              <a:srgbClr val="87C1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Oval 25"/>
            <p:cNvSpPr>
              <a:spLocks noChangeArrowheads="1"/>
            </p:cNvSpPr>
            <p:nvPr/>
          </p:nvSpPr>
          <p:spPr bwMode="gray">
            <a:xfrm>
              <a:off x="3938588" y="3825876"/>
              <a:ext cx="212725" cy="207963"/>
            </a:xfrm>
            <a:prstGeom prst="ellipse">
              <a:avLst/>
            </a:prstGeom>
            <a:solidFill>
              <a:srgbClr val="AEAA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Oval 26"/>
            <p:cNvSpPr>
              <a:spLocks noChangeArrowheads="1"/>
            </p:cNvSpPr>
            <p:nvPr/>
          </p:nvSpPr>
          <p:spPr bwMode="gray">
            <a:xfrm>
              <a:off x="3938588" y="4324351"/>
              <a:ext cx="212725" cy="207963"/>
            </a:xfrm>
            <a:prstGeom prst="ellipse">
              <a:avLst/>
            </a:prstGeom>
            <a:solidFill>
              <a:srgbClr val="AEAA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Oval 27"/>
            <p:cNvSpPr>
              <a:spLocks noChangeArrowheads="1"/>
            </p:cNvSpPr>
            <p:nvPr/>
          </p:nvSpPr>
          <p:spPr bwMode="gray">
            <a:xfrm>
              <a:off x="4064000" y="4575176"/>
              <a:ext cx="212725" cy="203200"/>
            </a:xfrm>
            <a:prstGeom prst="ellipse">
              <a:avLst/>
            </a:prstGeom>
            <a:solidFill>
              <a:srgbClr val="AEAA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Oval 28"/>
            <p:cNvSpPr>
              <a:spLocks noChangeArrowheads="1"/>
            </p:cNvSpPr>
            <p:nvPr/>
          </p:nvSpPr>
          <p:spPr bwMode="gray">
            <a:xfrm>
              <a:off x="4359275" y="4610101"/>
              <a:ext cx="212725" cy="2079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Oval 29"/>
            <p:cNvSpPr>
              <a:spLocks noChangeArrowheads="1"/>
            </p:cNvSpPr>
            <p:nvPr/>
          </p:nvSpPr>
          <p:spPr bwMode="gray">
            <a:xfrm>
              <a:off x="4664075" y="4570413"/>
              <a:ext cx="207963" cy="207963"/>
            </a:xfrm>
            <a:prstGeom prst="ellipse">
              <a:avLst/>
            </a:prstGeom>
            <a:solidFill>
              <a:schemeClr val="accent6">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Oval 30"/>
            <p:cNvSpPr>
              <a:spLocks noChangeArrowheads="1"/>
            </p:cNvSpPr>
            <p:nvPr/>
          </p:nvSpPr>
          <p:spPr bwMode="gray">
            <a:xfrm>
              <a:off x="4659313" y="4052888"/>
              <a:ext cx="271463" cy="266700"/>
            </a:xfrm>
            <a:prstGeom prst="ellipse">
              <a:avLst/>
            </a:pr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Oval 31"/>
            <p:cNvSpPr>
              <a:spLocks noChangeArrowheads="1"/>
            </p:cNvSpPr>
            <p:nvPr/>
          </p:nvSpPr>
          <p:spPr bwMode="gray">
            <a:xfrm>
              <a:off x="4973638" y="4164013"/>
              <a:ext cx="39688" cy="38100"/>
            </a:xfrm>
            <a:prstGeom prst="ellipse">
              <a:avLst/>
            </a:prstGeom>
            <a:solidFill>
              <a:srgbClr val="FBBF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Oval 32"/>
            <p:cNvSpPr>
              <a:spLocks noChangeArrowheads="1"/>
            </p:cNvSpPr>
            <p:nvPr/>
          </p:nvSpPr>
          <p:spPr bwMode="gray">
            <a:xfrm>
              <a:off x="3938588" y="4164013"/>
              <a:ext cx="38100" cy="38100"/>
            </a:xfrm>
            <a:prstGeom prst="ellipse">
              <a:avLst/>
            </a:prstGeom>
            <a:solidFill>
              <a:srgbClr val="FBBF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Line 33"/>
            <p:cNvSpPr>
              <a:spLocks noChangeShapeType="1"/>
            </p:cNvSpPr>
            <p:nvPr/>
          </p:nvSpPr>
          <p:spPr bwMode="gray">
            <a:xfrm flipV="1">
              <a:off x="4484688" y="4111626"/>
              <a:ext cx="115888" cy="71438"/>
            </a:xfrm>
            <a:prstGeom prst="line">
              <a:avLst/>
            </a:prstGeom>
            <a:noFill/>
            <a:ln w="9525" cap="rnd">
              <a:solidFill>
                <a:srgbClr val="00000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4" name="Line 34"/>
            <p:cNvSpPr>
              <a:spLocks noChangeShapeType="1"/>
            </p:cNvSpPr>
            <p:nvPr/>
          </p:nvSpPr>
          <p:spPr bwMode="gray">
            <a:xfrm>
              <a:off x="4406900" y="4149726"/>
              <a:ext cx="77788" cy="33338"/>
            </a:xfrm>
            <a:prstGeom prst="line">
              <a:avLst/>
            </a:prstGeom>
            <a:noFill/>
            <a:ln w="9525" cap="rnd">
              <a:solidFill>
                <a:srgbClr val="00000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5" name="Line 35"/>
            <p:cNvSpPr>
              <a:spLocks noChangeShapeType="1"/>
            </p:cNvSpPr>
            <p:nvPr/>
          </p:nvSpPr>
          <p:spPr bwMode="gray">
            <a:xfrm>
              <a:off x="4484688" y="4168776"/>
              <a:ext cx="0" cy="150813"/>
            </a:xfrm>
            <a:prstGeom prst="line">
              <a:avLst/>
            </a:prstGeom>
            <a:noFill/>
            <a:ln w="4763" cap="rnd">
              <a:solidFill>
                <a:srgbClr val="F2940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6" name="Freeform 13"/>
            <p:cNvSpPr>
              <a:spLocks/>
            </p:cNvSpPr>
            <p:nvPr/>
          </p:nvSpPr>
          <p:spPr bwMode="gray">
            <a:xfrm>
              <a:off x="3662363" y="3209926"/>
              <a:ext cx="1428750" cy="1598613"/>
            </a:xfrm>
            <a:custGeom>
              <a:avLst/>
              <a:gdLst>
                <a:gd name="T0" fmla="*/ 279 w 295"/>
                <a:gd name="T1" fmla="*/ 0 h 330"/>
                <a:gd name="T2" fmla="*/ 54 w 295"/>
                <a:gd name="T3" fmla="*/ 0 h 330"/>
                <a:gd name="T4" fmla="*/ 0 w 295"/>
                <a:gd name="T5" fmla="*/ 53 h 330"/>
                <a:gd name="T6" fmla="*/ 0 w 295"/>
                <a:gd name="T7" fmla="*/ 330 h 330"/>
                <a:gd name="T8" fmla="*/ 295 w 295"/>
                <a:gd name="T9" fmla="*/ 2 h 330"/>
                <a:gd name="T10" fmla="*/ 279 w 295"/>
                <a:gd name="T11" fmla="*/ 0 h 330"/>
              </a:gdLst>
              <a:ahLst/>
              <a:cxnLst>
                <a:cxn ang="0">
                  <a:pos x="T0" y="T1"/>
                </a:cxn>
                <a:cxn ang="0">
                  <a:pos x="T2" y="T3"/>
                </a:cxn>
                <a:cxn ang="0">
                  <a:pos x="T4" y="T5"/>
                </a:cxn>
                <a:cxn ang="0">
                  <a:pos x="T6" y="T7"/>
                </a:cxn>
                <a:cxn ang="0">
                  <a:pos x="T8" y="T9"/>
                </a:cxn>
                <a:cxn ang="0">
                  <a:pos x="T10" y="T11"/>
                </a:cxn>
              </a:cxnLst>
              <a:rect l="0" t="0" r="r" b="b"/>
              <a:pathLst>
                <a:path w="295" h="330">
                  <a:moveTo>
                    <a:pt x="279" y="0"/>
                  </a:moveTo>
                  <a:cubicBezTo>
                    <a:pt x="54" y="0"/>
                    <a:pt x="54" y="0"/>
                    <a:pt x="54" y="0"/>
                  </a:cubicBezTo>
                  <a:cubicBezTo>
                    <a:pt x="24" y="0"/>
                    <a:pt x="0" y="24"/>
                    <a:pt x="0" y="53"/>
                  </a:cubicBezTo>
                  <a:cubicBezTo>
                    <a:pt x="0" y="330"/>
                    <a:pt x="0" y="330"/>
                    <a:pt x="0" y="330"/>
                  </a:cubicBezTo>
                  <a:cubicBezTo>
                    <a:pt x="295" y="2"/>
                    <a:pt x="295" y="2"/>
                    <a:pt x="295" y="2"/>
                  </a:cubicBezTo>
                  <a:cubicBezTo>
                    <a:pt x="290" y="0"/>
                    <a:pt x="285" y="0"/>
                    <a:pt x="279" y="0"/>
                  </a:cubicBezTo>
                  <a:close/>
                </a:path>
              </a:pathLst>
            </a:custGeom>
            <a:solidFill>
              <a:srgbClr val="E5E3E5">
                <a:alpha val="2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 name="Gruppieren 2"/>
          <p:cNvGrpSpPr/>
          <p:nvPr/>
        </p:nvGrpSpPr>
        <p:grpSpPr bwMode="gray">
          <a:xfrm>
            <a:off x="3745175" y="1872284"/>
            <a:ext cx="3580292" cy="1162369"/>
            <a:chOff x="3745175" y="1872284"/>
            <a:chExt cx="3580292" cy="1162369"/>
          </a:xfrm>
        </p:grpSpPr>
        <p:grpSp>
          <p:nvGrpSpPr>
            <p:cNvPr id="37" name="Gruppieren 36"/>
            <p:cNvGrpSpPr/>
            <p:nvPr/>
          </p:nvGrpSpPr>
          <p:grpSpPr bwMode="gray">
            <a:xfrm>
              <a:off x="3745175" y="2190375"/>
              <a:ext cx="984425" cy="411263"/>
              <a:chOff x="4017727" y="2295879"/>
              <a:chExt cx="984425" cy="411263"/>
            </a:xfrm>
          </p:grpSpPr>
          <p:sp>
            <p:nvSpPr>
              <p:cNvPr id="38" name="Oval 30"/>
              <p:cNvSpPr>
                <a:spLocks noChangeArrowheads="1"/>
              </p:cNvSpPr>
              <p:nvPr/>
            </p:nvSpPr>
            <p:spPr bwMode="gray">
              <a:xfrm>
                <a:off x="4017727" y="2295879"/>
                <a:ext cx="418608" cy="411263"/>
              </a:xfrm>
              <a:prstGeom prst="ellipse">
                <a:avLst/>
              </a:pr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Gleichschenkliges Dreieck 38"/>
              <p:cNvSpPr/>
              <p:nvPr/>
            </p:nvSpPr>
            <p:spPr bwMode="gray">
              <a:xfrm rot="5400000">
                <a:off x="4755803" y="2387460"/>
                <a:ext cx="264597" cy="228100"/>
              </a:xfrm>
              <a:prstGeom prst="triangle">
                <a:avLst/>
              </a:prstGeom>
              <a:solidFill>
                <a:schemeClr val="bg1"/>
              </a:solidFill>
              <a:ln w="12700">
                <a:noFill/>
                <a:round/>
                <a:headEnd/>
                <a:tailEnd/>
              </a:ln>
            </p:spPr>
            <p:txBody>
              <a:bodyPr rtlCol="0" anchor="ctr"/>
              <a:lstStyle/>
              <a:p>
                <a:pPr algn="ctr"/>
                <a:endParaRPr lang="en-US" dirty="0"/>
              </a:p>
            </p:txBody>
          </p:sp>
        </p:grpSp>
        <p:sp>
          <p:nvSpPr>
            <p:cNvPr id="46" name="Rechteck 45"/>
            <p:cNvSpPr/>
            <p:nvPr/>
          </p:nvSpPr>
          <p:spPr bwMode="gray">
            <a:xfrm>
              <a:off x="5013055" y="1872284"/>
              <a:ext cx="2312412" cy="1162369"/>
            </a:xfrm>
            <a:prstGeom prst="rect">
              <a:avLst/>
            </a:prstGeom>
          </p:spPr>
          <p:txBody>
            <a:bodyPr wrap="square">
              <a:spAutoFit/>
            </a:bodyPr>
            <a:lstStyle/>
            <a:p>
              <a:pPr>
                <a:lnSpc>
                  <a:spcPct val="90000"/>
                </a:lnSpc>
                <a:spcAft>
                  <a:spcPts val="1000"/>
                </a:spcAft>
                <a:defRPr/>
              </a:pPr>
              <a:r>
                <a:rPr lang="en-US" sz="3200" dirty="0" smtClean="0">
                  <a:solidFill>
                    <a:schemeClr val="bg1"/>
                  </a:solidFill>
                  <a:latin typeface="Bebas Neue" panose="020B0506020202020201" pitchFamily="34" charset="0"/>
                </a:rPr>
                <a:t>15,000 $</a:t>
              </a:r>
            </a:p>
            <a:p>
              <a:pPr lvl="0">
                <a:lnSpc>
                  <a:spcPct val="90000"/>
                </a:lnSpc>
                <a:spcAft>
                  <a:spcPts val="1000"/>
                </a:spcAft>
                <a:defRPr/>
              </a:pPr>
              <a:r>
                <a:rPr lang="en-US" noProof="1" smtClean="0">
                  <a:solidFill>
                    <a:schemeClr val="bg1"/>
                  </a:solidFill>
                  <a:latin typeface="Calibri Light" panose="020F0302020204030204" pitchFamily="34" charset="0"/>
                </a:rPr>
                <a:t>You can replace this with your own text. </a:t>
              </a:r>
              <a:endParaRPr lang="en-US" noProof="1">
                <a:solidFill>
                  <a:schemeClr val="bg1"/>
                </a:solidFill>
                <a:latin typeface="Calibri Light" panose="020F0302020204030204" pitchFamily="34" charset="0"/>
              </a:endParaRPr>
            </a:p>
          </p:txBody>
        </p:sp>
      </p:grpSp>
      <p:grpSp>
        <p:nvGrpSpPr>
          <p:cNvPr id="4" name="Gruppieren 3"/>
          <p:cNvGrpSpPr/>
          <p:nvPr/>
        </p:nvGrpSpPr>
        <p:grpSpPr bwMode="gray">
          <a:xfrm>
            <a:off x="3738784" y="3104859"/>
            <a:ext cx="3579358" cy="1162369"/>
            <a:chOff x="3738784" y="3104859"/>
            <a:chExt cx="3579358" cy="1162369"/>
          </a:xfrm>
        </p:grpSpPr>
        <p:grpSp>
          <p:nvGrpSpPr>
            <p:cNvPr id="40" name="Gruppieren 39"/>
            <p:cNvGrpSpPr/>
            <p:nvPr/>
          </p:nvGrpSpPr>
          <p:grpSpPr bwMode="gray">
            <a:xfrm>
              <a:off x="3738784" y="3422615"/>
              <a:ext cx="997208" cy="411263"/>
              <a:chOff x="4017727" y="3148598"/>
              <a:chExt cx="997208" cy="411263"/>
            </a:xfrm>
          </p:grpSpPr>
          <p:sp>
            <p:nvSpPr>
              <p:cNvPr id="41" name="Oval 30"/>
              <p:cNvSpPr>
                <a:spLocks noChangeArrowheads="1"/>
              </p:cNvSpPr>
              <p:nvPr/>
            </p:nvSpPr>
            <p:spPr bwMode="gray">
              <a:xfrm>
                <a:off x="4017727" y="3148598"/>
                <a:ext cx="418608" cy="411263"/>
              </a:xfrm>
              <a:prstGeom prst="ellipse">
                <a:avLst/>
              </a:pr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2" name="Gleichschenkliges Dreieck 41"/>
              <p:cNvSpPr/>
              <p:nvPr/>
            </p:nvSpPr>
            <p:spPr bwMode="gray">
              <a:xfrm rot="5400000">
                <a:off x="4768586" y="3240179"/>
                <a:ext cx="264597" cy="228100"/>
              </a:xfrm>
              <a:prstGeom prst="triangle">
                <a:avLst/>
              </a:prstGeom>
              <a:solidFill>
                <a:schemeClr val="bg1"/>
              </a:solidFill>
              <a:ln w="12700">
                <a:noFill/>
                <a:round/>
                <a:headEnd/>
                <a:tailEnd/>
              </a:ln>
            </p:spPr>
            <p:txBody>
              <a:bodyPr rtlCol="0" anchor="ctr"/>
              <a:lstStyle/>
              <a:p>
                <a:pPr algn="ctr"/>
                <a:endParaRPr lang="en-US" dirty="0"/>
              </a:p>
            </p:txBody>
          </p:sp>
        </p:grpSp>
        <p:sp>
          <p:nvSpPr>
            <p:cNvPr id="47" name="Rechteck 46"/>
            <p:cNvSpPr/>
            <p:nvPr/>
          </p:nvSpPr>
          <p:spPr bwMode="gray">
            <a:xfrm>
              <a:off x="5005730" y="3104859"/>
              <a:ext cx="2312412" cy="1162369"/>
            </a:xfrm>
            <a:prstGeom prst="rect">
              <a:avLst/>
            </a:prstGeom>
          </p:spPr>
          <p:txBody>
            <a:bodyPr wrap="square">
              <a:spAutoFit/>
            </a:bodyPr>
            <a:lstStyle/>
            <a:p>
              <a:pPr>
                <a:lnSpc>
                  <a:spcPct val="90000"/>
                </a:lnSpc>
                <a:spcAft>
                  <a:spcPts val="1000"/>
                </a:spcAft>
                <a:defRPr/>
              </a:pPr>
              <a:r>
                <a:rPr lang="en-US" sz="3200" dirty="0" smtClean="0">
                  <a:solidFill>
                    <a:schemeClr val="bg1"/>
                  </a:solidFill>
                  <a:latin typeface="Bebas Neue" panose="020B0506020202020201" pitchFamily="34" charset="0"/>
                </a:rPr>
                <a:t>5 MIL $</a:t>
              </a:r>
            </a:p>
            <a:p>
              <a:pPr lvl="0">
                <a:lnSpc>
                  <a:spcPct val="90000"/>
                </a:lnSpc>
                <a:spcAft>
                  <a:spcPts val="1000"/>
                </a:spcAft>
                <a:defRPr/>
              </a:pPr>
              <a:r>
                <a:rPr lang="en-US" noProof="1" smtClean="0">
                  <a:solidFill>
                    <a:schemeClr val="bg1"/>
                  </a:solidFill>
                  <a:latin typeface="Calibri Light" panose="020F0302020204030204" pitchFamily="34" charset="0"/>
                </a:rPr>
                <a:t>You can replace this with your own text. </a:t>
              </a:r>
              <a:endParaRPr lang="en-US" noProof="1">
                <a:solidFill>
                  <a:schemeClr val="bg1"/>
                </a:solidFill>
                <a:latin typeface="Calibri Light" panose="020F0302020204030204" pitchFamily="34" charset="0"/>
              </a:endParaRPr>
            </a:p>
          </p:txBody>
        </p:sp>
      </p:grpSp>
      <p:grpSp>
        <p:nvGrpSpPr>
          <p:cNvPr id="61" name="Gruppieren 60"/>
          <p:cNvGrpSpPr/>
          <p:nvPr/>
        </p:nvGrpSpPr>
        <p:grpSpPr bwMode="gray">
          <a:xfrm>
            <a:off x="3745175" y="4337434"/>
            <a:ext cx="3587617" cy="1162369"/>
            <a:chOff x="3745175" y="4337434"/>
            <a:chExt cx="3587617" cy="1162369"/>
          </a:xfrm>
        </p:grpSpPr>
        <p:grpSp>
          <p:nvGrpSpPr>
            <p:cNvPr id="43" name="Gruppieren 42"/>
            <p:cNvGrpSpPr/>
            <p:nvPr/>
          </p:nvGrpSpPr>
          <p:grpSpPr bwMode="gray">
            <a:xfrm>
              <a:off x="3745175" y="4654855"/>
              <a:ext cx="990941" cy="411263"/>
              <a:chOff x="4017727" y="3904605"/>
              <a:chExt cx="990941" cy="411263"/>
            </a:xfrm>
          </p:grpSpPr>
          <p:sp>
            <p:nvSpPr>
              <p:cNvPr id="44" name="Oval 30"/>
              <p:cNvSpPr>
                <a:spLocks noChangeArrowheads="1"/>
              </p:cNvSpPr>
              <p:nvPr/>
            </p:nvSpPr>
            <p:spPr bwMode="gray">
              <a:xfrm>
                <a:off x="4017727" y="3904605"/>
                <a:ext cx="418608" cy="411263"/>
              </a:xfrm>
              <a:prstGeom prst="ellipse">
                <a:avLst/>
              </a:pr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5" name="Gleichschenkliges Dreieck 44"/>
              <p:cNvSpPr/>
              <p:nvPr/>
            </p:nvSpPr>
            <p:spPr bwMode="gray">
              <a:xfrm rot="5400000">
                <a:off x="4762319" y="3996186"/>
                <a:ext cx="264597" cy="228100"/>
              </a:xfrm>
              <a:prstGeom prst="triangle">
                <a:avLst/>
              </a:prstGeom>
              <a:solidFill>
                <a:schemeClr val="bg1"/>
              </a:solidFill>
              <a:ln w="12700">
                <a:noFill/>
                <a:round/>
                <a:headEnd/>
                <a:tailEnd/>
              </a:ln>
            </p:spPr>
            <p:txBody>
              <a:bodyPr rtlCol="0" anchor="ctr"/>
              <a:lstStyle/>
              <a:p>
                <a:pPr algn="ctr"/>
                <a:endParaRPr lang="en-US" dirty="0"/>
              </a:p>
            </p:txBody>
          </p:sp>
        </p:grpSp>
        <p:sp>
          <p:nvSpPr>
            <p:cNvPr id="48" name="Rechteck 47"/>
            <p:cNvSpPr/>
            <p:nvPr/>
          </p:nvSpPr>
          <p:spPr bwMode="gray">
            <a:xfrm>
              <a:off x="5020380" y="4337434"/>
              <a:ext cx="2312412" cy="1162369"/>
            </a:xfrm>
            <a:prstGeom prst="rect">
              <a:avLst/>
            </a:prstGeom>
          </p:spPr>
          <p:txBody>
            <a:bodyPr wrap="square">
              <a:spAutoFit/>
            </a:bodyPr>
            <a:lstStyle/>
            <a:p>
              <a:pPr>
                <a:lnSpc>
                  <a:spcPct val="90000"/>
                </a:lnSpc>
                <a:spcAft>
                  <a:spcPts val="1000"/>
                </a:spcAft>
                <a:defRPr/>
              </a:pPr>
              <a:r>
                <a:rPr lang="en-US" sz="3200" dirty="0" smtClean="0">
                  <a:solidFill>
                    <a:schemeClr val="bg1"/>
                  </a:solidFill>
                  <a:latin typeface="Bebas Neue" panose="020B0506020202020201" pitchFamily="34" charset="0"/>
                </a:rPr>
                <a:t>70 BIL $</a:t>
              </a:r>
            </a:p>
            <a:p>
              <a:pPr lvl="0">
                <a:lnSpc>
                  <a:spcPct val="90000"/>
                </a:lnSpc>
                <a:spcAft>
                  <a:spcPts val="1000"/>
                </a:spcAft>
                <a:defRPr/>
              </a:pPr>
              <a:r>
                <a:rPr lang="en-US" noProof="1" smtClean="0">
                  <a:solidFill>
                    <a:schemeClr val="bg1"/>
                  </a:solidFill>
                  <a:latin typeface="Calibri Light" panose="020F0302020204030204" pitchFamily="34" charset="0"/>
                </a:rPr>
                <a:t>You can replace this with your own text. </a:t>
              </a:r>
              <a:endParaRPr lang="en-US" noProof="1">
                <a:solidFill>
                  <a:schemeClr val="bg1"/>
                </a:solidFill>
                <a:latin typeface="Calibri Light" panose="020F0302020204030204" pitchFamily="34" charset="0"/>
              </a:endParaRPr>
            </a:p>
          </p:txBody>
        </p:sp>
      </p:grpSp>
      <p:grpSp>
        <p:nvGrpSpPr>
          <p:cNvPr id="64" name="Gruppieren 63"/>
          <p:cNvGrpSpPr/>
          <p:nvPr/>
        </p:nvGrpSpPr>
        <p:grpSpPr bwMode="gray">
          <a:xfrm>
            <a:off x="8027160" y="1871399"/>
            <a:ext cx="3638764" cy="1162369"/>
            <a:chOff x="8027160" y="1871399"/>
            <a:chExt cx="3638764" cy="1162369"/>
          </a:xfrm>
        </p:grpSpPr>
        <p:grpSp>
          <p:nvGrpSpPr>
            <p:cNvPr id="49" name="Gruppieren 48"/>
            <p:cNvGrpSpPr/>
            <p:nvPr/>
          </p:nvGrpSpPr>
          <p:grpSpPr bwMode="gray">
            <a:xfrm>
              <a:off x="8027160" y="2189490"/>
              <a:ext cx="984425" cy="411263"/>
              <a:chOff x="4017727" y="2295879"/>
              <a:chExt cx="984425" cy="411263"/>
            </a:xfrm>
          </p:grpSpPr>
          <p:sp>
            <p:nvSpPr>
              <p:cNvPr id="50" name="Oval 30"/>
              <p:cNvSpPr>
                <a:spLocks noChangeArrowheads="1"/>
              </p:cNvSpPr>
              <p:nvPr/>
            </p:nvSpPr>
            <p:spPr bwMode="gray">
              <a:xfrm>
                <a:off x="4017727" y="2295879"/>
                <a:ext cx="418608" cy="411263"/>
              </a:xfrm>
              <a:prstGeom prst="ellipse">
                <a:avLst/>
              </a:pr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Gleichschenkliges Dreieck 50"/>
              <p:cNvSpPr/>
              <p:nvPr/>
            </p:nvSpPr>
            <p:spPr bwMode="gray">
              <a:xfrm rot="5400000">
                <a:off x="4755803" y="2387460"/>
                <a:ext cx="264597" cy="228100"/>
              </a:xfrm>
              <a:prstGeom prst="triangle">
                <a:avLst/>
              </a:prstGeom>
              <a:solidFill>
                <a:schemeClr val="bg1"/>
              </a:solidFill>
              <a:ln w="12700">
                <a:noFill/>
                <a:round/>
                <a:headEnd/>
                <a:tailEnd/>
              </a:ln>
            </p:spPr>
            <p:txBody>
              <a:bodyPr rtlCol="0" anchor="ctr"/>
              <a:lstStyle/>
              <a:p>
                <a:pPr algn="ctr"/>
                <a:endParaRPr lang="en-US" dirty="0"/>
              </a:p>
            </p:txBody>
          </p:sp>
        </p:grpSp>
        <p:sp>
          <p:nvSpPr>
            <p:cNvPr id="58" name="Rechteck 57"/>
            <p:cNvSpPr/>
            <p:nvPr/>
          </p:nvSpPr>
          <p:spPr bwMode="gray">
            <a:xfrm>
              <a:off x="9295039" y="1871399"/>
              <a:ext cx="2370885" cy="1162369"/>
            </a:xfrm>
            <a:prstGeom prst="rect">
              <a:avLst/>
            </a:prstGeom>
          </p:spPr>
          <p:txBody>
            <a:bodyPr wrap="square">
              <a:spAutoFit/>
            </a:bodyPr>
            <a:lstStyle/>
            <a:p>
              <a:pPr>
                <a:lnSpc>
                  <a:spcPct val="90000"/>
                </a:lnSpc>
                <a:spcAft>
                  <a:spcPts val="1000"/>
                </a:spcAft>
                <a:defRPr/>
              </a:pPr>
              <a:r>
                <a:rPr lang="en-US" sz="3200" dirty="0" smtClean="0">
                  <a:solidFill>
                    <a:schemeClr val="bg1"/>
                  </a:solidFill>
                  <a:latin typeface="Bebas Neue" panose="020B0506020202020201" pitchFamily="34" charset="0"/>
                </a:rPr>
                <a:t>4000 SHARES</a:t>
              </a:r>
            </a:p>
            <a:p>
              <a:pPr lvl="0">
                <a:lnSpc>
                  <a:spcPct val="90000"/>
                </a:lnSpc>
                <a:spcAft>
                  <a:spcPts val="1000"/>
                </a:spcAft>
                <a:defRPr/>
              </a:pPr>
              <a:r>
                <a:rPr lang="en-US" noProof="1" smtClean="0">
                  <a:solidFill>
                    <a:schemeClr val="bg1"/>
                  </a:solidFill>
                  <a:latin typeface="Calibri Light" panose="020F0302020204030204" pitchFamily="34" charset="0"/>
                </a:rPr>
                <a:t>You can replace this with your own text. </a:t>
              </a:r>
              <a:endParaRPr lang="en-US" noProof="1">
                <a:solidFill>
                  <a:schemeClr val="bg1"/>
                </a:solidFill>
                <a:latin typeface="Calibri Light" panose="020F0302020204030204" pitchFamily="34" charset="0"/>
              </a:endParaRPr>
            </a:p>
          </p:txBody>
        </p:sp>
      </p:grpSp>
      <p:grpSp>
        <p:nvGrpSpPr>
          <p:cNvPr id="65" name="Gruppieren 64"/>
          <p:cNvGrpSpPr/>
          <p:nvPr/>
        </p:nvGrpSpPr>
        <p:grpSpPr bwMode="gray">
          <a:xfrm>
            <a:off x="8027160" y="3103974"/>
            <a:ext cx="3631439" cy="1162369"/>
            <a:chOff x="8027160" y="3103974"/>
            <a:chExt cx="3631439" cy="1162369"/>
          </a:xfrm>
        </p:grpSpPr>
        <p:grpSp>
          <p:nvGrpSpPr>
            <p:cNvPr id="52" name="Gruppieren 51"/>
            <p:cNvGrpSpPr/>
            <p:nvPr/>
          </p:nvGrpSpPr>
          <p:grpSpPr bwMode="gray">
            <a:xfrm>
              <a:off x="8027160" y="3421730"/>
              <a:ext cx="997208" cy="411263"/>
              <a:chOff x="4017727" y="3148598"/>
              <a:chExt cx="997208" cy="411263"/>
            </a:xfrm>
          </p:grpSpPr>
          <p:sp>
            <p:nvSpPr>
              <p:cNvPr id="53" name="Oval 30"/>
              <p:cNvSpPr>
                <a:spLocks noChangeArrowheads="1"/>
              </p:cNvSpPr>
              <p:nvPr/>
            </p:nvSpPr>
            <p:spPr bwMode="gray">
              <a:xfrm>
                <a:off x="4017727" y="3148598"/>
                <a:ext cx="418608" cy="411263"/>
              </a:xfrm>
              <a:prstGeom prst="ellipse">
                <a:avLst/>
              </a:prstGeom>
              <a:solidFill>
                <a:schemeClr val="accent3">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4" name="Gleichschenkliges Dreieck 53"/>
              <p:cNvSpPr/>
              <p:nvPr/>
            </p:nvSpPr>
            <p:spPr bwMode="gray">
              <a:xfrm rot="5400000">
                <a:off x="4768586" y="3240179"/>
                <a:ext cx="264597" cy="228100"/>
              </a:xfrm>
              <a:prstGeom prst="triangle">
                <a:avLst/>
              </a:prstGeom>
              <a:solidFill>
                <a:schemeClr val="bg1"/>
              </a:solidFill>
              <a:ln w="12700">
                <a:noFill/>
                <a:round/>
                <a:headEnd/>
                <a:tailEnd/>
              </a:ln>
            </p:spPr>
            <p:txBody>
              <a:bodyPr rtlCol="0" anchor="ctr"/>
              <a:lstStyle/>
              <a:p>
                <a:pPr algn="ctr"/>
                <a:endParaRPr lang="en-US" dirty="0"/>
              </a:p>
            </p:txBody>
          </p:sp>
        </p:grpSp>
        <p:sp>
          <p:nvSpPr>
            <p:cNvPr id="59" name="Rechteck 58"/>
            <p:cNvSpPr/>
            <p:nvPr/>
          </p:nvSpPr>
          <p:spPr bwMode="gray">
            <a:xfrm>
              <a:off x="9287714" y="3103974"/>
              <a:ext cx="2370885" cy="1162369"/>
            </a:xfrm>
            <a:prstGeom prst="rect">
              <a:avLst/>
            </a:prstGeom>
          </p:spPr>
          <p:txBody>
            <a:bodyPr wrap="square">
              <a:spAutoFit/>
            </a:bodyPr>
            <a:lstStyle/>
            <a:p>
              <a:pPr>
                <a:lnSpc>
                  <a:spcPct val="90000"/>
                </a:lnSpc>
                <a:spcAft>
                  <a:spcPts val="1000"/>
                </a:spcAft>
                <a:defRPr/>
              </a:pPr>
              <a:r>
                <a:rPr lang="en-US" sz="3200" dirty="0" smtClean="0">
                  <a:solidFill>
                    <a:schemeClr val="bg1"/>
                  </a:solidFill>
                  <a:latin typeface="Bebas Neue" panose="020B0506020202020201" pitchFamily="34" charset="0"/>
                </a:rPr>
                <a:t>160 LIKES</a:t>
              </a:r>
            </a:p>
            <a:p>
              <a:pPr lvl="0">
                <a:lnSpc>
                  <a:spcPct val="90000"/>
                </a:lnSpc>
                <a:spcAft>
                  <a:spcPts val="1000"/>
                </a:spcAft>
                <a:defRPr/>
              </a:pPr>
              <a:r>
                <a:rPr lang="en-US" noProof="1" smtClean="0">
                  <a:solidFill>
                    <a:schemeClr val="bg1"/>
                  </a:solidFill>
                  <a:latin typeface="Calibri Light" panose="020F0302020204030204" pitchFamily="34" charset="0"/>
                </a:rPr>
                <a:t>You can replace this with your own text. </a:t>
              </a:r>
              <a:endParaRPr lang="en-US" noProof="1">
                <a:solidFill>
                  <a:schemeClr val="bg1"/>
                </a:solidFill>
                <a:latin typeface="Calibri Light" panose="020F0302020204030204" pitchFamily="34" charset="0"/>
              </a:endParaRPr>
            </a:p>
          </p:txBody>
        </p:sp>
      </p:grpSp>
      <p:grpSp>
        <p:nvGrpSpPr>
          <p:cNvPr id="66" name="Gruppieren 65"/>
          <p:cNvGrpSpPr/>
          <p:nvPr/>
        </p:nvGrpSpPr>
        <p:grpSpPr bwMode="gray">
          <a:xfrm>
            <a:off x="8027160" y="4336549"/>
            <a:ext cx="3707640" cy="1162369"/>
            <a:chOff x="8027160" y="4336549"/>
            <a:chExt cx="3707640" cy="1162369"/>
          </a:xfrm>
        </p:grpSpPr>
        <p:grpSp>
          <p:nvGrpSpPr>
            <p:cNvPr id="55" name="Gruppieren 54"/>
            <p:cNvGrpSpPr/>
            <p:nvPr/>
          </p:nvGrpSpPr>
          <p:grpSpPr bwMode="gray">
            <a:xfrm>
              <a:off x="8027160" y="4653970"/>
              <a:ext cx="990941" cy="411263"/>
              <a:chOff x="4017727" y="3904605"/>
              <a:chExt cx="990941" cy="411263"/>
            </a:xfrm>
          </p:grpSpPr>
          <p:sp>
            <p:nvSpPr>
              <p:cNvPr id="56" name="Oval 30"/>
              <p:cNvSpPr>
                <a:spLocks noChangeArrowheads="1"/>
              </p:cNvSpPr>
              <p:nvPr/>
            </p:nvSpPr>
            <p:spPr bwMode="gray">
              <a:xfrm>
                <a:off x="4017727" y="3904605"/>
                <a:ext cx="418608" cy="411263"/>
              </a:xfrm>
              <a:prstGeom prst="ellipse">
                <a:avLst/>
              </a:pr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Gleichschenkliges Dreieck 56"/>
              <p:cNvSpPr/>
              <p:nvPr/>
            </p:nvSpPr>
            <p:spPr bwMode="gray">
              <a:xfrm rot="5400000">
                <a:off x="4762319" y="3996186"/>
                <a:ext cx="264597" cy="228100"/>
              </a:xfrm>
              <a:prstGeom prst="triangle">
                <a:avLst/>
              </a:prstGeom>
              <a:solidFill>
                <a:schemeClr val="bg1"/>
              </a:solidFill>
              <a:ln w="12700">
                <a:noFill/>
                <a:round/>
                <a:headEnd/>
                <a:tailEnd/>
              </a:ln>
            </p:spPr>
            <p:txBody>
              <a:bodyPr rtlCol="0" anchor="ctr"/>
              <a:lstStyle/>
              <a:p>
                <a:pPr algn="ctr"/>
                <a:endParaRPr lang="en-US" dirty="0"/>
              </a:p>
            </p:txBody>
          </p:sp>
        </p:grpSp>
        <p:sp>
          <p:nvSpPr>
            <p:cNvPr id="60" name="Rechteck 59"/>
            <p:cNvSpPr/>
            <p:nvPr/>
          </p:nvSpPr>
          <p:spPr bwMode="gray">
            <a:xfrm>
              <a:off x="9302364" y="4336549"/>
              <a:ext cx="2432436" cy="1162369"/>
            </a:xfrm>
            <a:prstGeom prst="rect">
              <a:avLst/>
            </a:prstGeom>
          </p:spPr>
          <p:txBody>
            <a:bodyPr wrap="square">
              <a:spAutoFit/>
            </a:bodyPr>
            <a:lstStyle/>
            <a:p>
              <a:pPr>
                <a:lnSpc>
                  <a:spcPct val="90000"/>
                </a:lnSpc>
                <a:spcAft>
                  <a:spcPts val="1000"/>
                </a:spcAft>
                <a:defRPr/>
              </a:pPr>
              <a:r>
                <a:rPr lang="en-US" sz="3200" dirty="0" smtClean="0">
                  <a:solidFill>
                    <a:schemeClr val="bg1"/>
                  </a:solidFill>
                  <a:latin typeface="Bebas Neue" panose="020B0506020202020201" pitchFamily="34" charset="0"/>
                </a:rPr>
                <a:t>20 000 VISITS</a:t>
              </a:r>
            </a:p>
            <a:p>
              <a:pPr lvl="0">
                <a:lnSpc>
                  <a:spcPct val="90000"/>
                </a:lnSpc>
                <a:spcAft>
                  <a:spcPts val="1000"/>
                </a:spcAft>
                <a:defRPr/>
              </a:pPr>
              <a:r>
                <a:rPr lang="en-US" noProof="1" smtClean="0">
                  <a:solidFill>
                    <a:schemeClr val="bg1"/>
                  </a:solidFill>
                  <a:latin typeface="Calibri Light" panose="020F0302020204030204" pitchFamily="34" charset="0"/>
                </a:rPr>
                <a:t>You can replace this with your own text. </a:t>
              </a:r>
              <a:endParaRPr lang="en-US" noProof="1">
                <a:solidFill>
                  <a:schemeClr val="bg1"/>
                </a:solidFill>
                <a:latin typeface="Calibri Light" panose="020F0302020204030204" pitchFamily="34" charset="0"/>
              </a:endParaRPr>
            </a:p>
          </p:txBody>
        </p:sp>
      </p:grpSp>
    </p:spTree>
    <p:extLst>
      <p:ext uri="{BB962C8B-B14F-4D97-AF65-F5344CB8AC3E}">
        <p14:creationId xmlns:p14="http://schemas.microsoft.com/office/powerpoint/2010/main" val="341670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hteck 37"/>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grpSp>
        <p:nvGrpSpPr>
          <p:cNvPr id="20" name="Gruppieren 19"/>
          <p:cNvGrpSpPr/>
          <p:nvPr/>
        </p:nvGrpSpPr>
        <p:grpSpPr bwMode="gray">
          <a:xfrm>
            <a:off x="1" y="2624059"/>
            <a:ext cx="3914774" cy="957825"/>
            <a:chOff x="1" y="2624059"/>
            <a:chExt cx="3914774" cy="957825"/>
          </a:xfrm>
        </p:grpSpPr>
        <p:sp>
          <p:nvSpPr>
            <p:cNvPr id="5" name="Rechteck 4"/>
            <p:cNvSpPr/>
            <p:nvPr/>
          </p:nvSpPr>
          <p:spPr bwMode="gray">
            <a:xfrm>
              <a:off x="1" y="2624059"/>
              <a:ext cx="3914774" cy="9578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1332000" bIns="144000" rtlCol="0" anchor="ctr" anchorCtr="0"/>
            <a:lstStyle/>
            <a:p>
              <a:pPr algn="r">
                <a:spcAft>
                  <a:spcPts val="800"/>
                </a:spcAft>
              </a:pPr>
              <a:r>
                <a:rPr lang="en-US" sz="5000" spc="300" dirty="0" smtClean="0">
                  <a:solidFill>
                    <a:schemeClr val="bg1"/>
                  </a:solidFill>
                  <a:latin typeface="Bebas Neue" panose="020B0506020202020201" pitchFamily="34" charset="0"/>
                </a:rPr>
                <a:t>1,25 M.</a:t>
              </a:r>
              <a:endParaRPr lang="en-US" sz="5000" spc="300" dirty="0">
                <a:solidFill>
                  <a:schemeClr val="bg1"/>
                </a:solidFill>
                <a:latin typeface="Bebas Neue" panose="020B0506020202020201" pitchFamily="34" charset="0"/>
              </a:endParaRPr>
            </a:p>
          </p:txBody>
        </p:sp>
        <p:grpSp>
          <p:nvGrpSpPr>
            <p:cNvPr id="11" name="Gruppieren 10"/>
            <p:cNvGrpSpPr/>
            <p:nvPr/>
          </p:nvGrpSpPr>
          <p:grpSpPr bwMode="gray">
            <a:xfrm>
              <a:off x="3056331" y="2893741"/>
              <a:ext cx="508086" cy="451415"/>
              <a:chOff x="10964686" y="3377211"/>
              <a:chExt cx="579995" cy="515303"/>
            </a:xfrm>
            <a:solidFill>
              <a:schemeClr val="bg2"/>
            </a:solidFill>
          </p:grpSpPr>
          <p:sp>
            <p:nvSpPr>
              <p:cNvPr id="12" name="Freeform 1474"/>
              <p:cNvSpPr>
                <a:spLocks/>
              </p:cNvSpPr>
              <p:nvPr/>
            </p:nvSpPr>
            <p:spPr bwMode="gray">
              <a:xfrm>
                <a:off x="10964686" y="3377211"/>
                <a:ext cx="579995" cy="515303"/>
              </a:xfrm>
              <a:custGeom>
                <a:avLst/>
                <a:gdLst>
                  <a:gd name="T0" fmla="*/ 0 w 365"/>
                  <a:gd name="T1" fmla="*/ 323 h 323"/>
                  <a:gd name="T2" fmla="*/ 0 w 365"/>
                  <a:gd name="T3" fmla="*/ 0 h 323"/>
                  <a:gd name="T4" fmla="*/ 35 w 365"/>
                  <a:gd name="T5" fmla="*/ 0 h 323"/>
                  <a:gd name="T6" fmla="*/ 35 w 365"/>
                  <a:gd name="T7" fmla="*/ 287 h 323"/>
                  <a:gd name="T8" fmla="*/ 365 w 365"/>
                  <a:gd name="T9" fmla="*/ 287 h 323"/>
                  <a:gd name="T10" fmla="*/ 365 w 365"/>
                  <a:gd name="T11" fmla="*/ 323 h 323"/>
                  <a:gd name="T12" fmla="*/ 0 w 365"/>
                  <a:gd name="T13" fmla="*/ 323 h 323"/>
                </a:gdLst>
                <a:ahLst/>
                <a:cxnLst>
                  <a:cxn ang="0">
                    <a:pos x="T0" y="T1"/>
                  </a:cxn>
                  <a:cxn ang="0">
                    <a:pos x="T2" y="T3"/>
                  </a:cxn>
                  <a:cxn ang="0">
                    <a:pos x="T4" y="T5"/>
                  </a:cxn>
                  <a:cxn ang="0">
                    <a:pos x="T6" y="T7"/>
                  </a:cxn>
                  <a:cxn ang="0">
                    <a:pos x="T8" y="T9"/>
                  </a:cxn>
                  <a:cxn ang="0">
                    <a:pos x="T10" y="T11"/>
                  </a:cxn>
                  <a:cxn ang="0">
                    <a:pos x="T12" y="T13"/>
                  </a:cxn>
                </a:cxnLst>
                <a:rect l="0" t="0" r="r" b="b"/>
                <a:pathLst>
                  <a:path w="365" h="323">
                    <a:moveTo>
                      <a:pt x="0" y="323"/>
                    </a:moveTo>
                    <a:cubicBezTo>
                      <a:pt x="0" y="215"/>
                      <a:pt x="0" y="108"/>
                      <a:pt x="0" y="0"/>
                    </a:cubicBezTo>
                    <a:cubicBezTo>
                      <a:pt x="11" y="0"/>
                      <a:pt x="23" y="0"/>
                      <a:pt x="35" y="0"/>
                    </a:cubicBezTo>
                    <a:cubicBezTo>
                      <a:pt x="35" y="96"/>
                      <a:pt x="35" y="191"/>
                      <a:pt x="35" y="287"/>
                    </a:cubicBezTo>
                    <a:cubicBezTo>
                      <a:pt x="145" y="287"/>
                      <a:pt x="255" y="287"/>
                      <a:pt x="365" y="287"/>
                    </a:cubicBezTo>
                    <a:cubicBezTo>
                      <a:pt x="365" y="299"/>
                      <a:pt x="365" y="311"/>
                      <a:pt x="365" y="323"/>
                    </a:cubicBezTo>
                    <a:cubicBezTo>
                      <a:pt x="244" y="323"/>
                      <a:pt x="122" y="323"/>
                      <a:pt x="0" y="3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3" name="Freeform 1475"/>
              <p:cNvSpPr>
                <a:spLocks/>
              </p:cNvSpPr>
              <p:nvPr/>
            </p:nvSpPr>
            <p:spPr bwMode="gray">
              <a:xfrm>
                <a:off x="11080685" y="3448595"/>
                <a:ext cx="434997" cy="327920"/>
              </a:xfrm>
              <a:custGeom>
                <a:avLst/>
                <a:gdLst>
                  <a:gd name="T0" fmla="*/ 95 w 274"/>
                  <a:gd name="T1" fmla="*/ 140 h 206"/>
                  <a:gd name="T2" fmla="*/ 30 w 274"/>
                  <a:gd name="T3" fmla="*/ 206 h 206"/>
                  <a:gd name="T4" fmla="*/ 0 w 274"/>
                  <a:gd name="T5" fmla="*/ 176 h 206"/>
                  <a:gd name="T6" fmla="*/ 95 w 274"/>
                  <a:gd name="T7" fmla="*/ 81 h 206"/>
                  <a:gd name="T8" fmla="*/ 131 w 274"/>
                  <a:gd name="T9" fmla="*/ 114 h 206"/>
                  <a:gd name="T10" fmla="*/ 208 w 274"/>
                  <a:gd name="T11" fmla="*/ 34 h 206"/>
                  <a:gd name="T12" fmla="*/ 189 w 274"/>
                  <a:gd name="T13" fmla="*/ 16 h 206"/>
                  <a:gd name="T14" fmla="*/ 274 w 274"/>
                  <a:gd name="T15" fmla="*/ 0 h 206"/>
                  <a:gd name="T16" fmla="*/ 259 w 274"/>
                  <a:gd name="T17" fmla="*/ 84 h 206"/>
                  <a:gd name="T18" fmla="*/ 241 w 274"/>
                  <a:gd name="T19" fmla="*/ 65 h 206"/>
                  <a:gd name="T20" fmla="*/ 131 w 274"/>
                  <a:gd name="T21" fmla="*/ 174 h 206"/>
                  <a:gd name="T22" fmla="*/ 95 w 274"/>
                  <a:gd name="T23" fmla="*/ 14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06">
                    <a:moveTo>
                      <a:pt x="95" y="140"/>
                    </a:moveTo>
                    <a:cubicBezTo>
                      <a:pt x="73" y="162"/>
                      <a:pt x="51" y="184"/>
                      <a:pt x="30" y="206"/>
                    </a:cubicBezTo>
                    <a:cubicBezTo>
                      <a:pt x="20" y="196"/>
                      <a:pt x="10" y="186"/>
                      <a:pt x="0" y="176"/>
                    </a:cubicBezTo>
                    <a:cubicBezTo>
                      <a:pt x="31" y="145"/>
                      <a:pt x="63" y="113"/>
                      <a:pt x="95" y="81"/>
                    </a:cubicBezTo>
                    <a:cubicBezTo>
                      <a:pt x="107" y="92"/>
                      <a:pt x="118" y="103"/>
                      <a:pt x="131" y="114"/>
                    </a:cubicBezTo>
                    <a:cubicBezTo>
                      <a:pt x="156" y="88"/>
                      <a:pt x="182" y="61"/>
                      <a:pt x="208" y="34"/>
                    </a:cubicBezTo>
                    <a:cubicBezTo>
                      <a:pt x="203" y="29"/>
                      <a:pt x="196" y="23"/>
                      <a:pt x="189" y="16"/>
                    </a:cubicBezTo>
                    <a:cubicBezTo>
                      <a:pt x="218" y="10"/>
                      <a:pt x="245" y="5"/>
                      <a:pt x="274" y="0"/>
                    </a:cubicBezTo>
                    <a:cubicBezTo>
                      <a:pt x="269" y="28"/>
                      <a:pt x="264" y="56"/>
                      <a:pt x="259" y="84"/>
                    </a:cubicBezTo>
                    <a:cubicBezTo>
                      <a:pt x="253" y="77"/>
                      <a:pt x="247" y="71"/>
                      <a:pt x="241" y="65"/>
                    </a:cubicBezTo>
                    <a:cubicBezTo>
                      <a:pt x="204" y="102"/>
                      <a:pt x="168" y="137"/>
                      <a:pt x="131" y="174"/>
                    </a:cubicBezTo>
                    <a:cubicBezTo>
                      <a:pt x="119" y="162"/>
                      <a:pt x="108" y="151"/>
                      <a:pt x="95" y="1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grpSp>
        <p:nvGrpSpPr>
          <p:cNvPr id="19" name="Gruppieren 18"/>
          <p:cNvGrpSpPr/>
          <p:nvPr/>
        </p:nvGrpSpPr>
        <p:grpSpPr bwMode="gray">
          <a:xfrm>
            <a:off x="-1" y="1513259"/>
            <a:ext cx="3914775" cy="957825"/>
            <a:chOff x="-1" y="1513259"/>
            <a:chExt cx="3914775" cy="957825"/>
          </a:xfrm>
        </p:grpSpPr>
        <p:sp>
          <p:nvSpPr>
            <p:cNvPr id="4" name="Rechteck 3"/>
            <p:cNvSpPr/>
            <p:nvPr/>
          </p:nvSpPr>
          <p:spPr bwMode="gray">
            <a:xfrm>
              <a:off x="-1" y="1513259"/>
              <a:ext cx="3914775" cy="9578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1332000" bIns="144000" rtlCol="0" anchor="ctr" anchorCtr="0"/>
            <a:lstStyle/>
            <a:p>
              <a:pPr algn="r">
                <a:spcAft>
                  <a:spcPts val="800"/>
                </a:spcAft>
              </a:pPr>
              <a:r>
                <a:rPr lang="en-US" sz="5000" spc="300" dirty="0" smtClean="0">
                  <a:solidFill>
                    <a:schemeClr val="bg1"/>
                  </a:solidFill>
                  <a:latin typeface="Bebas Neue" panose="020B0506020202020201" pitchFamily="34" charset="0"/>
                </a:rPr>
                <a:t>130,000</a:t>
              </a:r>
              <a:endParaRPr lang="en-US" sz="5000" spc="300" dirty="0">
                <a:solidFill>
                  <a:schemeClr val="bg1"/>
                </a:solidFill>
                <a:latin typeface="Bebas Neue" panose="020B0506020202020201" pitchFamily="34" charset="0"/>
              </a:endParaRPr>
            </a:p>
          </p:txBody>
        </p:sp>
        <p:grpSp>
          <p:nvGrpSpPr>
            <p:cNvPr id="14" name="Gruppieren 13"/>
            <p:cNvGrpSpPr/>
            <p:nvPr/>
          </p:nvGrpSpPr>
          <p:grpSpPr bwMode="gray">
            <a:xfrm>
              <a:off x="3056331" y="1808059"/>
              <a:ext cx="619616" cy="542508"/>
              <a:chOff x="7718942" y="372390"/>
              <a:chExt cx="501919" cy="439458"/>
            </a:xfrm>
            <a:solidFill>
              <a:schemeClr val="bg2"/>
            </a:solidFill>
          </p:grpSpPr>
          <p:sp>
            <p:nvSpPr>
              <p:cNvPr id="15" name="Freeform 1306"/>
              <p:cNvSpPr>
                <a:spLocks/>
              </p:cNvSpPr>
              <p:nvPr/>
            </p:nvSpPr>
            <p:spPr bwMode="gray">
              <a:xfrm>
                <a:off x="7718942" y="372390"/>
                <a:ext cx="408228" cy="361382"/>
              </a:xfrm>
              <a:custGeom>
                <a:avLst/>
                <a:gdLst>
                  <a:gd name="T0" fmla="*/ 257 w 257"/>
                  <a:gd name="T1" fmla="*/ 0 h 227"/>
                  <a:gd name="T2" fmla="*/ 257 w 257"/>
                  <a:gd name="T3" fmla="*/ 104 h 227"/>
                  <a:gd name="T4" fmla="*/ 254 w 257"/>
                  <a:gd name="T5" fmla="*/ 104 h 227"/>
                  <a:gd name="T6" fmla="*/ 235 w 257"/>
                  <a:gd name="T7" fmla="*/ 99 h 227"/>
                  <a:gd name="T8" fmla="*/ 232 w 257"/>
                  <a:gd name="T9" fmla="*/ 95 h 227"/>
                  <a:gd name="T10" fmla="*/ 232 w 257"/>
                  <a:gd name="T11" fmla="*/ 59 h 227"/>
                  <a:gd name="T12" fmla="*/ 232 w 257"/>
                  <a:gd name="T13" fmla="*/ 54 h 227"/>
                  <a:gd name="T14" fmla="*/ 25 w 257"/>
                  <a:gd name="T15" fmla="*/ 54 h 227"/>
                  <a:gd name="T16" fmla="*/ 25 w 257"/>
                  <a:gd name="T17" fmla="*/ 202 h 227"/>
                  <a:gd name="T18" fmla="*/ 141 w 257"/>
                  <a:gd name="T19" fmla="*/ 202 h 227"/>
                  <a:gd name="T20" fmla="*/ 151 w 257"/>
                  <a:gd name="T21" fmla="*/ 227 h 227"/>
                  <a:gd name="T22" fmla="*/ 0 w 257"/>
                  <a:gd name="T23" fmla="*/ 227 h 227"/>
                  <a:gd name="T24" fmla="*/ 0 w 257"/>
                  <a:gd name="T25" fmla="*/ 0 h 227"/>
                  <a:gd name="T26" fmla="*/ 257 w 257"/>
                  <a:gd name="T27"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7" h="227">
                    <a:moveTo>
                      <a:pt x="257" y="0"/>
                    </a:moveTo>
                    <a:cubicBezTo>
                      <a:pt x="257" y="35"/>
                      <a:pt x="257" y="69"/>
                      <a:pt x="257" y="104"/>
                    </a:cubicBezTo>
                    <a:cubicBezTo>
                      <a:pt x="256" y="104"/>
                      <a:pt x="255" y="104"/>
                      <a:pt x="254" y="104"/>
                    </a:cubicBezTo>
                    <a:cubicBezTo>
                      <a:pt x="248" y="102"/>
                      <a:pt x="242" y="100"/>
                      <a:pt x="235" y="99"/>
                    </a:cubicBezTo>
                    <a:cubicBezTo>
                      <a:pt x="233" y="98"/>
                      <a:pt x="232" y="97"/>
                      <a:pt x="232" y="95"/>
                    </a:cubicBezTo>
                    <a:cubicBezTo>
                      <a:pt x="232" y="83"/>
                      <a:pt x="232" y="71"/>
                      <a:pt x="232" y="59"/>
                    </a:cubicBezTo>
                    <a:cubicBezTo>
                      <a:pt x="232" y="57"/>
                      <a:pt x="232" y="56"/>
                      <a:pt x="232" y="54"/>
                    </a:cubicBezTo>
                    <a:cubicBezTo>
                      <a:pt x="163" y="54"/>
                      <a:pt x="94" y="54"/>
                      <a:pt x="25" y="54"/>
                    </a:cubicBezTo>
                    <a:cubicBezTo>
                      <a:pt x="25" y="104"/>
                      <a:pt x="25" y="153"/>
                      <a:pt x="25" y="202"/>
                    </a:cubicBezTo>
                    <a:cubicBezTo>
                      <a:pt x="64" y="202"/>
                      <a:pt x="103" y="202"/>
                      <a:pt x="141" y="202"/>
                    </a:cubicBezTo>
                    <a:cubicBezTo>
                      <a:pt x="144" y="211"/>
                      <a:pt x="148" y="219"/>
                      <a:pt x="151" y="227"/>
                    </a:cubicBezTo>
                    <a:cubicBezTo>
                      <a:pt x="101" y="227"/>
                      <a:pt x="50" y="227"/>
                      <a:pt x="0" y="227"/>
                    </a:cubicBezTo>
                    <a:cubicBezTo>
                      <a:pt x="0" y="151"/>
                      <a:pt x="0" y="76"/>
                      <a:pt x="0" y="0"/>
                    </a:cubicBezTo>
                    <a:cubicBezTo>
                      <a:pt x="85" y="0"/>
                      <a:pt x="171" y="0"/>
                      <a:pt x="2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6" name="Freeform 1307"/>
              <p:cNvSpPr>
                <a:spLocks noEditPoints="1"/>
              </p:cNvSpPr>
              <p:nvPr/>
            </p:nvSpPr>
            <p:spPr bwMode="gray">
              <a:xfrm>
                <a:off x="7962094" y="546389"/>
                <a:ext cx="258767" cy="265459"/>
              </a:xfrm>
              <a:custGeom>
                <a:avLst/>
                <a:gdLst>
                  <a:gd name="T0" fmla="*/ 163 w 163"/>
                  <a:gd name="T1" fmla="*/ 146 h 166"/>
                  <a:gd name="T2" fmla="*/ 142 w 163"/>
                  <a:gd name="T3" fmla="*/ 166 h 166"/>
                  <a:gd name="T4" fmla="*/ 134 w 163"/>
                  <a:gd name="T5" fmla="*/ 157 h 166"/>
                  <a:gd name="T6" fmla="*/ 104 w 163"/>
                  <a:gd name="T7" fmla="*/ 127 h 166"/>
                  <a:gd name="T8" fmla="*/ 99 w 163"/>
                  <a:gd name="T9" fmla="*/ 127 h 166"/>
                  <a:gd name="T10" fmla="*/ 18 w 163"/>
                  <a:gd name="T11" fmla="*/ 103 h 166"/>
                  <a:gd name="T12" fmla="*/ 43 w 163"/>
                  <a:gd name="T13" fmla="*/ 18 h 166"/>
                  <a:gd name="T14" fmla="*/ 130 w 163"/>
                  <a:gd name="T15" fmla="*/ 59 h 166"/>
                  <a:gd name="T16" fmla="*/ 125 w 163"/>
                  <a:gd name="T17" fmla="*/ 101 h 166"/>
                  <a:gd name="T18" fmla="*/ 126 w 163"/>
                  <a:gd name="T19" fmla="*/ 108 h 166"/>
                  <a:gd name="T20" fmla="*/ 163 w 163"/>
                  <a:gd name="T21" fmla="*/ 146 h 166"/>
                  <a:gd name="T22" fmla="*/ 109 w 163"/>
                  <a:gd name="T23" fmla="*/ 72 h 166"/>
                  <a:gd name="T24" fmla="*/ 71 w 163"/>
                  <a:gd name="T25" fmla="*/ 34 h 166"/>
                  <a:gd name="T26" fmla="*/ 32 w 163"/>
                  <a:gd name="T27" fmla="*/ 72 h 166"/>
                  <a:gd name="T28" fmla="*/ 71 w 163"/>
                  <a:gd name="T29" fmla="*/ 111 h 166"/>
                  <a:gd name="T30" fmla="*/ 109 w 163"/>
                  <a:gd name="T31" fmla="*/ 72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3" h="166">
                    <a:moveTo>
                      <a:pt x="163" y="146"/>
                    </a:moveTo>
                    <a:cubicBezTo>
                      <a:pt x="156" y="152"/>
                      <a:pt x="150" y="159"/>
                      <a:pt x="142" y="166"/>
                    </a:cubicBezTo>
                    <a:cubicBezTo>
                      <a:pt x="140" y="163"/>
                      <a:pt x="137" y="160"/>
                      <a:pt x="134" y="157"/>
                    </a:cubicBezTo>
                    <a:cubicBezTo>
                      <a:pt x="124" y="147"/>
                      <a:pt x="114" y="138"/>
                      <a:pt x="104" y="127"/>
                    </a:cubicBezTo>
                    <a:cubicBezTo>
                      <a:pt x="103" y="125"/>
                      <a:pt x="101" y="125"/>
                      <a:pt x="99" y="127"/>
                    </a:cubicBezTo>
                    <a:cubicBezTo>
                      <a:pt x="69" y="141"/>
                      <a:pt x="35" y="132"/>
                      <a:pt x="18" y="103"/>
                    </a:cubicBezTo>
                    <a:cubicBezTo>
                      <a:pt x="0" y="74"/>
                      <a:pt x="11" y="33"/>
                      <a:pt x="43" y="18"/>
                    </a:cubicBezTo>
                    <a:cubicBezTo>
                      <a:pt x="79" y="0"/>
                      <a:pt x="122" y="20"/>
                      <a:pt x="130" y="59"/>
                    </a:cubicBezTo>
                    <a:cubicBezTo>
                      <a:pt x="134" y="74"/>
                      <a:pt x="132" y="88"/>
                      <a:pt x="125" y="101"/>
                    </a:cubicBezTo>
                    <a:cubicBezTo>
                      <a:pt x="123" y="104"/>
                      <a:pt x="123" y="106"/>
                      <a:pt x="126" y="108"/>
                    </a:cubicBezTo>
                    <a:cubicBezTo>
                      <a:pt x="138" y="121"/>
                      <a:pt x="151" y="133"/>
                      <a:pt x="163" y="146"/>
                    </a:cubicBezTo>
                    <a:close/>
                    <a:moveTo>
                      <a:pt x="109" y="72"/>
                    </a:moveTo>
                    <a:cubicBezTo>
                      <a:pt x="109" y="51"/>
                      <a:pt x="92" y="34"/>
                      <a:pt x="71" y="34"/>
                    </a:cubicBezTo>
                    <a:cubicBezTo>
                      <a:pt x="49" y="34"/>
                      <a:pt x="32" y="51"/>
                      <a:pt x="32" y="72"/>
                    </a:cubicBezTo>
                    <a:cubicBezTo>
                      <a:pt x="32" y="93"/>
                      <a:pt x="50" y="111"/>
                      <a:pt x="71" y="111"/>
                    </a:cubicBezTo>
                    <a:cubicBezTo>
                      <a:pt x="92" y="111"/>
                      <a:pt x="109" y="93"/>
                      <a:pt x="109"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7" name="Freeform 1308"/>
              <p:cNvSpPr>
                <a:spLocks/>
              </p:cNvSpPr>
              <p:nvPr/>
            </p:nvSpPr>
            <p:spPr bwMode="gray">
              <a:xfrm>
                <a:off x="7846095" y="506235"/>
                <a:ext cx="42385" cy="138307"/>
              </a:xfrm>
              <a:custGeom>
                <a:avLst/>
                <a:gdLst>
                  <a:gd name="T0" fmla="*/ 27 w 27"/>
                  <a:gd name="T1" fmla="*/ 87 h 87"/>
                  <a:gd name="T2" fmla="*/ 0 w 27"/>
                  <a:gd name="T3" fmla="*/ 87 h 87"/>
                  <a:gd name="T4" fmla="*/ 0 w 27"/>
                  <a:gd name="T5" fmla="*/ 0 h 87"/>
                  <a:gd name="T6" fmla="*/ 27 w 27"/>
                  <a:gd name="T7" fmla="*/ 0 h 87"/>
                  <a:gd name="T8" fmla="*/ 27 w 27"/>
                  <a:gd name="T9" fmla="*/ 87 h 87"/>
                </a:gdLst>
                <a:ahLst/>
                <a:cxnLst>
                  <a:cxn ang="0">
                    <a:pos x="T0" y="T1"/>
                  </a:cxn>
                  <a:cxn ang="0">
                    <a:pos x="T2" y="T3"/>
                  </a:cxn>
                  <a:cxn ang="0">
                    <a:pos x="T4" y="T5"/>
                  </a:cxn>
                  <a:cxn ang="0">
                    <a:pos x="T6" y="T7"/>
                  </a:cxn>
                  <a:cxn ang="0">
                    <a:pos x="T8" y="T9"/>
                  </a:cxn>
                </a:cxnLst>
                <a:rect l="0" t="0" r="r" b="b"/>
                <a:pathLst>
                  <a:path w="27" h="87">
                    <a:moveTo>
                      <a:pt x="27" y="87"/>
                    </a:moveTo>
                    <a:cubicBezTo>
                      <a:pt x="18" y="87"/>
                      <a:pt x="9" y="87"/>
                      <a:pt x="0" y="87"/>
                    </a:cubicBezTo>
                    <a:cubicBezTo>
                      <a:pt x="0" y="58"/>
                      <a:pt x="0" y="29"/>
                      <a:pt x="0" y="0"/>
                    </a:cubicBezTo>
                    <a:cubicBezTo>
                      <a:pt x="9" y="0"/>
                      <a:pt x="18" y="0"/>
                      <a:pt x="27" y="0"/>
                    </a:cubicBezTo>
                    <a:cubicBezTo>
                      <a:pt x="27" y="29"/>
                      <a:pt x="27" y="58"/>
                      <a:pt x="27"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8" name="Freeform 1309"/>
              <p:cNvSpPr>
                <a:spLocks/>
              </p:cNvSpPr>
              <p:nvPr/>
            </p:nvSpPr>
            <p:spPr bwMode="gray">
              <a:xfrm>
                <a:off x="7785864" y="555312"/>
                <a:ext cx="42385" cy="89230"/>
              </a:xfrm>
              <a:custGeom>
                <a:avLst/>
                <a:gdLst>
                  <a:gd name="T0" fmla="*/ 0 w 26"/>
                  <a:gd name="T1" fmla="*/ 57 h 57"/>
                  <a:gd name="T2" fmla="*/ 0 w 26"/>
                  <a:gd name="T3" fmla="*/ 0 h 57"/>
                  <a:gd name="T4" fmla="*/ 26 w 26"/>
                  <a:gd name="T5" fmla="*/ 0 h 57"/>
                  <a:gd name="T6" fmla="*/ 26 w 26"/>
                  <a:gd name="T7" fmla="*/ 8 h 57"/>
                  <a:gd name="T8" fmla="*/ 26 w 26"/>
                  <a:gd name="T9" fmla="*/ 54 h 57"/>
                  <a:gd name="T10" fmla="*/ 23 w 26"/>
                  <a:gd name="T11" fmla="*/ 57 h 57"/>
                  <a:gd name="T12" fmla="*/ 0 w 26"/>
                  <a:gd name="T13" fmla="*/ 57 h 57"/>
                </a:gdLst>
                <a:ahLst/>
                <a:cxnLst>
                  <a:cxn ang="0">
                    <a:pos x="T0" y="T1"/>
                  </a:cxn>
                  <a:cxn ang="0">
                    <a:pos x="T2" y="T3"/>
                  </a:cxn>
                  <a:cxn ang="0">
                    <a:pos x="T4" y="T5"/>
                  </a:cxn>
                  <a:cxn ang="0">
                    <a:pos x="T6" y="T7"/>
                  </a:cxn>
                  <a:cxn ang="0">
                    <a:pos x="T8" y="T9"/>
                  </a:cxn>
                  <a:cxn ang="0">
                    <a:pos x="T10" y="T11"/>
                  </a:cxn>
                  <a:cxn ang="0">
                    <a:pos x="T12" y="T13"/>
                  </a:cxn>
                </a:cxnLst>
                <a:rect l="0" t="0" r="r" b="b"/>
                <a:pathLst>
                  <a:path w="26" h="57">
                    <a:moveTo>
                      <a:pt x="0" y="57"/>
                    </a:moveTo>
                    <a:cubicBezTo>
                      <a:pt x="0" y="38"/>
                      <a:pt x="0" y="19"/>
                      <a:pt x="0" y="0"/>
                    </a:cubicBezTo>
                    <a:cubicBezTo>
                      <a:pt x="8" y="0"/>
                      <a:pt x="17" y="0"/>
                      <a:pt x="26" y="0"/>
                    </a:cubicBezTo>
                    <a:cubicBezTo>
                      <a:pt x="26" y="3"/>
                      <a:pt x="26" y="5"/>
                      <a:pt x="26" y="8"/>
                    </a:cubicBezTo>
                    <a:cubicBezTo>
                      <a:pt x="26" y="23"/>
                      <a:pt x="26" y="38"/>
                      <a:pt x="26" y="54"/>
                    </a:cubicBezTo>
                    <a:cubicBezTo>
                      <a:pt x="26" y="56"/>
                      <a:pt x="25" y="57"/>
                      <a:pt x="23" y="57"/>
                    </a:cubicBezTo>
                    <a:cubicBezTo>
                      <a:pt x="15" y="57"/>
                      <a:pt x="7" y="57"/>
                      <a:pt x="0"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sp>
        <p:nvSpPr>
          <p:cNvPr id="33" name="Rechteck 32"/>
          <p:cNvSpPr/>
          <p:nvPr/>
        </p:nvSpPr>
        <p:spPr bwMode="gray">
          <a:xfrm>
            <a:off x="7311424" y="1522414"/>
            <a:ext cx="4338176" cy="4271324"/>
          </a:xfrm>
          <a:prstGeom prst="rect">
            <a:avLst/>
          </a:prstGeom>
          <a:noFill/>
          <a:ln w="190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360000" tIns="180000" rIns="360000" bIns="180000" rtlCol="0" anchor="ctr"/>
          <a:lstStyle/>
          <a:p>
            <a:pPr algn="ctr">
              <a:lnSpc>
                <a:spcPct val="80000"/>
              </a:lnSpc>
              <a:spcAft>
                <a:spcPts val="1000"/>
              </a:spcAft>
            </a:pPr>
            <a:r>
              <a:rPr lang="en-US" sz="11500" dirty="0" smtClean="0">
                <a:solidFill>
                  <a:schemeClr val="bg1"/>
                </a:solidFill>
                <a:latin typeface="Bebas Neue" panose="020B0506020202020201" pitchFamily="34" charset="0"/>
              </a:rPr>
              <a:t>80%</a:t>
            </a:r>
            <a:br>
              <a:rPr lang="en-US" sz="11500" dirty="0" smtClean="0">
                <a:solidFill>
                  <a:schemeClr val="bg1"/>
                </a:solidFill>
                <a:latin typeface="Bebas Neue" panose="020B0506020202020201" pitchFamily="34" charset="0"/>
              </a:rPr>
            </a:br>
            <a:r>
              <a:rPr lang="en-US" sz="4000" dirty="0" smtClean="0">
                <a:solidFill>
                  <a:schemeClr val="bg1"/>
                </a:solidFill>
                <a:latin typeface="Bebas Neue" panose="020B0506020202020201" pitchFamily="34" charset="0"/>
              </a:rPr>
              <a:t>PLACEHOLDER</a:t>
            </a:r>
          </a:p>
          <a:p>
            <a:pPr algn="ctr">
              <a:lnSpc>
                <a:spcPct val="80000"/>
              </a:lnSpc>
              <a:spcAft>
                <a:spcPts val="1000"/>
              </a:spcAft>
            </a:pPr>
            <a:r>
              <a:rPr lang="en-US" dirty="0" smtClean="0">
                <a:solidFill>
                  <a:schemeClr val="bg1"/>
                </a:solidFill>
                <a:latin typeface="Calibri Light" panose="020F0302020204030204" pitchFamily="34" charset="0"/>
              </a:rPr>
              <a:t>If you don’t want to use the style and size of the fonts as used in this placeholder it is possible to replace it by selecting different options.</a:t>
            </a:r>
            <a:endParaRPr lang="en-US" dirty="0">
              <a:solidFill>
                <a:schemeClr val="bg1"/>
              </a:solidFill>
              <a:latin typeface="Calibri Light" panose="020F0302020204030204" pitchFamily="34" charset="0"/>
            </a:endParaRPr>
          </a:p>
        </p:txBody>
      </p:sp>
      <p:grpSp>
        <p:nvGrpSpPr>
          <p:cNvPr id="26" name="Gruppieren 25"/>
          <p:cNvGrpSpPr>
            <a:grpSpLocks noChangeAspect="1"/>
          </p:cNvGrpSpPr>
          <p:nvPr/>
        </p:nvGrpSpPr>
        <p:grpSpPr bwMode="gray">
          <a:xfrm>
            <a:off x="4619989" y="1512000"/>
            <a:ext cx="2074328" cy="4307775"/>
            <a:chOff x="4498942" y="1512000"/>
            <a:chExt cx="2074328" cy="4307775"/>
          </a:xfrm>
        </p:grpSpPr>
        <p:grpSp>
          <p:nvGrpSpPr>
            <p:cNvPr id="30" name="Gruppieren 29"/>
            <p:cNvGrpSpPr/>
            <p:nvPr/>
          </p:nvGrpSpPr>
          <p:grpSpPr bwMode="gray">
            <a:xfrm>
              <a:off x="4498942" y="1512000"/>
              <a:ext cx="2074328" cy="4307775"/>
              <a:chOff x="538163" y="2493963"/>
              <a:chExt cx="1138237" cy="2363787"/>
            </a:xfrm>
          </p:grpSpPr>
          <p:sp>
            <p:nvSpPr>
              <p:cNvPr id="31" name="Freeform 6"/>
              <p:cNvSpPr>
                <a:spLocks/>
              </p:cNvSpPr>
              <p:nvPr/>
            </p:nvSpPr>
            <p:spPr bwMode="gray">
              <a:xfrm>
                <a:off x="538163" y="2493963"/>
                <a:ext cx="1138237" cy="2363787"/>
              </a:xfrm>
              <a:custGeom>
                <a:avLst/>
                <a:gdLst>
                  <a:gd name="T0" fmla="*/ 2450 w 2894"/>
                  <a:gd name="T1" fmla="*/ 24 h 6016"/>
                  <a:gd name="T2" fmla="*/ 2346 w 2894"/>
                  <a:gd name="T3" fmla="*/ 24 h 6016"/>
                  <a:gd name="T4" fmla="*/ 2346 w 2894"/>
                  <a:gd name="T5" fmla="*/ 0 h 6016"/>
                  <a:gd name="T6" fmla="*/ 1890 w 2894"/>
                  <a:gd name="T7" fmla="*/ 0 h 6016"/>
                  <a:gd name="T8" fmla="*/ 1890 w 2894"/>
                  <a:gd name="T9" fmla="*/ 24 h 6016"/>
                  <a:gd name="T10" fmla="*/ 473 w 2894"/>
                  <a:gd name="T11" fmla="*/ 24 h 6016"/>
                  <a:gd name="T12" fmla="*/ 30 w 2894"/>
                  <a:gd name="T13" fmla="*/ 465 h 6016"/>
                  <a:gd name="T14" fmla="*/ 30 w 2894"/>
                  <a:gd name="T15" fmla="*/ 856 h 6016"/>
                  <a:gd name="T16" fmla="*/ 0 w 2894"/>
                  <a:gd name="T17" fmla="*/ 856 h 6016"/>
                  <a:gd name="T18" fmla="*/ 0 w 2894"/>
                  <a:gd name="T19" fmla="*/ 1124 h 6016"/>
                  <a:gd name="T20" fmla="*/ 30 w 2894"/>
                  <a:gd name="T21" fmla="*/ 1124 h 6016"/>
                  <a:gd name="T22" fmla="*/ 30 w 2894"/>
                  <a:gd name="T23" fmla="*/ 1288 h 6016"/>
                  <a:gd name="T24" fmla="*/ 0 w 2894"/>
                  <a:gd name="T25" fmla="*/ 1288 h 6016"/>
                  <a:gd name="T26" fmla="*/ 0 w 2894"/>
                  <a:gd name="T27" fmla="*/ 1692 h 6016"/>
                  <a:gd name="T28" fmla="*/ 30 w 2894"/>
                  <a:gd name="T29" fmla="*/ 1692 h 6016"/>
                  <a:gd name="T30" fmla="*/ 30 w 2894"/>
                  <a:gd name="T31" fmla="*/ 1840 h 6016"/>
                  <a:gd name="T32" fmla="*/ 0 w 2894"/>
                  <a:gd name="T33" fmla="*/ 1840 h 6016"/>
                  <a:gd name="T34" fmla="*/ 0 w 2894"/>
                  <a:gd name="T35" fmla="*/ 2244 h 6016"/>
                  <a:gd name="T36" fmla="*/ 30 w 2894"/>
                  <a:gd name="T37" fmla="*/ 2244 h 6016"/>
                  <a:gd name="T38" fmla="*/ 30 w 2894"/>
                  <a:gd name="T39" fmla="*/ 5572 h 6016"/>
                  <a:gd name="T40" fmla="*/ 473 w 2894"/>
                  <a:gd name="T41" fmla="*/ 6016 h 6016"/>
                  <a:gd name="T42" fmla="*/ 2450 w 2894"/>
                  <a:gd name="T43" fmla="*/ 6016 h 6016"/>
                  <a:gd name="T44" fmla="*/ 2894 w 2894"/>
                  <a:gd name="T45" fmla="*/ 5572 h 6016"/>
                  <a:gd name="T46" fmla="*/ 2894 w 2894"/>
                  <a:gd name="T47" fmla="*/ 465 h 6016"/>
                  <a:gd name="T48" fmla="*/ 2450 w 2894"/>
                  <a:gd name="T49" fmla="*/ 24 h 6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94" h="6016">
                    <a:moveTo>
                      <a:pt x="2450" y="24"/>
                    </a:moveTo>
                    <a:cubicBezTo>
                      <a:pt x="2346" y="24"/>
                      <a:pt x="2346" y="24"/>
                      <a:pt x="2346" y="24"/>
                    </a:cubicBezTo>
                    <a:cubicBezTo>
                      <a:pt x="2346" y="0"/>
                      <a:pt x="2346" y="0"/>
                      <a:pt x="2346" y="0"/>
                    </a:cubicBezTo>
                    <a:cubicBezTo>
                      <a:pt x="1890" y="0"/>
                      <a:pt x="1890" y="0"/>
                      <a:pt x="1890" y="0"/>
                    </a:cubicBezTo>
                    <a:cubicBezTo>
                      <a:pt x="1890" y="24"/>
                      <a:pt x="1890" y="24"/>
                      <a:pt x="1890" y="24"/>
                    </a:cubicBezTo>
                    <a:cubicBezTo>
                      <a:pt x="473" y="24"/>
                      <a:pt x="473" y="24"/>
                      <a:pt x="473" y="24"/>
                    </a:cubicBezTo>
                    <a:cubicBezTo>
                      <a:pt x="229" y="24"/>
                      <a:pt x="30" y="221"/>
                      <a:pt x="30" y="465"/>
                    </a:cubicBezTo>
                    <a:cubicBezTo>
                      <a:pt x="30" y="856"/>
                      <a:pt x="30" y="856"/>
                      <a:pt x="30" y="856"/>
                    </a:cubicBezTo>
                    <a:cubicBezTo>
                      <a:pt x="0" y="856"/>
                      <a:pt x="0" y="856"/>
                      <a:pt x="0" y="856"/>
                    </a:cubicBezTo>
                    <a:cubicBezTo>
                      <a:pt x="0" y="1124"/>
                      <a:pt x="0" y="1124"/>
                      <a:pt x="0" y="1124"/>
                    </a:cubicBezTo>
                    <a:cubicBezTo>
                      <a:pt x="30" y="1124"/>
                      <a:pt x="30" y="1124"/>
                      <a:pt x="30" y="1124"/>
                    </a:cubicBezTo>
                    <a:cubicBezTo>
                      <a:pt x="30" y="1288"/>
                      <a:pt x="30" y="1288"/>
                      <a:pt x="30" y="1288"/>
                    </a:cubicBezTo>
                    <a:cubicBezTo>
                      <a:pt x="0" y="1288"/>
                      <a:pt x="0" y="1288"/>
                      <a:pt x="0" y="1288"/>
                    </a:cubicBezTo>
                    <a:cubicBezTo>
                      <a:pt x="0" y="1692"/>
                      <a:pt x="0" y="1692"/>
                      <a:pt x="0" y="1692"/>
                    </a:cubicBezTo>
                    <a:cubicBezTo>
                      <a:pt x="30" y="1692"/>
                      <a:pt x="30" y="1692"/>
                      <a:pt x="30" y="1692"/>
                    </a:cubicBezTo>
                    <a:cubicBezTo>
                      <a:pt x="30" y="1840"/>
                      <a:pt x="30" y="1840"/>
                      <a:pt x="30" y="1840"/>
                    </a:cubicBezTo>
                    <a:cubicBezTo>
                      <a:pt x="0" y="1840"/>
                      <a:pt x="0" y="1840"/>
                      <a:pt x="0" y="1840"/>
                    </a:cubicBezTo>
                    <a:cubicBezTo>
                      <a:pt x="0" y="2244"/>
                      <a:pt x="0" y="2244"/>
                      <a:pt x="0" y="2244"/>
                    </a:cubicBezTo>
                    <a:cubicBezTo>
                      <a:pt x="30" y="2244"/>
                      <a:pt x="30" y="2244"/>
                      <a:pt x="30" y="2244"/>
                    </a:cubicBezTo>
                    <a:cubicBezTo>
                      <a:pt x="30" y="5572"/>
                      <a:pt x="30" y="5572"/>
                      <a:pt x="30" y="5572"/>
                    </a:cubicBezTo>
                    <a:cubicBezTo>
                      <a:pt x="30" y="5817"/>
                      <a:pt x="229" y="6016"/>
                      <a:pt x="473" y="6016"/>
                    </a:cubicBezTo>
                    <a:cubicBezTo>
                      <a:pt x="2450" y="6016"/>
                      <a:pt x="2450" y="6016"/>
                      <a:pt x="2450" y="6016"/>
                    </a:cubicBezTo>
                    <a:cubicBezTo>
                      <a:pt x="2694" y="6016"/>
                      <a:pt x="2894" y="5817"/>
                      <a:pt x="2894" y="5572"/>
                    </a:cubicBezTo>
                    <a:cubicBezTo>
                      <a:pt x="2894" y="465"/>
                      <a:pt x="2894" y="465"/>
                      <a:pt x="2894" y="465"/>
                    </a:cubicBezTo>
                    <a:cubicBezTo>
                      <a:pt x="2894" y="221"/>
                      <a:pt x="2694" y="24"/>
                      <a:pt x="2450" y="24"/>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accent3"/>
                  </a:solidFill>
                </a:endParaRPr>
              </a:p>
            </p:txBody>
          </p:sp>
          <p:sp>
            <p:nvSpPr>
              <p:cNvPr id="32" name="Freeform 7"/>
              <p:cNvSpPr>
                <a:spLocks/>
              </p:cNvSpPr>
              <p:nvPr/>
            </p:nvSpPr>
            <p:spPr bwMode="gray">
              <a:xfrm>
                <a:off x="563563" y="2519363"/>
                <a:ext cx="1095375" cy="2324100"/>
              </a:xfrm>
              <a:custGeom>
                <a:avLst/>
                <a:gdLst>
                  <a:gd name="T0" fmla="*/ 2784 w 2784"/>
                  <a:gd name="T1" fmla="*/ 5512 h 5916"/>
                  <a:gd name="T2" fmla="*/ 2380 w 2784"/>
                  <a:gd name="T3" fmla="*/ 5916 h 5916"/>
                  <a:gd name="T4" fmla="*/ 404 w 2784"/>
                  <a:gd name="T5" fmla="*/ 5916 h 5916"/>
                  <a:gd name="T6" fmla="*/ 0 w 2784"/>
                  <a:gd name="T7" fmla="*/ 5512 h 5916"/>
                  <a:gd name="T8" fmla="*/ 0 w 2784"/>
                  <a:gd name="T9" fmla="*/ 404 h 5916"/>
                  <a:gd name="T10" fmla="*/ 404 w 2784"/>
                  <a:gd name="T11" fmla="*/ 0 h 5916"/>
                  <a:gd name="T12" fmla="*/ 2380 w 2784"/>
                  <a:gd name="T13" fmla="*/ 0 h 5916"/>
                  <a:gd name="T14" fmla="*/ 2784 w 2784"/>
                  <a:gd name="T15" fmla="*/ 404 h 5916"/>
                  <a:gd name="T16" fmla="*/ 2784 w 2784"/>
                  <a:gd name="T17" fmla="*/ 5512 h 5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4" h="5916">
                    <a:moveTo>
                      <a:pt x="2784" y="5512"/>
                    </a:moveTo>
                    <a:cubicBezTo>
                      <a:pt x="2784" y="5735"/>
                      <a:pt x="2603" y="5916"/>
                      <a:pt x="2380" y="5916"/>
                    </a:cubicBezTo>
                    <a:cubicBezTo>
                      <a:pt x="404" y="5916"/>
                      <a:pt x="404" y="5916"/>
                      <a:pt x="404" y="5916"/>
                    </a:cubicBezTo>
                    <a:cubicBezTo>
                      <a:pt x="181" y="5916"/>
                      <a:pt x="0" y="5735"/>
                      <a:pt x="0" y="5512"/>
                    </a:cubicBezTo>
                    <a:cubicBezTo>
                      <a:pt x="0" y="404"/>
                      <a:pt x="0" y="404"/>
                      <a:pt x="0" y="404"/>
                    </a:cubicBezTo>
                    <a:cubicBezTo>
                      <a:pt x="0" y="181"/>
                      <a:pt x="181" y="0"/>
                      <a:pt x="404" y="0"/>
                    </a:cubicBezTo>
                    <a:cubicBezTo>
                      <a:pt x="2380" y="0"/>
                      <a:pt x="2380" y="0"/>
                      <a:pt x="2380" y="0"/>
                    </a:cubicBezTo>
                    <a:cubicBezTo>
                      <a:pt x="2603" y="0"/>
                      <a:pt x="2784" y="181"/>
                      <a:pt x="2784" y="404"/>
                    </a:cubicBezTo>
                    <a:lnTo>
                      <a:pt x="2784" y="55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8"/>
              <p:cNvSpPr>
                <a:spLocks/>
              </p:cNvSpPr>
              <p:nvPr/>
            </p:nvSpPr>
            <p:spPr bwMode="gray">
              <a:xfrm>
                <a:off x="1022350" y="2700338"/>
                <a:ext cx="179387" cy="20637"/>
              </a:xfrm>
              <a:custGeom>
                <a:avLst/>
                <a:gdLst>
                  <a:gd name="T0" fmla="*/ 26 w 458"/>
                  <a:gd name="T1" fmla="*/ 52 h 52"/>
                  <a:gd name="T2" fmla="*/ 0 w 458"/>
                  <a:gd name="T3" fmla="*/ 26 h 52"/>
                  <a:gd name="T4" fmla="*/ 26 w 458"/>
                  <a:gd name="T5" fmla="*/ 0 h 52"/>
                  <a:gd name="T6" fmla="*/ 432 w 458"/>
                  <a:gd name="T7" fmla="*/ 0 h 52"/>
                  <a:gd name="T8" fmla="*/ 458 w 458"/>
                  <a:gd name="T9" fmla="*/ 26 h 52"/>
                  <a:gd name="T10" fmla="*/ 432 w 458"/>
                  <a:gd name="T11" fmla="*/ 52 h 52"/>
                  <a:gd name="T12" fmla="*/ 26 w 45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458" h="52">
                    <a:moveTo>
                      <a:pt x="26" y="52"/>
                    </a:moveTo>
                    <a:cubicBezTo>
                      <a:pt x="12" y="52"/>
                      <a:pt x="0" y="41"/>
                      <a:pt x="0" y="26"/>
                    </a:cubicBezTo>
                    <a:cubicBezTo>
                      <a:pt x="0" y="11"/>
                      <a:pt x="12" y="0"/>
                      <a:pt x="26" y="0"/>
                    </a:cubicBezTo>
                    <a:cubicBezTo>
                      <a:pt x="432" y="0"/>
                      <a:pt x="432" y="0"/>
                      <a:pt x="432" y="0"/>
                    </a:cubicBezTo>
                    <a:cubicBezTo>
                      <a:pt x="446" y="0"/>
                      <a:pt x="458" y="11"/>
                      <a:pt x="458" y="26"/>
                    </a:cubicBezTo>
                    <a:cubicBezTo>
                      <a:pt x="458" y="41"/>
                      <a:pt x="446" y="52"/>
                      <a:pt x="432" y="52"/>
                    </a:cubicBezTo>
                    <a:lnTo>
                      <a:pt x="26" y="52"/>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Oval 9"/>
              <p:cNvSpPr>
                <a:spLocks noChangeArrowheads="1"/>
              </p:cNvSpPr>
              <p:nvPr/>
            </p:nvSpPr>
            <p:spPr bwMode="gray">
              <a:xfrm>
                <a:off x="1089025" y="2598738"/>
                <a:ext cx="46037" cy="47625"/>
              </a:xfrm>
              <a:prstGeom prst="ellipse">
                <a:avLst/>
              </a:pr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Oval 10"/>
              <p:cNvSpPr>
                <a:spLocks noChangeArrowheads="1"/>
              </p:cNvSpPr>
              <p:nvPr/>
            </p:nvSpPr>
            <p:spPr bwMode="gray">
              <a:xfrm>
                <a:off x="1012825" y="4581525"/>
                <a:ext cx="198437" cy="198437"/>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Rectangle 11"/>
              <p:cNvSpPr>
                <a:spLocks noChangeArrowheads="1"/>
              </p:cNvSpPr>
              <p:nvPr/>
            </p:nvSpPr>
            <p:spPr bwMode="gray">
              <a:xfrm>
                <a:off x="639763" y="2843213"/>
                <a:ext cx="944562" cy="1677987"/>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7" name="METRO ICON - person 4"/>
            <p:cNvGrpSpPr>
              <a:grpSpLocks noChangeAspect="1"/>
            </p:cNvGrpSpPr>
            <p:nvPr/>
          </p:nvGrpSpPr>
          <p:grpSpPr bwMode="gray">
            <a:xfrm>
              <a:off x="5232789" y="3204623"/>
              <a:ext cx="815774" cy="752045"/>
              <a:chOff x="4507511" y="3452200"/>
              <a:chExt cx="588599" cy="542617"/>
            </a:xfrm>
            <a:solidFill>
              <a:schemeClr val="tx2">
                <a:lumMod val="75000"/>
              </a:schemeClr>
            </a:solidFill>
          </p:grpSpPr>
          <p:sp>
            <p:nvSpPr>
              <p:cNvPr id="28" name="Kreuz 22"/>
              <p:cNvSpPr/>
              <p:nvPr/>
            </p:nvSpPr>
            <p:spPr bwMode="gray">
              <a:xfrm>
                <a:off x="4877749" y="3452200"/>
                <a:ext cx="218361" cy="218361"/>
              </a:xfrm>
              <a:prstGeom prst="plus">
                <a:avLst>
                  <a:gd name="adj" fmla="val 3564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22"/>
              <p:cNvSpPr>
                <a:spLocks/>
              </p:cNvSpPr>
              <p:nvPr/>
            </p:nvSpPr>
            <p:spPr bwMode="gray">
              <a:xfrm>
                <a:off x="4507511" y="3465356"/>
                <a:ext cx="460721" cy="529461"/>
              </a:xfrm>
              <a:custGeom>
                <a:avLst/>
                <a:gdLst>
                  <a:gd name="T0" fmla="*/ 175 w 237"/>
                  <a:gd name="T1" fmla="*/ 191 h 271"/>
                  <a:gd name="T2" fmla="*/ 130 w 237"/>
                  <a:gd name="T3" fmla="*/ 145 h 271"/>
                  <a:gd name="T4" fmla="*/ 145 w 237"/>
                  <a:gd name="T5" fmla="*/ 110 h 271"/>
                  <a:gd name="T6" fmla="*/ 157 w 237"/>
                  <a:gd name="T7" fmla="*/ 86 h 271"/>
                  <a:gd name="T8" fmla="*/ 153 w 237"/>
                  <a:gd name="T9" fmla="*/ 73 h 271"/>
                  <a:gd name="T10" fmla="*/ 156 w 237"/>
                  <a:gd name="T11" fmla="*/ 49 h 271"/>
                  <a:gd name="T12" fmla="*/ 101 w 237"/>
                  <a:gd name="T13" fmla="*/ 0 h 271"/>
                  <a:gd name="T14" fmla="*/ 46 w 237"/>
                  <a:gd name="T15" fmla="*/ 49 h 271"/>
                  <a:gd name="T16" fmla="*/ 50 w 237"/>
                  <a:gd name="T17" fmla="*/ 73 h 271"/>
                  <a:gd name="T18" fmla="*/ 46 w 237"/>
                  <a:gd name="T19" fmla="*/ 86 h 271"/>
                  <a:gd name="T20" fmla="*/ 58 w 237"/>
                  <a:gd name="T21" fmla="*/ 110 h 271"/>
                  <a:gd name="T22" fmla="*/ 73 w 237"/>
                  <a:gd name="T23" fmla="*/ 145 h 271"/>
                  <a:gd name="T24" fmla="*/ 28 w 237"/>
                  <a:gd name="T25" fmla="*/ 191 h 271"/>
                  <a:gd name="T26" fmla="*/ 0 w 237"/>
                  <a:gd name="T27" fmla="*/ 215 h 271"/>
                  <a:gd name="T28" fmla="*/ 0 w 237"/>
                  <a:gd name="T29" fmla="*/ 271 h 271"/>
                  <a:gd name="T30" fmla="*/ 237 w 237"/>
                  <a:gd name="T31" fmla="*/ 271 h 271"/>
                  <a:gd name="T32" fmla="*/ 237 w 237"/>
                  <a:gd name="T33" fmla="*/ 229 h 271"/>
                  <a:gd name="T34" fmla="*/ 175 w 237"/>
                  <a:gd name="T35" fmla="*/ 19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71">
                    <a:moveTo>
                      <a:pt x="175" y="191"/>
                    </a:moveTo>
                    <a:cubicBezTo>
                      <a:pt x="141" y="178"/>
                      <a:pt x="130" y="167"/>
                      <a:pt x="130" y="145"/>
                    </a:cubicBezTo>
                    <a:cubicBezTo>
                      <a:pt x="130" y="130"/>
                      <a:pt x="140" y="135"/>
                      <a:pt x="145" y="110"/>
                    </a:cubicBezTo>
                    <a:cubicBezTo>
                      <a:pt x="146" y="99"/>
                      <a:pt x="156" y="110"/>
                      <a:pt x="157" y="86"/>
                    </a:cubicBezTo>
                    <a:cubicBezTo>
                      <a:pt x="157" y="76"/>
                      <a:pt x="153" y="73"/>
                      <a:pt x="153" y="73"/>
                    </a:cubicBezTo>
                    <a:cubicBezTo>
                      <a:pt x="153" y="73"/>
                      <a:pt x="155" y="60"/>
                      <a:pt x="156" y="49"/>
                    </a:cubicBezTo>
                    <a:cubicBezTo>
                      <a:pt x="157" y="35"/>
                      <a:pt x="149" y="0"/>
                      <a:pt x="101" y="0"/>
                    </a:cubicBezTo>
                    <a:cubicBezTo>
                      <a:pt x="54" y="0"/>
                      <a:pt x="46" y="35"/>
                      <a:pt x="46" y="49"/>
                    </a:cubicBezTo>
                    <a:cubicBezTo>
                      <a:pt x="48" y="60"/>
                      <a:pt x="50" y="73"/>
                      <a:pt x="50" y="73"/>
                    </a:cubicBezTo>
                    <a:cubicBezTo>
                      <a:pt x="50" y="73"/>
                      <a:pt x="46" y="76"/>
                      <a:pt x="46" y="86"/>
                    </a:cubicBezTo>
                    <a:cubicBezTo>
                      <a:pt x="47" y="110"/>
                      <a:pt x="56" y="99"/>
                      <a:pt x="58" y="110"/>
                    </a:cubicBezTo>
                    <a:cubicBezTo>
                      <a:pt x="62" y="135"/>
                      <a:pt x="73" y="130"/>
                      <a:pt x="73" y="145"/>
                    </a:cubicBezTo>
                    <a:cubicBezTo>
                      <a:pt x="73" y="167"/>
                      <a:pt x="62" y="178"/>
                      <a:pt x="28" y="191"/>
                    </a:cubicBezTo>
                    <a:cubicBezTo>
                      <a:pt x="18" y="194"/>
                      <a:pt x="0" y="201"/>
                      <a:pt x="0" y="215"/>
                    </a:cubicBezTo>
                    <a:cubicBezTo>
                      <a:pt x="0" y="271"/>
                      <a:pt x="0" y="271"/>
                      <a:pt x="0" y="271"/>
                    </a:cubicBezTo>
                    <a:cubicBezTo>
                      <a:pt x="237" y="271"/>
                      <a:pt x="237" y="271"/>
                      <a:pt x="237" y="271"/>
                    </a:cubicBezTo>
                    <a:cubicBezTo>
                      <a:pt x="237" y="271"/>
                      <a:pt x="237" y="238"/>
                      <a:pt x="237" y="229"/>
                    </a:cubicBezTo>
                    <a:cubicBezTo>
                      <a:pt x="237" y="216"/>
                      <a:pt x="209" y="204"/>
                      <a:pt x="175" y="19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39" name="Freeform 37"/>
            <p:cNvSpPr>
              <a:spLocks/>
            </p:cNvSpPr>
            <p:nvPr/>
          </p:nvSpPr>
          <p:spPr bwMode="gray">
            <a:xfrm>
              <a:off x="4684098" y="2148475"/>
              <a:ext cx="1563701" cy="3057970"/>
            </a:xfrm>
            <a:custGeom>
              <a:avLst/>
              <a:gdLst>
                <a:gd name="T0" fmla="*/ 0 w 470"/>
                <a:gd name="T1" fmla="*/ 584 h 584"/>
                <a:gd name="T2" fmla="*/ 0 w 470"/>
                <a:gd name="T3" fmla="*/ 0 h 584"/>
                <a:gd name="T4" fmla="*/ 470 w 470"/>
                <a:gd name="T5" fmla="*/ 0 h 584"/>
                <a:gd name="T6" fmla="*/ 0 w 470"/>
                <a:gd name="T7" fmla="*/ 584 h 584"/>
                <a:gd name="connsiteX0" fmla="*/ 4562 w 14562"/>
                <a:gd name="connsiteY0" fmla="*/ 10000 h 10000"/>
                <a:gd name="connsiteX1" fmla="*/ 0 w 14562"/>
                <a:gd name="connsiteY1" fmla="*/ 9846 h 10000"/>
                <a:gd name="connsiteX2" fmla="*/ 4562 w 14562"/>
                <a:gd name="connsiteY2" fmla="*/ 0 h 10000"/>
                <a:gd name="connsiteX3" fmla="*/ 14562 w 14562"/>
                <a:gd name="connsiteY3" fmla="*/ 0 h 10000"/>
                <a:gd name="connsiteX4" fmla="*/ 4562 w 14562"/>
                <a:gd name="connsiteY4" fmla="*/ 10000 h 10000"/>
                <a:gd name="connsiteX0" fmla="*/ 4562 w 14562"/>
                <a:gd name="connsiteY0" fmla="*/ 10000 h 10000"/>
                <a:gd name="connsiteX1" fmla="*/ 0 w 14562"/>
                <a:gd name="connsiteY1" fmla="*/ 9846 h 10000"/>
                <a:gd name="connsiteX2" fmla="*/ 4562 w 14562"/>
                <a:gd name="connsiteY2" fmla="*/ 0 h 10000"/>
                <a:gd name="connsiteX3" fmla="*/ 14562 w 14562"/>
                <a:gd name="connsiteY3" fmla="*/ 0 h 10000"/>
                <a:gd name="connsiteX4" fmla="*/ 4562 w 14562"/>
                <a:gd name="connsiteY4" fmla="*/ 10000 h 10000"/>
                <a:gd name="connsiteX0" fmla="*/ 4562 w 14562"/>
                <a:gd name="connsiteY0" fmla="*/ 10000 h 10000"/>
                <a:gd name="connsiteX1" fmla="*/ 0 w 14562"/>
                <a:gd name="connsiteY1" fmla="*/ 9846 h 10000"/>
                <a:gd name="connsiteX2" fmla="*/ 28 w 14562"/>
                <a:gd name="connsiteY2" fmla="*/ 0 h 10000"/>
                <a:gd name="connsiteX3" fmla="*/ 14562 w 14562"/>
                <a:gd name="connsiteY3" fmla="*/ 0 h 10000"/>
                <a:gd name="connsiteX4" fmla="*/ 4562 w 14562"/>
                <a:gd name="connsiteY4" fmla="*/ 10000 h 10000"/>
                <a:gd name="connsiteX0" fmla="*/ 4562 w 14562"/>
                <a:gd name="connsiteY0" fmla="*/ 10000 h 10005"/>
                <a:gd name="connsiteX1" fmla="*/ 0 w 14562"/>
                <a:gd name="connsiteY1" fmla="*/ 10005 h 10005"/>
                <a:gd name="connsiteX2" fmla="*/ 28 w 14562"/>
                <a:gd name="connsiteY2" fmla="*/ 0 h 10005"/>
                <a:gd name="connsiteX3" fmla="*/ 14562 w 14562"/>
                <a:gd name="connsiteY3" fmla="*/ 0 h 10005"/>
                <a:gd name="connsiteX4" fmla="*/ 4562 w 14562"/>
                <a:gd name="connsiteY4" fmla="*/ 10000 h 10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62" h="10005">
                  <a:moveTo>
                    <a:pt x="4562" y="10000"/>
                  </a:moveTo>
                  <a:lnTo>
                    <a:pt x="0" y="10005"/>
                  </a:lnTo>
                  <a:cubicBezTo>
                    <a:pt x="9" y="6723"/>
                    <a:pt x="19" y="3282"/>
                    <a:pt x="28" y="0"/>
                  </a:cubicBezTo>
                  <a:lnTo>
                    <a:pt x="14562" y="0"/>
                  </a:lnTo>
                  <a:lnTo>
                    <a:pt x="4562" y="10000"/>
                  </a:lnTo>
                  <a:close/>
                </a:path>
              </a:pathLst>
            </a:custGeom>
            <a:solidFill>
              <a:srgbClr val="FFFFFF">
                <a:alpha val="5000"/>
              </a:srgbClr>
            </a:solidFill>
            <a:ln>
              <a:noFill/>
            </a:ln>
            <a:extLst/>
          </p:spPr>
          <p:txBody>
            <a:bodyPr vert="horz" wrap="square" lIns="91440" tIns="45720" rIns="91440" bIns="45720" numCol="1" anchor="t" anchorCtr="0" compatLnSpc="1">
              <a:prstTxWarp prst="textNoShape">
                <a:avLst/>
              </a:prstTxWarp>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 </a:t>
              </a:r>
              <a:endParaRPr lang="en-US" dirty="0"/>
            </a:p>
          </p:txBody>
        </p:sp>
      </p:grpSp>
      <p:grpSp>
        <p:nvGrpSpPr>
          <p:cNvPr id="21" name="Gruppieren 20"/>
          <p:cNvGrpSpPr/>
          <p:nvPr/>
        </p:nvGrpSpPr>
        <p:grpSpPr bwMode="gray">
          <a:xfrm>
            <a:off x="1" y="3734859"/>
            <a:ext cx="3914774" cy="957825"/>
            <a:chOff x="1" y="3734859"/>
            <a:chExt cx="3914774" cy="957825"/>
          </a:xfrm>
        </p:grpSpPr>
        <p:sp>
          <p:nvSpPr>
            <p:cNvPr id="6" name="Rechteck 5"/>
            <p:cNvSpPr/>
            <p:nvPr/>
          </p:nvSpPr>
          <p:spPr bwMode="gray">
            <a:xfrm>
              <a:off x="1" y="3734859"/>
              <a:ext cx="3914774" cy="9578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1332000" bIns="144000" rtlCol="0" anchor="ctr" anchorCtr="0"/>
            <a:lstStyle/>
            <a:p>
              <a:pPr algn="r">
                <a:spcAft>
                  <a:spcPts val="800"/>
                </a:spcAft>
              </a:pPr>
              <a:r>
                <a:rPr lang="en-US" sz="5000" spc="300" dirty="0" smtClean="0">
                  <a:solidFill>
                    <a:schemeClr val="bg1"/>
                  </a:solidFill>
                  <a:latin typeface="Bebas Neue" panose="020B0506020202020201" pitchFamily="34" charset="0"/>
                </a:rPr>
                <a:t>4,000</a:t>
              </a:r>
              <a:endParaRPr lang="en-US" sz="5000" spc="300" dirty="0">
                <a:solidFill>
                  <a:schemeClr val="bg1"/>
                </a:solidFill>
                <a:latin typeface="Bebas Neue" panose="020B0506020202020201" pitchFamily="34" charset="0"/>
              </a:endParaRPr>
            </a:p>
          </p:txBody>
        </p:sp>
        <p:sp>
          <p:nvSpPr>
            <p:cNvPr id="3" name="Freeform 74"/>
            <p:cNvSpPr>
              <a:spLocks noEditPoints="1"/>
            </p:cNvSpPr>
            <p:nvPr/>
          </p:nvSpPr>
          <p:spPr bwMode="gray">
            <a:xfrm>
              <a:off x="3056331" y="3933951"/>
              <a:ext cx="556105" cy="537813"/>
            </a:xfrm>
            <a:custGeom>
              <a:avLst/>
              <a:gdLst>
                <a:gd name="T0" fmla="*/ 92 w 304"/>
                <a:gd name="T1" fmla="*/ 0 h 294"/>
                <a:gd name="T2" fmla="*/ 0 w 304"/>
                <a:gd name="T3" fmla="*/ 60 h 294"/>
                <a:gd name="T4" fmla="*/ 63 w 304"/>
                <a:gd name="T5" fmla="*/ 108 h 294"/>
                <a:gd name="T6" fmla="*/ 0 w 304"/>
                <a:gd name="T7" fmla="*/ 157 h 294"/>
                <a:gd name="T8" fmla="*/ 92 w 304"/>
                <a:gd name="T9" fmla="*/ 212 h 294"/>
                <a:gd name="T10" fmla="*/ 153 w 304"/>
                <a:gd name="T11" fmla="*/ 166 h 294"/>
                <a:gd name="T12" fmla="*/ 213 w 304"/>
                <a:gd name="T13" fmla="*/ 212 h 294"/>
                <a:gd name="T14" fmla="*/ 304 w 304"/>
                <a:gd name="T15" fmla="*/ 157 h 294"/>
                <a:gd name="T16" fmla="*/ 245 w 304"/>
                <a:gd name="T17" fmla="*/ 107 h 294"/>
                <a:gd name="T18" fmla="*/ 304 w 304"/>
                <a:gd name="T19" fmla="*/ 57 h 294"/>
                <a:gd name="T20" fmla="*/ 215 w 304"/>
                <a:gd name="T21" fmla="*/ 0 h 294"/>
                <a:gd name="T22" fmla="*/ 153 w 304"/>
                <a:gd name="T23" fmla="*/ 51 h 294"/>
                <a:gd name="T24" fmla="*/ 92 w 304"/>
                <a:gd name="T25" fmla="*/ 0 h 294"/>
                <a:gd name="T26" fmla="*/ 153 w 304"/>
                <a:gd name="T27" fmla="*/ 53 h 294"/>
                <a:gd name="T28" fmla="*/ 244 w 304"/>
                <a:gd name="T29" fmla="*/ 106 h 294"/>
                <a:gd name="T30" fmla="*/ 154 w 304"/>
                <a:gd name="T31" fmla="*/ 164 h 294"/>
                <a:gd name="T32" fmla="*/ 65 w 304"/>
                <a:gd name="T33" fmla="*/ 108 h 294"/>
                <a:gd name="T34" fmla="*/ 153 w 304"/>
                <a:gd name="T35" fmla="*/ 53 h 294"/>
                <a:gd name="T36" fmla="*/ 153 w 304"/>
                <a:gd name="T37" fmla="*/ 53 h 294"/>
                <a:gd name="T38" fmla="*/ 153 w 304"/>
                <a:gd name="T39" fmla="*/ 180 h 294"/>
                <a:gd name="T40" fmla="*/ 99 w 304"/>
                <a:gd name="T41" fmla="*/ 220 h 294"/>
                <a:gd name="T42" fmla="*/ 93 w 304"/>
                <a:gd name="T43" fmla="*/ 226 h 294"/>
                <a:gd name="T44" fmla="*/ 86 w 304"/>
                <a:gd name="T45" fmla="*/ 222 h 294"/>
                <a:gd name="T46" fmla="*/ 64 w 304"/>
                <a:gd name="T47" fmla="*/ 208 h 294"/>
                <a:gd name="T48" fmla="*/ 64 w 304"/>
                <a:gd name="T49" fmla="*/ 234 h 294"/>
                <a:gd name="T50" fmla="*/ 152 w 304"/>
                <a:gd name="T51" fmla="*/ 294 h 294"/>
                <a:gd name="T52" fmla="*/ 242 w 304"/>
                <a:gd name="T53" fmla="*/ 235 h 294"/>
                <a:gd name="T54" fmla="*/ 242 w 304"/>
                <a:gd name="T55" fmla="*/ 208 h 294"/>
                <a:gd name="T56" fmla="*/ 219 w 304"/>
                <a:gd name="T57" fmla="*/ 222 h 294"/>
                <a:gd name="T58" fmla="*/ 213 w 304"/>
                <a:gd name="T59" fmla="*/ 226 h 294"/>
                <a:gd name="T60" fmla="*/ 206 w 304"/>
                <a:gd name="T61" fmla="*/ 220 h 294"/>
                <a:gd name="T62" fmla="*/ 153 w 304"/>
                <a:gd name="T63" fmla="*/ 180 h 294"/>
                <a:gd name="T64" fmla="*/ 153 w 304"/>
                <a:gd name="T65" fmla="*/ 18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94">
                  <a:moveTo>
                    <a:pt x="92" y="0"/>
                  </a:moveTo>
                  <a:lnTo>
                    <a:pt x="0" y="60"/>
                  </a:lnTo>
                  <a:lnTo>
                    <a:pt x="63" y="108"/>
                  </a:lnTo>
                  <a:lnTo>
                    <a:pt x="0" y="157"/>
                  </a:lnTo>
                  <a:lnTo>
                    <a:pt x="92" y="212"/>
                  </a:lnTo>
                  <a:lnTo>
                    <a:pt x="153" y="166"/>
                  </a:lnTo>
                  <a:lnTo>
                    <a:pt x="213" y="212"/>
                  </a:lnTo>
                  <a:lnTo>
                    <a:pt x="304" y="157"/>
                  </a:lnTo>
                  <a:lnTo>
                    <a:pt x="245" y="107"/>
                  </a:lnTo>
                  <a:lnTo>
                    <a:pt x="304" y="57"/>
                  </a:lnTo>
                  <a:lnTo>
                    <a:pt x="215" y="0"/>
                  </a:lnTo>
                  <a:lnTo>
                    <a:pt x="153" y="51"/>
                  </a:lnTo>
                  <a:lnTo>
                    <a:pt x="92" y="0"/>
                  </a:lnTo>
                  <a:close/>
                  <a:moveTo>
                    <a:pt x="153" y="53"/>
                  </a:moveTo>
                  <a:lnTo>
                    <a:pt x="244" y="106"/>
                  </a:lnTo>
                  <a:lnTo>
                    <a:pt x="154" y="164"/>
                  </a:lnTo>
                  <a:lnTo>
                    <a:pt x="65" y="108"/>
                  </a:lnTo>
                  <a:lnTo>
                    <a:pt x="153" y="53"/>
                  </a:lnTo>
                  <a:lnTo>
                    <a:pt x="153" y="53"/>
                  </a:lnTo>
                  <a:close/>
                  <a:moveTo>
                    <a:pt x="153" y="180"/>
                  </a:moveTo>
                  <a:lnTo>
                    <a:pt x="99" y="220"/>
                  </a:lnTo>
                  <a:lnTo>
                    <a:pt x="93" y="226"/>
                  </a:lnTo>
                  <a:lnTo>
                    <a:pt x="86" y="222"/>
                  </a:lnTo>
                  <a:lnTo>
                    <a:pt x="64" y="208"/>
                  </a:lnTo>
                  <a:lnTo>
                    <a:pt x="64" y="234"/>
                  </a:lnTo>
                  <a:lnTo>
                    <a:pt x="152" y="294"/>
                  </a:lnTo>
                  <a:lnTo>
                    <a:pt x="242" y="235"/>
                  </a:lnTo>
                  <a:lnTo>
                    <a:pt x="242" y="208"/>
                  </a:lnTo>
                  <a:lnTo>
                    <a:pt x="219" y="222"/>
                  </a:lnTo>
                  <a:lnTo>
                    <a:pt x="213" y="226"/>
                  </a:lnTo>
                  <a:lnTo>
                    <a:pt x="206" y="220"/>
                  </a:lnTo>
                  <a:lnTo>
                    <a:pt x="153" y="180"/>
                  </a:lnTo>
                  <a:lnTo>
                    <a:pt x="153" y="18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nvGrpSpPr>
          <p:cNvPr id="22" name="Gruppieren 21"/>
          <p:cNvGrpSpPr/>
          <p:nvPr/>
        </p:nvGrpSpPr>
        <p:grpSpPr bwMode="gray">
          <a:xfrm>
            <a:off x="1" y="4845658"/>
            <a:ext cx="3914774" cy="957825"/>
            <a:chOff x="1" y="4845658"/>
            <a:chExt cx="3914774" cy="957825"/>
          </a:xfrm>
        </p:grpSpPr>
        <p:sp>
          <p:nvSpPr>
            <p:cNvPr id="7" name="Rechteck 6"/>
            <p:cNvSpPr/>
            <p:nvPr/>
          </p:nvSpPr>
          <p:spPr bwMode="gray">
            <a:xfrm>
              <a:off x="1" y="4845658"/>
              <a:ext cx="3914774" cy="9578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1332000" bIns="144000" rtlCol="0" anchor="ctr" anchorCtr="0"/>
            <a:lstStyle/>
            <a:p>
              <a:pPr algn="r">
                <a:spcAft>
                  <a:spcPts val="800"/>
                </a:spcAft>
              </a:pPr>
              <a:r>
                <a:rPr lang="en-US" sz="5000" spc="300" dirty="0" smtClean="0">
                  <a:solidFill>
                    <a:schemeClr val="bg1"/>
                  </a:solidFill>
                  <a:latin typeface="Bebas Neue" panose="020B0506020202020201" pitchFamily="34" charset="0"/>
                </a:rPr>
                <a:t>95%</a:t>
              </a:r>
              <a:endParaRPr lang="en-US" sz="5000" spc="300" dirty="0">
                <a:solidFill>
                  <a:schemeClr val="bg1"/>
                </a:solidFill>
                <a:latin typeface="Bebas Neue" panose="020B0506020202020201" pitchFamily="34" charset="0"/>
              </a:endParaRPr>
            </a:p>
          </p:txBody>
        </p:sp>
        <p:grpSp>
          <p:nvGrpSpPr>
            <p:cNvPr id="8" name="Gruppieren 7"/>
            <p:cNvGrpSpPr/>
            <p:nvPr/>
          </p:nvGrpSpPr>
          <p:grpSpPr bwMode="gray">
            <a:xfrm>
              <a:off x="3056331" y="5076579"/>
              <a:ext cx="572246" cy="542726"/>
              <a:chOff x="2994220" y="4886079"/>
              <a:chExt cx="572246" cy="542726"/>
            </a:xfrm>
            <a:solidFill>
              <a:schemeClr val="bg2"/>
            </a:solidFill>
          </p:grpSpPr>
          <p:sp>
            <p:nvSpPr>
              <p:cNvPr id="9" name="Freeform 1523"/>
              <p:cNvSpPr>
                <a:spLocks noEditPoints="1"/>
              </p:cNvSpPr>
              <p:nvPr/>
            </p:nvSpPr>
            <p:spPr bwMode="gray">
              <a:xfrm rot="20298125">
                <a:off x="3157586" y="5013469"/>
                <a:ext cx="408880" cy="415336"/>
              </a:xfrm>
              <a:custGeom>
                <a:avLst/>
                <a:gdLst>
                  <a:gd name="T0" fmla="*/ 51 w 266"/>
                  <a:gd name="T1" fmla="*/ 26 h 270"/>
                  <a:gd name="T2" fmla="*/ 69 w 266"/>
                  <a:gd name="T3" fmla="*/ 35 h 270"/>
                  <a:gd name="T4" fmla="*/ 108 w 266"/>
                  <a:gd name="T5" fmla="*/ 18 h 270"/>
                  <a:gd name="T6" fmla="*/ 113 w 266"/>
                  <a:gd name="T7" fmla="*/ 3 h 270"/>
                  <a:gd name="T8" fmla="*/ 118 w 266"/>
                  <a:gd name="T9" fmla="*/ 0 h 270"/>
                  <a:gd name="T10" fmla="*/ 147 w 266"/>
                  <a:gd name="T11" fmla="*/ 0 h 270"/>
                  <a:gd name="T12" fmla="*/ 152 w 266"/>
                  <a:gd name="T13" fmla="*/ 4 h 270"/>
                  <a:gd name="T14" fmla="*/ 158 w 266"/>
                  <a:gd name="T15" fmla="*/ 21 h 270"/>
                  <a:gd name="T16" fmla="*/ 194 w 266"/>
                  <a:gd name="T17" fmla="*/ 36 h 270"/>
                  <a:gd name="T18" fmla="*/ 210 w 266"/>
                  <a:gd name="T19" fmla="*/ 28 h 270"/>
                  <a:gd name="T20" fmla="*/ 217 w 266"/>
                  <a:gd name="T21" fmla="*/ 29 h 270"/>
                  <a:gd name="T22" fmla="*/ 237 w 266"/>
                  <a:gd name="T23" fmla="*/ 50 h 270"/>
                  <a:gd name="T24" fmla="*/ 238 w 266"/>
                  <a:gd name="T25" fmla="*/ 55 h 270"/>
                  <a:gd name="T26" fmla="*/ 231 w 266"/>
                  <a:gd name="T27" fmla="*/ 70 h 270"/>
                  <a:gd name="T28" fmla="*/ 247 w 266"/>
                  <a:gd name="T29" fmla="*/ 110 h 270"/>
                  <a:gd name="T30" fmla="*/ 262 w 266"/>
                  <a:gd name="T31" fmla="*/ 115 h 270"/>
                  <a:gd name="T32" fmla="*/ 266 w 266"/>
                  <a:gd name="T33" fmla="*/ 121 h 270"/>
                  <a:gd name="T34" fmla="*/ 266 w 266"/>
                  <a:gd name="T35" fmla="*/ 148 h 270"/>
                  <a:gd name="T36" fmla="*/ 261 w 266"/>
                  <a:gd name="T37" fmla="*/ 155 h 270"/>
                  <a:gd name="T38" fmla="*/ 244 w 266"/>
                  <a:gd name="T39" fmla="*/ 161 h 270"/>
                  <a:gd name="T40" fmla="*/ 230 w 266"/>
                  <a:gd name="T41" fmla="*/ 196 h 270"/>
                  <a:gd name="T42" fmla="*/ 239 w 266"/>
                  <a:gd name="T43" fmla="*/ 217 h 270"/>
                  <a:gd name="T44" fmla="*/ 216 w 266"/>
                  <a:gd name="T45" fmla="*/ 241 h 270"/>
                  <a:gd name="T46" fmla="*/ 211 w 266"/>
                  <a:gd name="T47" fmla="*/ 241 h 270"/>
                  <a:gd name="T48" fmla="*/ 195 w 266"/>
                  <a:gd name="T49" fmla="*/ 234 h 270"/>
                  <a:gd name="T50" fmla="*/ 158 w 266"/>
                  <a:gd name="T51" fmla="*/ 249 h 270"/>
                  <a:gd name="T52" fmla="*/ 152 w 266"/>
                  <a:gd name="T53" fmla="*/ 266 h 270"/>
                  <a:gd name="T54" fmla="*/ 147 w 266"/>
                  <a:gd name="T55" fmla="*/ 269 h 270"/>
                  <a:gd name="T56" fmla="*/ 118 w 266"/>
                  <a:gd name="T57" fmla="*/ 269 h 270"/>
                  <a:gd name="T58" fmla="*/ 114 w 266"/>
                  <a:gd name="T59" fmla="*/ 266 h 270"/>
                  <a:gd name="T60" fmla="*/ 108 w 266"/>
                  <a:gd name="T61" fmla="*/ 251 h 270"/>
                  <a:gd name="T62" fmla="*/ 70 w 266"/>
                  <a:gd name="T63" fmla="*/ 234 h 270"/>
                  <a:gd name="T64" fmla="*/ 54 w 266"/>
                  <a:gd name="T65" fmla="*/ 241 h 270"/>
                  <a:gd name="T66" fmla="*/ 49 w 266"/>
                  <a:gd name="T67" fmla="*/ 241 h 270"/>
                  <a:gd name="T68" fmla="*/ 28 w 266"/>
                  <a:gd name="T69" fmla="*/ 220 h 270"/>
                  <a:gd name="T70" fmla="*/ 28 w 266"/>
                  <a:gd name="T71" fmla="*/ 214 h 270"/>
                  <a:gd name="T72" fmla="*/ 36 w 266"/>
                  <a:gd name="T73" fmla="*/ 196 h 270"/>
                  <a:gd name="T74" fmla="*/ 22 w 266"/>
                  <a:gd name="T75" fmla="*/ 161 h 270"/>
                  <a:gd name="T76" fmla="*/ 3 w 266"/>
                  <a:gd name="T77" fmla="*/ 154 h 270"/>
                  <a:gd name="T78" fmla="*/ 0 w 266"/>
                  <a:gd name="T79" fmla="*/ 149 h 270"/>
                  <a:gd name="T80" fmla="*/ 0 w 266"/>
                  <a:gd name="T81" fmla="*/ 120 h 270"/>
                  <a:gd name="T82" fmla="*/ 3 w 266"/>
                  <a:gd name="T83" fmla="*/ 115 h 270"/>
                  <a:gd name="T84" fmla="*/ 19 w 266"/>
                  <a:gd name="T85" fmla="*/ 109 h 270"/>
                  <a:gd name="T86" fmla="*/ 34 w 266"/>
                  <a:gd name="T87" fmla="*/ 70 h 270"/>
                  <a:gd name="T88" fmla="*/ 28 w 266"/>
                  <a:gd name="T89" fmla="*/ 55 h 270"/>
                  <a:gd name="T90" fmla="*/ 28 w 266"/>
                  <a:gd name="T91" fmla="*/ 50 h 270"/>
                  <a:gd name="T92" fmla="*/ 51 w 266"/>
                  <a:gd name="T93" fmla="*/ 26 h 270"/>
                  <a:gd name="T94" fmla="*/ 181 w 266"/>
                  <a:gd name="T95" fmla="*/ 135 h 270"/>
                  <a:gd name="T96" fmla="*/ 133 w 266"/>
                  <a:gd name="T97" fmla="*/ 85 h 270"/>
                  <a:gd name="T98" fmla="*/ 84 w 266"/>
                  <a:gd name="T99" fmla="*/ 135 h 270"/>
                  <a:gd name="T100" fmla="*/ 133 w 266"/>
                  <a:gd name="T101" fmla="*/ 184 h 270"/>
                  <a:gd name="T102" fmla="*/ 181 w 266"/>
                  <a:gd name="T103" fmla="*/ 13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6" h="270">
                    <a:moveTo>
                      <a:pt x="51" y="26"/>
                    </a:moveTo>
                    <a:cubicBezTo>
                      <a:pt x="57" y="29"/>
                      <a:pt x="63" y="32"/>
                      <a:pt x="69" y="35"/>
                    </a:cubicBezTo>
                    <a:cubicBezTo>
                      <a:pt x="86" y="43"/>
                      <a:pt x="102" y="36"/>
                      <a:pt x="108" y="18"/>
                    </a:cubicBezTo>
                    <a:cubicBezTo>
                      <a:pt x="110" y="13"/>
                      <a:pt x="112" y="8"/>
                      <a:pt x="113" y="3"/>
                    </a:cubicBezTo>
                    <a:cubicBezTo>
                      <a:pt x="114" y="1"/>
                      <a:pt x="116" y="0"/>
                      <a:pt x="118" y="0"/>
                    </a:cubicBezTo>
                    <a:cubicBezTo>
                      <a:pt x="128" y="0"/>
                      <a:pt x="137" y="0"/>
                      <a:pt x="147" y="0"/>
                    </a:cubicBezTo>
                    <a:cubicBezTo>
                      <a:pt x="150" y="0"/>
                      <a:pt x="151" y="1"/>
                      <a:pt x="152" y="4"/>
                    </a:cubicBezTo>
                    <a:cubicBezTo>
                      <a:pt x="154" y="10"/>
                      <a:pt x="156" y="16"/>
                      <a:pt x="158" y="21"/>
                    </a:cubicBezTo>
                    <a:cubicBezTo>
                      <a:pt x="165" y="35"/>
                      <a:pt x="179" y="42"/>
                      <a:pt x="194" y="36"/>
                    </a:cubicBezTo>
                    <a:cubicBezTo>
                      <a:pt x="199" y="34"/>
                      <a:pt x="205" y="31"/>
                      <a:pt x="210" y="28"/>
                    </a:cubicBezTo>
                    <a:cubicBezTo>
                      <a:pt x="213" y="27"/>
                      <a:pt x="214" y="27"/>
                      <a:pt x="217" y="29"/>
                    </a:cubicBezTo>
                    <a:cubicBezTo>
                      <a:pt x="223" y="36"/>
                      <a:pt x="230" y="43"/>
                      <a:pt x="237" y="50"/>
                    </a:cubicBezTo>
                    <a:cubicBezTo>
                      <a:pt x="239" y="52"/>
                      <a:pt x="239" y="53"/>
                      <a:pt x="238" y="55"/>
                    </a:cubicBezTo>
                    <a:cubicBezTo>
                      <a:pt x="236" y="60"/>
                      <a:pt x="233" y="65"/>
                      <a:pt x="231" y="70"/>
                    </a:cubicBezTo>
                    <a:cubicBezTo>
                      <a:pt x="223" y="87"/>
                      <a:pt x="230" y="103"/>
                      <a:pt x="247" y="110"/>
                    </a:cubicBezTo>
                    <a:cubicBezTo>
                      <a:pt x="252" y="112"/>
                      <a:pt x="257" y="114"/>
                      <a:pt x="262" y="115"/>
                    </a:cubicBezTo>
                    <a:cubicBezTo>
                      <a:pt x="265" y="116"/>
                      <a:pt x="266" y="118"/>
                      <a:pt x="266" y="121"/>
                    </a:cubicBezTo>
                    <a:cubicBezTo>
                      <a:pt x="265" y="130"/>
                      <a:pt x="265" y="139"/>
                      <a:pt x="266" y="148"/>
                    </a:cubicBezTo>
                    <a:cubicBezTo>
                      <a:pt x="266" y="152"/>
                      <a:pt x="264" y="154"/>
                      <a:pt x="261" y="155"/>
                    </a:cubicBezTo>
                    <a:cubicBezTo>
                      <a:pt x="255" y="156"/>
                      <a:pt x="250" y="158"/>
                      <a:pt x="244" y="161"/>
                    </a:cubicBezTo>
                    <a:cubicBezTo>
                      <a:pt x="231" y="167"/>
                      <a:pt x="224" y="182"/>
                      <a:pt x="230" y="196"/>
                    </a:cubicBezTo>
                    <a:cubicBezTo>
                      <a:pt x="232" y="203"/>
                      <a:pt x="236" y="210"/>
                      <a:pt x="239" y="217"/>
                    </a:cubicBezTo>
                    <a:cubicBezTo>
                      <a:pt x="231" y="225"/>
                      <a:pt x="224" y="233"/>
                      <a:pt x="216" y="241"/>
                    </a:cubicBezTo>
                    <a:cubicBezTo>
                      <a:pt x="215" y="242"/>
                      <a:pt x="212" y="242"/>
                      <a:pt x="211" y="241"/>
                    </a:cubicBezTo>
                    <a:cubicBezTo>
                      <a:pt x="206" y="239"/>
                      <a:pt x="200" y="236"/>
                      <a:pt x="195" y="234"/>
                    </a:cubicBezTo>
                    <a:cubicBezTo>
                      <a:pt x="180" y="228"/>
                      <a:pt x="165" y="234"/>
                      <a:pt x="158" y="249"/>
                    </a:cubicBezTo>
                    <a:cubicBezTo>
                      <a:pt x="156" y="254"/>
                      <a:pt x="154" y="261"/>
                      <a:pt x="152" y="266"/>
                    </a:cubicBezTo>
                    <a:cubicBezTo>
                      <a:pt x="151" y="268"/>
                      <a:pt x="149" y="269"/>
                      <a:pt x="147" y="269"/>
                    </a:cubicBezTo>
                    <a:cubicBezTo>
                      <a:pt x="137" y="270"/>
                      <a:pt x="128" y="270"/>
                      <a:pt x="118" y="269"/>
                    </a:cubicBezTo>
                    <a:cubicBezTo>
                      <a:pt x="116" y="269"/>
                      <a:pt x="114" y="268"/>
                      <a:pt x="114" y="266"/>
                    </a:cubicBezTo>
                    <a:cubicBezTo>
                      <a:pt x="112" y="261"/>
                      <a:pt x="110" y="256"/>
                      <a:pt x="108" y="251"/>
                    </a:cubicBezTo>
                    <a:cubicBezTo>
                      <a:pt x="102" y="234"/>
                      <a:pt x="86" y="227"/>
                      <a:pt x="70" y="234"/>
                    </a:cubicBezTo>
                    <a:cubicBezTo>
                      <a:pt x="65" y="236"/>
                      <a:pt x="59" y="239"/>
                      <a:pt x="54" y="241"/>
                    </a:cubicBezTo>
                    <a:cubicBezTo>
                      <a:pt x="53" y="242"/>
                      <a:pt x="50" y="242"/>
                      <a:pt x="49" y="241"/>
                    </a:cubicBezTo>
                    <a:cubicBezTo>
                      <a:pt x="42" y="234"/>
                      <a:pt x="35" y="227"/>
                      <a:pt x="28" y="220"/>
                    </a:cubicBezTo>
                    <a:cubicBezTo>
                      <a:pt x="26" y="218"/>
                      <a:pt x="26" y="216"/>
                      <a:pt x="28" y="214"/>
                    </a:cubicBezTo>
                    <a:cubicBezTo>
                      <a:pt x="30" y="208"/>
                      <a:pt x="33" y="202"/>
                      <a:pt x="36" y="196"/>
                    </a:cubicBezTo>
                    <a:cubicBezTo>
                      <a:pt x="41" y="182"/>
                      <a:pt x="35" y="167"/>
                      <a:pt x="22" y="161"/>
                    </a:cubicBezTo>
                    <a:cubicBezTo>
                      <a:pt x="16" y="158"/>
                      <a:pt x="9" y="156"/>
                      <a:pt x="3" y="154"/>
                    </a:cubicBezTo>
                    <a:cubicBezTo>
                      <a:pt x="1" y="153"/>
                      <a:pt x="0" y="152"/>
                      <a:pt x="0" y="149"/>
                    </a:cubicBezTo>
                    <a:cubicBezTo>
                      <a:pt x="0" y="139"/>
                      <a:pt x="0" y="130"/>
                      <a:pt x="0" y="120"/>
                    </a:cubicBezTo>
                    <a:cubicBezTo>
                      <a:pt x="0" y="117"/>
                      <a:pt x="0" y="116"/>
                      <a:pt x="3" y="115"/>
                    </a:cubicBezTo>
                    <a:cubicBezTo>
                      <a:pt x="8" y="113"/>
                      <a:pt x="14" y="112"/>
                      <a:pt x="19" y="109"/>
                    </a:cubicBezTo>
                    <a:cubicBezTo>
                      <a:pt x="35" y="103"/>
                      <a:pt x="42" y="86"/>
                      <a:pt x="34" y="70"/>
                    </a:cubicBezTo>
                    <a:cubicBezTo>
                      <a:pt x="32" y="65"/>
                      <a:pt x="30" y="60"/>
                      <a:pt x="28" y="55"/>
                    </a:cubicBezTo>
                    <a:cubicBezTo>
                      <a:pt x="27" y="54"/>
                      <a:pt x="27" y="51"/>
                      <a:pt x="28" y="50"/>
                    </a:cubicBezTo>
                    <a:cubicBezTo>
                      <a:pt x="36" y="42"/>
                      <a:pt x="43" y="34"/>
                      <a:pt x="51" y="26"/>
                    </a:cubicBezTo>
                    <a:close/>
                    <a:moveTo>
                      <a:pt x="181" y="135"/>
                    </a:moveTo>
                    <a:cubicBezTo>
                      <a:pt x="181" y="107"/>
                      <a:pt x="160" y="85"/>
                      <a:pt x="133" y="85"/>
                    </a:cubicBezTo>
                    <a:cubicBezTo>
                      <a:pt x="106" y="85"/>
                      <a:pt x="84" y="107"/>
                      <a:pt x="84" y="135"/>
                    </a:cubicBezTo>
                    <a:cubicBezTo>
                      <a:pt x="84" y="162"/>
                      <a:pt x="106" y="185"/>
                      <a:pt x="133" y="184"/>
                    </a:cubicBezTo>
                    <a:cubicBezTo>
                      <a:pt x="160" y="184"/>
                      <a:pt x="181" y="162"/>
                      <a:pt x="181"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0" name="Freeform 1524"/>
              <p:cNvSpPr>
                <a:spLocks noEditPoints="1"/>
              </p:cNvSpPr>
              <p:nvPr/>
            </p:nvSpPr>
            <p:spPr bwMode="gray">
              <a:xfrm rot="20298125">
                <a:off x="2994220" y="4886079"/>
                <a:ext cx="217353" cy="221656"/>
              </a:xfrm>
              <a:custGeom>
                <a:avLst/>
                <a:gdLst>
                  <a:gd name="T0" fmla="*/ 127 w 141"/>
                  <a:gd name="T1" fmla="*/ 28 h 144"/>
                  <a:gd name="T2" fmla="*/ 124 w 141"/>
                  <a:gd name="T3" fmla="*/ 36 h 144"/>
                  <a:gd name="T4" fmla="*/ 133 w 141"/>
                  <a:gd name="T5" fmla="*/ 59 h 144"/>
                  <a:gd name="T6" fmla="*/ 141 w 141"/>
                  <a:gd name="T7" fmla="*/ 71 h 144"/>
                  <a:gd name="T8" fmla="*/ 132 w 141"/>
                  <a:gd name="T9" fmla="*/ 85 h 144"/>
                  <a:gd name="T10" fmla="*/ 124 w 141"/>
                  <a:gd name="T11" fmla="*/ 107 h 144"/>
                  <a:gd name="T12" fmla="*/ 121 w 141"/>
                  <a:gd name="T13" fmla="*/ 123 h 144"/>
                  <a:gd name="T14" fmla="*/ 106 w 141"/>
                  <a:gd name="T15" fmla="*/ 125 h 144"/>
                  <a:gd name="T16" fmla="*/ 84 w 141"/>
                  <a:gd name="T17" fmla="*/ 135 h 144"/>
                  <a:gd name="T18" fmla="*/ 71 w 141"/>
                  <a:gd name="T19" fmla="*/ 144 h 144"/>
                  <a:gd name="T20" fmla="*/ 58 w 141"/>
                  <a:gd name="T21" fmla="*/ 135 h 144"/>
                  <a:gd name="T22" fmla="*/ 36 w 141"/>
                  <a:gd name="T23" fmla="*/ 126 h 144"/>
                  <a:gd name="T24" fmla="*/ 21 w 141"/>
                  <a:gd name="T25" fmla="*/ 123 h 144"/>
                  <a:gd name="T26" fmla="*/ 18 w 141"/>
                  <a:gd name="T27" fmla="*/ 107 h 144"/>
                  <a:gd name="T28" fmla="*/ 9 w 141"/>
                  <a:gd name="T29" fmla="*/ 85 h 144"/>
                  <a:gd name="T30" fmla="*/ 0 w 141"/>
                  <a:gd name="T31" fmla="*/ 71 h 144"/>
                  <a:gd name="T32" fmla="*/ 8 w 141"/>
                  <a:gd name="T33" fmla="*/ 60 h 144"/>
                  <a:gd name="T34" fmla="*/ 18 w 141"/>
                  <a:gd name="T35" fmla="*/ 36 h 144"/>
                  <a:gd name="T36" fmla="*/ 20 w 141"/>
                  <a:gd name="T37" fmla="*/ 22 h 144"/>
                  <a:gd name="T38" fmla="*/ 37 w 141"/>
                  <a:gd name="T39" fmla="*/ 19 h 144"/>
                  <a:gd name="T40" fmla="*/ 58 w 141"/>
                  <a:gd name="T41" fmla="*/ 10 h 144"/>
                  <a:gd name="T42" fmla="*/ 73 w 141"/>
                  <a:gd name="T43" fmla="*/ 0 h 144"/>
                  <a:gd name="T44" fmla="*/ 78 w 141"/>
                  <a:gd name="T45" fmla="*/ 0 h 144"/>
                  <a:gd name="T46" fmla="*/ 81 w 141"/>
                  <a:gd name="T47" fmla="*/ 3 h 144"/>
                  <a:gd name="T48" fmla="*/ 84 w 141"/>
                  <a:gd name="T49" fmla="*/ 11 h 144"/>
                  <a:gd name="T50" fmla="*/ 104 w 141"/>
                  <a:gd name="T51" fmla="*/ 19 h 144"/>
                  <a:gd name="T52" fmla="*/ 123 w 141"/>
                  <a:gd name="T53" fmla="*/ 23 h 144"/>
                  <a:gd name="T54" fmla="*/ 127 w 141"/>
                  <a:gd name="T55" fmla="*/ 28 h 144"/>
                  <a:gd name="T56" fmla="*/ 97 w 141"/>
                  <a:gd name="T57" fmla="*/ 72 h 144"/>
                  <a:gd name="T58" fmla="*/ 71 w 141"/>
                  <a:gd name="T59" fmla="*/ 46 h 144"/>
                  <a:gd name="T60" fmla="*/ 45 w 141"/>
                  <a:gd name="T61" fmla="*/ 72 h 144"/>
                  <a:gd name="T62" fmla="*/ 71 w 141"/>
                  <a:gd name="T63" fmla="*/ 98 h 144"/>
                  <a:gd name="T64" fmla="*/ 97 w 141"/>
                  <a:gd name="T6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 h="144">
                    <a:moveTo>
                      <a:pt x="127" y="28"/>
                    </a:moveTo>
                    <a:cubicBezTo>
                      <a:pt x="126" y="31"/>
                      <a:pt x="125" y="34"/>
                      <a:pt x="124" y="36"/>
                    </a:cubicBezTo>
                    <a:cubicBezTo>
                      <a:pt x="119" y="47"/>
                      <a:pt x="122" y="55"/>
                      <a:pt x="133" y="59"/>
                    </a:cubicBezTo>
                    <a:cubicBezTo>
                      <a:pt x="141" y="62"/>
                      <a:pt x="141" y="62"/>
                      <a:pt x="141" y="71"/>
                    </a:cubicBezTo>
                    <a:cubicBezTo>
                      <a:pt x="141" y="81"/>
                      <a:pt x="141" y="81"/>
                      <a:pt x="132" y="85"/>
                    </a:cubicBezTo>
                    <a:cubicBezTo>
                      <a:pt x="122" y="89"/>
                      <a:pt x="119" y="97"/>
                      <a:pt x="124" y="107"/>
                    </a:cubicBezTo>
                    <a:cubicBezTo>
                      <a:pt x="128" y="116"/>
                      <a:pt x="128" y="116"/>
                      <a:pt x="121" y="123"/>
                    </a:cubicBezTo>
                    <a:cubicBezTo>
                      <a:pt x="114" y="129"/>
                      <a:pt x="114" y="129"/>
                      <a:pt x="106" y="125"/>
                    </a:cubicBezTo>
                    <a:cubicBezTo>
                      <a:pt x="96" y="121"/>
                      <a:pt x="87" y="124"/>
                      <a:pt x="84" y="135"/>
                    </a:cubicBezTo>
                    <a:cubicBezTo>
                      <a:pt x="80" y="144"/>
                      <a:pt x="80" y="144"/>
                      <a:pt x="71" y="144"/>
                    </a:cubicBezTo>
                    <a:cubicBezTo>
                      <a:pt x="61" y="144"/>
                      <a:pt x="61" y="144"/>
                      <a:pt x="58" y="135"/>
                    </a:cubicBezTo>
                    <a:cubicBezTo>
                      <a:pt x="54" y="124"/>
                      <a:pt x="46" y="121"/>
                      <a:pt x="36" y="126"/>
                    </a:cubicBezTo>
                    <a:cubicBezTo>
                      <a:pt x="28" y="129"/>
                      <a:pt x="28" y="129"/>
                      <a:pt x="21" y="123"/>
                    </a:cubicBezTo>
                    <a:cubicBezTo>
                      <a:pt x="14" y="116"/>
                      <a:pt x="14" y="116"/>
                      <a:pt x="18" y="107"/>
                    </a:cubicBezTo>
                    <a:cubicBezTo>
                      <a:pt x="23" y="97"/>
                      <a:pt x="19" y="89"/>
                      <a:pt x="9" y="85"/>
                    </a:cubicBezTo>
                    <a:cubicBezTo>
                      <a:pt x="0" y="81"/>
                      <a:pt x="0" y="81"/>
                      <a:pt x="0" y="71"/>
                    </a:cubicBezTo>
                    <a:cubicBezTo>
                      <a:pt x="0" y="62"/>
                      <a:pt x="0" y="62"/>
                      <a:pt x="8" y="60"/>
                    </a:cubicBezTo>
                    <a:cubicBezTo>
                      <a:pt x="20" y="55"/>
                      <a:pt x="23" y="47"/>
                      <a:pt x="18" y="36"/>
                    </a:cubicBezTo>
                    <a:cubicBezTo>
                      <a:pt x="14" y="28"/>
                      <a:pt x="14" y="28"/>
                      <a:pt x="20" y="22"/>
                    </a:cubicBezTo>
                    <a:cubicBezTo>
                      <a:pt x="27" y="15"/>
                      <a:pt x="27" y="15"/>
                      <a:pt x="37" y="19"/>
                    </a:cubicBezTo>
                    <a:cubicBezTo>
                      <a:pt x="46" y="23"/>
                      <a:pt x="54" y="20"/>
                      <a:pt x="58" y="10"/>
                    </a:cubicBezTo>
                    <a:cubicBezTo>
                      <a:pt x="62" y="0"/>
                      <a:pt x="62" y="0"/>
                      <a:pt x="73" y="0"/>
                    </a:cubicBezTo>
                    <a:cubicBezTo>
                      <a:pt x="74" y="0"/>
                      <a:pt x="76" y="0"/>
                      <a:pt x="78" y="0"/>
                    </a:cubicBezTo>
                    <a:cubicBezTo>
                      <a:pt x="79" y="1"/>
                      <a:pt x="81" y="2"/>
                      <a:pt x="81" y="3"/>
                    </a:cubicBezTo>
                    <a:cubicBezTo>
                      <a:pt x="83" y="6"/>
                      <a:pt x="83" y="8"/>
                      <a:pt x="84" y="11"/>
                    </a:cubicBezTo>
                    <a:cubicBezTo>
                      <a:pt x="88" y="19"/>
                      <a:pt x="96" y="24"/>
                      <a:pt x="104" y="19"/>
                    </a:cubicBezTo>
                    <a:cubicBezTo>
                      <a:pt x="112" y="14"/>
                      <a:pt x="118" y="16"/>
                      <a:pt x="123" y="23"/>
                    </a:cubicBezTo>
                    <a:cubicBezTo>
                      <a:pt x="124" y="25"/>
                      <a:pt x="126" y="27"/>
                      <a:pt x="127" y="28"/>
                    </a:cubicBezTo>
                    <a:close/>
                    <a:moveTo>
                      <a:pt x="97" y="72"/>
                    </a:moveTo>
                    <a:cubicBezTo>
                      <a:pt x="97" y="58"/>
                      <a:pt x="85" y="46"/>
                      <a:pt x="71" y="46"/>
                    </a:cubicBezTo>
                    <a:cubicBezTo>
                      <a:pt x="57" y="46"/>
                      <a:pt x="45" y="58"/>
                      <a:pt x="45" y="72"/>
                    </a:cubicBezTo>
                    <a:cubicBezTo>
                      <a:pt x="45" y="87"/>
                      <a:pt x="57" y="98"/>
                      <a:pt x="71" y="98"/>
                    </a:cubicBezTo>
                    <a:cubicBezTo>
                      <a:pt x="85" y="98"/>
                      <a:pt x="97" y="86"/>
                      <a:pt x="97"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spTree>
    <p:extLst>
      <p:ext uri="{BB962C8B-B14F-4D97-AF65-F5344CB8AC3E}">
        <p14:creationId xmlns:p14="http://schemas.microsoft.com/office/powerpoint/2010/main" val="4048224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hteck 15"/>
          <p:cNvSpPr/>
          <p:nvPr/>
        </p:nvSpPr>
        <p:spPr>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pic>
        <p:nvPicPr>
          <p:cNvPr id="52"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
        <p:nvSpPr>
          <p:cNvPr id="17" name="Gleichschenkliges Dreieck 16"/>
          <p:cNvSpPr/>
          <p:nvPr/>
        </p:nvSpPr>
        <p:spPr bwMode="gray">
          <a:xfrm rot="10800000">
            <a:off x="1375567" y="4011366"/>
            <a:ext cx="464892" cy="23361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18" name="Gleichschenkliges Dreieck 17"/>
          <p:cNvSpPr/>
          <p:nvPr/>
        </p:nvSpPr>
        <p:spPr bwMode="gray">
          <a:xfrm rot="10800000">
            <a:off x="4366675" y="4011366"/>
            <a:ext cx="464892" cy="233614"/>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19" name="Gleichschenkliges Dreieck 18"/>
          <p:cNvSpPr/>
          <p:nvPr/>
        </p:nvSpPr>
        <p:spPr bwMode="gray">
          <a:xfrm rot="10800000">
            <a:off x="7357783" y="4011366"/>
            <a:ext cx="464892" cy="23361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20" name="Gleichschenkliges Dreieck 19"/>
          <p:cNvSpPr/>
          <p:nvPr/>
        </p:nvSpPr>
        <p:spPr bwMode="gray">
          <a:xfrm rot="10800000">
            <a:off x="10348891" y="4011366"/>
            <a:ext cx="464892" cy="233614"/>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24" name="Rechteck 23"/>
          <p:cNvSpPr/>
          <p:nvPr/>
        </p:nvSpPr>
        <p:spPr bwMode="gray">
          <a:xfrm>
            <a:off x="540004"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endParaRPr lang="en-US" sz="2400" cap="all" dirty="0" smtClean="0">
              <a:solidFill>
                <a:schemeClr val="tx1"/>
              </a:solidFill>
              <a:latin typeface="Bebas Neue" panose="020B0506020202020201" pitchFamily="34" charset="0"/>
            </a:endParaRPr>
          </a:p>
          <a:p>
            <a:pPr algn="ctr">
              <a:lnSpc>
                <a:spcPct val="90000"/>
              </a:lnSpc>
              <a:spcAft>
                <a:spcPts val="1000"/>
              </a:spcAft>
            </a:pPr>
            <a:r>
              <a:rPr lang="en-US" dirty="0" smtClean="0">
                <a:solidFill>
                  <a:schemeClr val="tx1"/>
                </a:solidFill>
              </a:rPr>
              <a:t>This text can be replaced with </a:t>
            </a:r>
            <a:br>
              <a:rPr lang="en-US" dirty="0" smtClean="0">
                <a:solidFill>
                  <a:schemeClr val="tx1"/>
                </a:solidFill>
              </a:rPr>
            </a:br>
            <a:r>
              <a:rPr lang="en-US" dirty="0" smtClean="0">
                <a:solidFill>
                  <a:schemeClr val="tx1"/>
                </a:solidFill>
              </a:rPr>
              <a:t>your own text. </a:t>
            </a:r>
            <a:endParaRPr lang="en-US" dirty="0">
              <a:solidFill>
                <a:schemeClr val="tx1"/>
              </a:solidFill>
            </a:endParaRPr>
          </a:p>
        </p:txBody>
      </p:sp>
      <p:sp>
        <p:nvSpPr>
          <p:cNvPr id="25" name="Rechteck 24"/>
          <p:cNvSpPr/>
          <p:nvPr/>
        </p:nvSpPr>
        <p:spPr bwMode="gray">
          <a:xfrm>
            <a:off x="3531112"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endParaRPr lang="en-US" sz="2400" cap="all" dirty="0" smtClean="0">
              <a:solidFill>
                <a:schemeClr val="tx1"/>
              </a:solidFill>
              <a:latin typeface="Bebas Neue" panose="020B0506020202020201" pitchFamily="34" charset="0"/>
            </a:endParaRPr>
          </a:p>
          <a:p>
            <a:pPr algn="ctr">
              <a:lnSpc>
                <a:spcPct val="90000"/>
              </a:lnSpc>
              <a:spcAft>
                <a:spcPts val="1000"/>
              </a:spcAft>
            </a:pPr>
            <a:r>
              <a:rPr lang="en-US" dirty="0" smtClean="0">
                <a:solidFill>
                  <a:schemeClr val="tx1"/>
                </a:solidFill>
              </a:rPr>
              <a:t>This text can be replaced with </a:t>
            </a:r>
            <a:br>
              <a:rPr lang="en-US" dirty="0" smtClean="0">
                <a:solidFill>
                  <a:schemeClr val="tx1"/>
                </a:solidFill>
              </a:rPr>
            </a:br>
            <a:r>
              <a:rPr lang="en-US" dirty="0" smtClean="0">
                <a:solidFill>
                  <a:schemeClr val="tx1"/>
                </a:solidFill>
              </a:rPr>
              <a:t>your own text. </a:t>
            </a:r>
            <a:endParaRPr lang="en-US" dirty="0">
              <a:solidFill>
                <a:schemeClr val="tx1"/>
              </a:solidFill>
            </a:endParaRPr>
          </a:p>
        </p:txBody>
      </p:sp>
      <p:sp>
        <p:nvSpPr>
          <p:cNvPr id="26" name="Rechteck 25"/>
          <p:cNvSpPr/>
          <p:nvPr/>
        </p:nvSpPr>
        <p:spPr bwMode="gray">
          <a:xfrm>
            <a:off x="6522220"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endParaRPr lang="en-US" sz="2400" cap="all" dirty="0" smtClean="0">
              <a:solidFill>
                <a:schemeClr val="tx1"/>
              </a:solidFill>
              <a:latin typeface="Bebas Neue" panose="020B0506020202020201" pitchFamily="34" charset="0"/>
            </a:endParaRPr>
          </a:p>
          <a:p>
            <a:pPr algn="ctr">
              <a:lnSpc>
                <a:spcPct val="90000"/>
              </a:lnSpc>
              <a:spcAft>
                <a:spcPts val="1000"/>
              </a:spcAft>
            </a:pPr>
            <a:r>
              <a:rPr lang="en-US" dirty="0" smtClean="0">
                <a:solidFill>
                  <a:schemeClr val="tx1"/>
                </a:solidFill>
              </a:rPr>
              <a:t>This text can be replaced with </a:t>
            </a:r>
            <a:br>
              <a:rPr lang="en-US" dirty="0" smtClean="0">
                <a:solidFill>
                  <a:schemeClr val="tx1"/>
                </a:solidFill>
              </a:rPr>
            </a:br>
            <a:r>
              <a:rPr lang="en-US" dirty="0" smtClean="0">
                <a:solidFill>
                  <a:schemeClr val="tx1"/>
                </a:solidFill>
              </a:rPr>
              <a:t>your own text. </a:t>
            </a:r>
            <a:endParaRPr lang="en-US" dirty="0">
              <a:solidFill>
                <a:schemeClr val="tx1"/>
              </a:solidFill>
            </a:endParaRPr>
          </a:p>
        </p:txBody>
      </p:sp>
      <p:sp>
        <p:nvSpPr>
          <p:cNvPr id="27" name="Rechteck 26"/>
          <p:cNvSpPr/>
          <p:nvPr/>
        </p:nvSpPr>
        <p:spPr bwMode="gray">
          <a:xfrm>
            <a:off x="9513328"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endParaRPr lang="en-US" sz="2400" cap="all" dirty="0" smtClean="0">
              <a:solidFill>
                <a:schemeClr val="tx1"/>
              </a:solidFill>
              <a:latin typeface="Bebas Neue" panose="020B0506020202020201" pitchFamily="34" charset="0"/>
            </a:endParaRPr>
          </a:p>
          <a:p>
            <a:pPr algn="ctr">
              <a:lnSpc>
                <a:spcPct val="90000"/>
              </a:lnSpc>
              <a:spcAft>
                <a:spcPts val="1000"/>
              </a:spcAft>
            </a:pPr>
            <a:r>
              <a:rPr lang="en-US" dirty="0" smtClean="0">
                <a:solidFill>
                  <a:schemeClr val="tx1"/>
                </a:solidFill>
              </a:rPr>
              <a:t>This text can be replaced with </a:t>
            </a:r>
            <a:br>
              <a:rPr lang="en-US" dirty="0" smtClean="0">
                <a:solidFill>
                  <a:schemeClr val="tx1"/>
                </a:solidFill>
              </a:rPr>
            </a:br>
            <a:r>
              <a:rPr lang="en-US" dirty="0" smtClean="0">
                <a:solidFill>
                  <a:schemeClr val="tx1"/>
                </a:solidFill>
              </a:rPr>
              <a:t>your own text. </a:t>
            </a:r>
            <a:endParaRPr lang="en-US" dirty="0">
              <a:solidFill>
                <a:schemeClr val="tx1"/>
              </a:solidFill>
            </a:endParaRPr>
          </a:p>
        </p:txBody>
      </p:sp>
      <p:sp>
        <p:nvSpPr>
          <p:cNvPr id="28" name="Rechteck 27"/>
          <p:cNvSpPr/>
          <p:nvPr/>
        </p:nvSpPr>
        <p:spPr bwMode="gray">
          <a:xfrm>
            <a:off x="539750" y="1512001"/>
            <a:ext cx="2136526" cy="2138400"/>
          </a:xfrm>
          <a:prstGeom prst="rect">
            <a:avLst/>
          </a:prstGeom>
          <a:solidFill>
            <a:schemeClr val="bg1"/>
          </a:solid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1"/>
                </a:solidFill>
                <a:latin typeface="Bebas Neue" panose="020B0506020202020201" pitchFamily="34" charset="0"/>
              </a:rPr>
              <a:t>25</a:t>
            </a:r>
            <a:r>
              <a:rPr lang="en-US" sz="5400" dirty="0" smtClean="0">
                <a:solidFill>
                  <a:schemeClr val="accent1"/>
                </a:solidFill>
                <a:latin typeface="Bebas Neue" panose="020B0506020202020201" pitchFamily="34" charset="0"/>
              </a:rPr>
              <a:t>%</a:t>
            </a:r>
            <a:r>
              <a:rPr lang="en-US" sz="6600" dirty="0" smtClean="0">
                <a:solidFill>
                  <a:schemeClr val="accent1"/>
                </a:solidFill>
                <a:latin typeface="Bebas Neue" panose="020B0506020202020201" pitchFamily="34" charset="0"/>
              </a:rPr>
              <a:t/>
            </a:r>
            <a:br>
              <a:rPr lang="en-US" sz="6600" dirty="0" smtClean="0">
                <a:solidFill>
                  <a:schemeClr val="accent1"/>
                </a:solidFill>
                <a:latin typeface="Bebas Neue" panose="020B0506020202020201" pitchFamily="34" charset="0"/>
              </a:rPr>
            </a:br>
            <a:r>
              <a:rPr lang="en-US" sz="2800" dirty="0" smtClean="0">
                <a:solidFill>
                  <a:schemeClr val="accent1"/>
                </a:solidFill>
                <a:latin typeface="Bebas Neue" panose="020B0506020202020201" pitchFamily="34" charset="0"/>
              </a:rPr>
              <a:t>PLACEHOLDER</a:t>
            </a:r>
            <a:endParaRPr lang="en-US" sz="6600" dirty="0">
              <a:solidFill>
                <a:schemeClr val="accent1"/>
              </a:solidFill>
              <a:latin typeface="Bebas Neue" panose="020B0506020202020201" pitchFamily="34" charset="0"/>
            </a:endParaRPr>
          </a:p>
        </p:txBody>
      </p:sp>
      <p:sp>
        <p:nvSpPr>
          <p:cNvPr id="29" name="Rechteck 28"/>
          <p:cNvSpPr/>
          <p:nvPr/>
        </p:nvSpPr>
        <p:spPr bwMode="gray">
          <a:xfrm>
            <a:off x="9513074" y="1512001"/>
            <a:ext cx="2136526" cy="2138400"/>
          </a:xfrm>
          <a:prstGeom prst="rect">
            <a:avLst/>
          </a:prstGeom>
          <a:solidFill>
            <a:schemeClr val="bg1"/>
          </a:solidFill>
          <a:ln w="1905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bg1">
                    <a:lumMod val="65000"/>
                  </a:schemeClr>
                </a:solidFill>
                <a:latin typeface="Bebas Neue" panose="020B0506020202020201" pitchFamily="34" charset="0"/>
              </a:rPr>
              <a:t>100</a:t>
            </a:r>
            <a:r>
              <a:rPr lang="en-US" sz="5400" dirty="0" smtClean="0">
                <a:solidFill>
                  <a:schemeClr val="bg1">
                    <a:lumMod val="65000"/>
                  </a:schemeClr>
                </a:solidFill>
                <a:latin typeface="Bebas Neue" panose="020B0506020202020201" pitchFamily="34" charset="0"/>
              </a:rPr>
              <a:t>%</a:t>
            </a:r>
            <a:r>
              <a:rPr lang="en-US" sz="6600" dirty="0" smtClean="0">
                <a:solidFill>
                  <a:schemeClr val="bg1">
                    <a:lumMod val="65000"/>
                  </a:schemeClr>
                </a:solidFill>
                <a:latin typeface="Bebas Neue" panose="020B0506020202020201" pitchFamily="34" charset="0"/>
              </a:rPr>
              <a:t/>
            </a:r>
            <a:br>
              <a:rPr lang="en-US" sz="6600" dirty="0" smtClean="0">
                <a:solidFill>
                  <a:schemeClr val="bg1">
                    <a:lumMod val="65000"/>
                  </a:schemeClr>
                </a:solidFill>
                <a:latin typeface="Bebas Neue" panose="020B0506020202020201" pitchFamily="34" charset="0"/>
              </a:rPr>
            </a:br>
            <a:r>
              <a:rPr lang="en-US" sz="2800" dirty="0" smtClean="0">
                <a:solidFill>
                  <a:schemeClr val="bg1">
                    <a:lumMod val="65000"/>
                  </a:schemeClr>
                </a:solidFill>
                <a:latin typeface="Bebas Neue" panose="020B0506020202020201" pitchFamily="34" charset="0"/>
              </a:rPr>
              <a:t>PLACEHOLDER</a:t>
            </a:r>
            <a:endParaRPr lang="en-US" sz="6600" dirty="0">
              <a:solidFill>
                <a:schemeClr val="bg1">
                  <a:lumMod val="65000"/>
                </a:schemeClr>
              </a:solidFill>
              <a:latin typeface="Bebas Neue" panose="020B0506020202020201" pitchFamily="34" charset="0"/>
            </a:endParaRPr>
          </a:p>
        </p:txBody>
      </p:sp>
      <p:sp>
        <p:nvSpPr>
          <p:cNvPr id="30" name="Rechteck 29"/>
          <p:cNvSpPr/>
          <p:nvPr/>
        </p:nvSpPr>
        <p:spPr bwMode="gray">
          <a:xfrm>
            <a:off x="6521966" y="1512001"/>
            <a:ext cx="2136526" cy="2138400"/>
          </a:xfrm>
          <a:prstGeom prst="rect">
            <a:avLst/>
          </a:prstGeom>
          <a:solidFill>
            <a:schemeClr val="bg1"/>
          </a:solid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3"/>
                </a:solidFill>
                <a:latin typeface="Bebas Neue" panose="020B0506020202020201" pitchFamily="34" charset="0"/>
              </a:rPr>
              <a:t>75</a:t>
            </a:r>
            <a:r>
              <a:rPr lang="en-US" sz="5400" dirty="0" smtClean="0">
                <a:solidFill>
                  <a:schemeClr val="accent3"/>
                </a:solidFill>
                <a:latin typeface="Bebas Neue" panose="020B0506020202020201" pitchFamily="34" charset="0"/>
              </a:rPr>
              <a:t>%</a:t>
            </a:r>
            <a:r>
              <a:rPr lang="en-US" sz="6600" dirty="0" smtClean="0">
                <a:solidFill>
                  <a:schemeClr val="accent3"/>
                </a:solidFill>
                <a:latin typeface="Bebas Neue" panose="020B0506020202020201" pitchFamily="34" charset="0"/>
              </a:rPr>
              <a:t/>
            </a:r>
            <a:br>
              <a:rPr lang="en-US" sz="6600" dirty="0" smtClean="0">
                <a:solidFill>
                  <a:schemeClr val="accent3"/>
                </a:solidFill>
                <a:latin typeface="Bebas Neue" panose="020B0506020202020201" pitchFamily="34" charset="0"/>
              </a:rPr>
            </a:br>
            <a:r>
              <a:rPr lang="en-US" sz="2800" dirty="0" smtClean="0">
                <a:solidFill>
                  <a:schemeClr val="accent3"/>
                </a:solidFill>
                <a:latin typeface="Bebas Neue" panose="020B0506020202020201" pitchFamily="34" charset="0"/>
              </a:rPr>
              <a:t>PLACEHOLDER</a:t>
            </a:r>
            <a:endParaRPr lang="en-US" sz="6600" dirty="0">
              <a:solidFill>
                <a:schemeClr val="accent3"/>
              </a:solidFill>
              <a:latin typeface="Bebas Neue" panose="020B0506020202020201" pitchFamily="34" charset="0"/>
            </a:endParaRPr>
          </a:p>
        </p:txBody>
      </p:sp>
      <p:sp>
        <p:nvSpPr>
          <p:cNvPr id="31" name="Rechteck 30"/>
          <p:cNvSpPr/>
          <p:nvPr/>
        </p:nvSpPr>
        <p:spPr bwMode="gray">
          <a:xfrm>
            <a:off x="3530858" y="1512001"/>
            <a:ext cx="2136526" cy="2138400"/>
          </a:xfrm>
          <a:prstGeom prst="rect">
            <a:avLst/>
          </a:prstGeom>
          <a:solidFill>
            <a:schemeClr val="bg1"/>
          </a:solidFill>
          <a:ln w="19050">
            <a:solidFill>
              <a:schemeClr val="accent1">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1">
                    <a:lumMod val="60000"/>
                    <a:lumOff val="40000"/>
                  </a:schemeClr>
                </a:solidFill>
                <a:latin typeface="Bebas Neue" panose="020B0506020202020201" pitchFamily="34" charset="0"/>
              </a:rPr>
              <a:t>50</a:t>
            </a:r>
            <a:r>
              <a:rPr lang="en-US" sz="5400" dirty="0" smtClean="0">
                <a:solidFill>
                  <a:schemeClr val="accent1">
                    <a:lumMod val="60000"/>
                    <a:lumOff val="40000"/>
                  </a:schemeClr>
                </a:solidFill>
                <a:latin typeface="Bebas Neue" panose="020B0506020202020201" pitchFamily="34" charset="0"/>
              </a:rPr>
              <a:t>%</a:t>
            </a:r>
            <a:r>
              <a:rPr lang="en-US" sz="6600" dirty="0" smtClean="0">
                <a:solidFill>
                  <a:schemeClr val="accent1">
                    <a:lumMod val="60000"/>
                    <a:lumOff val="40000"/>
                  </a:schemeClr>
                </a:solidFill>
                <a:latin typeface="Bebas Neue" panose="020B0506020202020201" pitchFamily="34" charset="0"/>
              </a:rPr>
              <a:t/>
            </a:r>
            <a:br>
              <a:rPr lang="en-US" sz="6600" dirty="0" smtClean="0">
                <a:solidFill>
                  <a:schemeClr val="accent1">
                    <a:lumMod val="60000"/>
                    <a:lumOff val="40000"/>
                  </a:schemeClr>
                </a:solidFill>
                <a:latin typeface="Bebas Neue" panose="020B0506020202020201" pitchFamily="34" charset="0"/>
              </a:rPr>
            </a:br>
            <a:r>
              <a:rPr lang="en-US" sz="2800" dirty="0" smtClean="0">
                <a:solidFill>
                  <a:schemeClr val="accent1">
                    <a:lumMod val="60000"/>
                    <a:lumOff val="40000"/>
                  </a:schemeClr>
                </a:solidFill>
                <a:latin typeface="Bebas Neue" panose="020B0506020202020201" pitchFamily="34" charset="0"/>
              </a:rPr>
              <a:t>PLACEHOLDER</a:t>
            </a:r>
            <a:endParaRPr lang="en-US" sz="6600" dirty="0">
              <a:solidFill>
                <a:schemeClr val="accent1">
                  <a:lumMod val="60000"/>
                  <a:lumOff val="40000"/>
                </a:schemeClr>
              </a:solidFill>
              <a:latin typeface="Bebas Neue" panose="020B0506020202020201" pitchFamily="34" charset="0"/>
            </a:endParaRPr>
          </a:p>
        </p:txBody>
      </p:sp>
    </p:spTree>
    <p:extLst>
      <p:ext uri="{BB962C8B-B14F-4D97-AF65-F5344CB8AC3E}">
        <p14:creationId xmlns:p14="http://schemas.microsoft.com/office/powerpoint/2010/main" val="3333982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hteck 11"/>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sp>
        <p:nvSpPr>
          <p:cNvPr id="26" name="Rechteck 25"/>
          <p:cNvSpPr/>
          <p:nvPr/>
        </p:nvSpPr>
        <p:spPr bwMode="gray">
          <a:xfrm>
            <a:off x="4295658" y="4501765"/>
            <a:ext cx="3597512" cy="1318010"/>
          </a:xfrm>
          <a:prstGeom prst="rect">
            <a:avLst/>
          </a:prstGeom>
        </p:spPr>
        <p:txBody>
          <a:bodyPr wrap="square" lIns="0" tIns="0" rIns="0" bIns="0" anchor="ctr">
            <a:noAutofit/>
          </a:bodyPr>
          <a:lstStyle/>
          <a:p>
            <a:pPr algn="ctr">
              <a:lnSpc>
                <a:spcPct val="80000"/>
              </a:lnSpc>
              <a:spcAft>
                <a:spcPts val="1000"/>
              </a:spcAft>
            </a:pPr>
            <a:r>
              <a:rPr lang="en-US" sz="11500" dirty="0" smtClean="0">
                <a:solidFill>
                  <a:schemeClr val="accent3"/>
                </a:solidFill>
                <a:latin typeface="Bebas Neue" panose="020B0506020202020201" pitchFamily="34" charset="0"/>
              </a:rPr>
              <a:t>50</a:t>
            </a:r>
            <a:r>
              <a:rPr lang="en-US" sz="8800" dirty="0" smtClean="0">
                <a:solidFill>
                  <a:schemeClr val="accent3"/>
                </a:solidFill>
                <a:latin typeface="Bebas Neue" panose="020B0506020202020201" pitchFamily="34" charset="0"/>
              </a:rPr>
              <a:t>%</a:t>
            </a:r>
            <a:endParaRPr lang="en-US" sz="11500" dirty="0">
              <a:solidFill>
                <a:schemeClr val="accent3"/>
              </a:solidFill>
              <a:latin typeface="Bebas Neue" panose="020B0506020202020201" pitchFamily="34" charset="0"/>
            </a:endParaRPr>
          </a:p>
        </p:txBody>
      </p:sp>
      <p:sp>
        <p:nvSpPr>
          <p:cNvPr id="27" name="Rechteck 26"/>
          <p:cNvSpPr/>
          <p:nvPr/>
        </p:nvSpPr>
        <p:spPr bwMode="gray">
          <a:xfrm>
            <a:off x="539750" y="1512001"/>
            <a:ext cx="2136526" cy="2138400"/>
          </a:xfrm>
          <a:prstGeom prst="rect">
            <a:avLst/>
          </a:prstGeom>
          <a:solidFill>
            <a:schemeClr val="bg1"/>
          </a:solidFill>
          <a:ln w="1905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1"/>
                </a:solidFill>
                <a:latin typeface="Bebas Neue" panose="020B0506020202020201" pitchFamily="34" charset="0"/>
              </a:rPr>
              <a:t>50</a:t>
            </a:r>
            <a:r>
              <a:rPr lang="en-US" sz="5400" dirty="0" smtClean="0">
                <a:solidFill>
                  <a:schemeClr val="accent1"/>
                </a:solidFill>
                <a:latin typeface="Bebas Neue" panose="020B0506020202020201" pitchFamily="34" charset="0"/>
              </a:rPr>
              <a:t>%</a:t>
            </a:r>
            <a:r>
              <a:rPr lang="en-US" sz="6600" dirty="0" smtClean="0">
                <a:solidFill>
                  <a:schemeClr val="accent1"/>
                </a:solidFill>
                <a:latin typeface="Bebas Neue" panose="020B0506020202020201" pitchFamily="34" charset="0"/>
              </a:rPr>
              <a:t/>
            </a:r>
            <a:br>
              <a:rPr lang="en-US" sz="6600" dirty="0" smtClean="0">
                <a:solidFill>
                  <a:schemeClr val="accent1"/>
                </a:solidFill>
                <a:latin typeface="Bebas Neue" panose="020B0506020202020201" pitchFamily="34" charset="0"/>
              </a:rPr>
            </a:br>
            <a:r>
              <a:rPr lang="en-US" sz="2800" dirty="0" smtClean="0">
                <a:solidFill>
                  <a:schemeClr val="accent1"/>
                </a:solidFill>
                <a:latin typeface="Bebas Neue" panose="020B0506020202020201" pitchFamily="34" charset="0"/>
              </a:rPr>
              <a:t>PLACEHOLDER</a:t>
            </a:r>
            <a:endParaRPr lang="en-US" sz="6600" dirty="0">
              <a:solidFill>
                <a:schemeClr val="accent1"/>
              </a:solidFill>
              <a:latin typeface="Bebas Neue" panose="020B0506020202020201" pitchFamily="34" charset="0"/>
            </a:endParaRPr>
          </a:p>
        </p:txBody>
      </p:sp>
      <p:sp>
        <p:nvSpPr>
          <p:cNvPr id="28" name="Rechteck 27"/>
          <p:cNvSpPr/>
          <p:nvPr/>
        </p:nvSpPr>
        <p:spPr bwMode="gray">
          <a:xfrm>
            <a:off x="9513074" y="1512001"/>
            <a:ext cx="2136526" cy="2138400"/>
          </a:xfrm>
          <a:prstGeom prst="rect">
            <a:avLst/>
          </a:prstGeom>
          <a:solidFill>
            <a:schemeClr val="bg1"/>
          </a:solidFill>
          <a:ln w="19050">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6"/>
                </a:solidFill>
                <a:latin typeface="Bebas Neue" panose="020B0506020202020201" pitchFamily="34" charset="0"/>
              </a:rPr>
              <a:t>50</a:t>
            </a:r>
            <a:r>
              <a:rPr lang="en-US" sz="5400" dirty="0" smtClean="0">
                <a:solidFill>
                  <a:schemeClr val="accent6"/>
                </a:solidFill>
                <a:latin typeface="Bebas Neue" panose="020B0506020202020201" pitchFamily="34" charset="0"/>
              </a:rPr>
              <a:t>%</a:t>
            </a:r>
            <a:r>
              <a:rPr lang="en-US" sz="6600" dirty="0" smtClean="0">
                <a:solidFill>
                  <a:schemeClr val="accent6"/>
                </a:solidFill>
                <a:latin typeface="Bebas Neue" panose="020B0506020202020201" pitchFamily="34" charset="0"/>
              </a:rPr>
              <a:t/>
            </a:r>
            <a:br>
              <a:rPr lang="en-US" sz="6600" dirty="0" smtClean="0">
                <a:solidFill>
                  <a:schemeClr val="accent6"/>
                </a:solidFill>
                <a:latin typeface="Bebas Neue" panose="020B0506020202020201" pitchFamily="34" charset="0"/>
              </a:rPr>
            </a:br>
            <a:r>
              <a:rPr lang="en-US" sz="2800" dirty="0" smtClean="0">
                <a:solidFill>
                  <a:schemeClr val="accent6"/>
                </a:solidFill>
                <a:latin typeface="Bebas Neue" panose="020B0506020202020201" pitchFamily="34" charset="0"/>
              </a:rPr>
              <a:t>PLACEHOLDER</a:t>
            </a:r>
            <a:endParaRPr lang="en-US" sz="6600" dirty="0">
              <a:solidFill>
                <a:schemeClr val="accent6"/>
              </a:solidFill>
              <a:latin typeface="Bebas Neue" panose="020B0506020202020201" pitchFamily="34" charset="0"/>
            </a:endParaRPr>
          </a:p>
        </p:txBody>
      </p:sp>
      <p:sp>
        <p:nvSpPr>
          <p:cNvPr id="32" name="Rechteck 31"/>
          <p:cNvSpPr/>
          <p:nvPr/>
        </p:nvSpPr>
        <p:spPr bwMode="gray">
          <a:xfrm>
            <a:off x="2783142" y="1512001"/>
            <a:ext cx="6622545" cy="2138400"/>
          </a:xfrm>
          <a:prstGeom prst="rect">
            <a:avLst/>
          </a:prstGeom>
          <a:solidFill>
            <a:schemeClr val="bg1"/>
          </a:solid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2800" dirty="0" smtClean="0">
                <a:solidFill>
                  <a:schemeClr val="accent3"/>
                </a:solidFill>
                <a:latin typeface="Bebas Neue" panose="020B0506020202020201" pitchFamily="34" charset="0"/>
              </a:rPr>
              <a:t>DESCRIPTION TEXT</a:t>
            </a:r>
          </a:p>
          <a:p>
            <a:pPr algn="ctr">
              <a:lnSpc>
                <a:spcPct val="80000"/>
              </a:lnSpc>
              <a:spcAft>
                <a:spcPts val="1000"/>
              </a:spcAft>
            </a:pPr>
            <a:r>
              <a:rPr lang="en-US" dirty="0" smtClean="0">
                <a:solidFill>
                  <a:schemeClr val="tx1"/>
                </a:solidFill>
              </a:rPr>
              <a:t>This is a placeholder text. This text can </a:t>
            </a:r>
            <a:br>
              <a:rPr lang="en-US" dirty="0" smtClean="0">
                <a:solidFill>
                  <a:schemeClr val="tx1"/>
                </a:solidFill>
              </a:rPr>
            </a:br>
            <a:r>
              <a:rPr lang="en-US" dirty="0" smtClean="0">
                <a:solidFill>
                  <a:schemeClr val="tx1"/>
                </a:solidFill>
              </a:rPr>
              <a:t>be replaced with your own text. </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35" name="Gleichschenkliges Dreieck 34"/>
          <p:cNvSpPr/>
          <p:nvPr/>
        </p:nvSpPr>
        <p:spPr bwMode="gray">
          <a:xfrm rot="10800000">
            <a:off x="1375567" y="4011366"/>
            <a:ext cx="464892" cy="23361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7" name="Gleichschenkliges Dreieck 36"/>
          <p:cNvSpPr/>
          <p:nvPr/>
        </p:nvSpPr>
        <p:spPr bwMode="gray">
          <a:xfrm rot="10800000">
            <a:off x="5861586" y="4011366"/>
            <a:ext cx="464892" cy="23361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9" name="Gleichschenkliges Dreieck 38"/>
          <p:cNvSpPr/>
          <p:nvPr/>
        </p:nvSpPr>
        <p:spPr bwMode="gray">
          <a:xfrm rot="10800000">
            <a:off x="10348366" y="4011366"/>
            <a:ext cx="464892" cy="23361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800" dirty="0"/>
          </a:p>
        </p:txBody>
      </p:sp>
      <p:sp>
        <p:nvSpPr>
          <p:cNvPr id="40" name="Rechteck 39"/>
          <p:cNvSpPr/>
          <p:nvPr/>
        </p:nvSpPr>
        <p:spPr bwMode="gray">
          <a:xfrm>
            <a:off x="540004"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endParaRPr lang="en-US" sz="2400" cap="all" dirty="0" smtClean="0">
              <a:solidFill>
                <a:schemeClr val="tx1"/>
              </a:solidFill>
              <a:latin typeface="Bebas Neue" panose="020B0506020202020201" pitchFamily="34" charset="0"/>
            </a:endParaRPr>
          </a:p>
          <a:p>
            <a:pPr algn="ctr">
              <a:lnSpc>
                <a:spcPct val="90000"/>
              </a:lnSpc>
              <a:spcAft>
                <a:spcPts val="1000"/>
              </a:spcAft>
            </a:pPr>
            <a:r>
              <a:rPr lang="en-US" dirty="0" smtClean="0">
                <a:solidFill>
                  <a:schemeClr val="tx1"/>
                </a:solidFill>
              </a:rPr>
              <a:t>This text can be replaced with </a:t>
            </a:r>
            <a:br>
              <a:rPr lang="en-US" dirty="0" smtClean="0">
                <a:solidFill>
                  <a:schemeClr val="tx1"/>
                </a:solidFill>
              </a:rPr>
            </a:br>
            <a:r>
              <a:rPr lang="en-US" dirty="0" smtClean="0">
                <a:solidFill>
                  <a:schemeClr val="tx1"/>
                </a:solidFill>
              </a:rPr>
              <a:t>your own text. </a:t>
            </a:r>
            <a:endParaRPr lang="en-US" dirty="0">
              <a:solidFill>
                <a:schemeClr val="tx1"/>
              </a:solidFill>
            </a:endParaRPr>
          </a:p>
        </p:txBody>
      </p:sp>
      <p:sp>
        <p:nvSpPr>
          <p:cNvPr id="44" name="Rechteck 43"/>
          <p:cNvSpPr/>
          <p:nvPr/>
        </p:nvSpPr>
        <p:spPr bwMode="gray">
          <a:xfrm>
            <a:off x="9512549"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endParaRPr lang="en-US" sz="2400" cap="all" dirty="0" smtClean="0">
              <a:solidFill>
                <a:schemeClr val="tx1"/>
              </a:solidFill>
              <a:latin typeface="Bebas Neue" panose="020B0506020202020201" pitchFamily="34" charset="0"/>
            </a:endParaRPr>
          </a:p>
          <a:p>
            <a:pPr algn="ctr">
              <a:lnSpc>
                <a:spcPct val="90000"/>
              </a:lnSpc>
              <a:spcAft>
                <a:spcPts val="1000"/>
              </a:spcAft>
            </a:pPr>
            <a:r>
              <a:rPr lang="en-US" dirty="0" smtClean="0">
                <a:solidFill>
                  <a:schemeClr val="tx1"/>
                </a:solidFill>
              </a:rPr>
              <a:t>This text can be replaced with </a:t>
            </a:r>
            <a:br>
              <a:rPr lang="en-US" dirty="0" smtClean="0">
                <a:solidFill>
                  <a:schemeClr val="tx1"/>
                </a:solidFill>
              </a:rPr>
            </a:br>
            <a:r>
              <a:rPr lang="en-US" dirty="0" smtClean="0">
                <a:solidFill>
                  <a:schemeClr val="tx1"/>
                </a:solidFill>
              </a:rPr>
              <a:t>your own text. </a:t>
            </a:r>
            <a:endParaRPr lang="en-US" dirty="0">
              <a:solidFill>
                <a:schemeClr val="tx1"/>
              </a:solidFill>
            </a:endParaRPr>
          </a:p>
        </p:txBody>
      </p:sp>
    </p:spTree>
    <p:extLst>
      <p:ext uri="{BB962C8B-B14F-4D97-AF65-F5344CB8AC3E}">
        <p14:creationId xmlns:p14="http://schemas.microsoft.com/office/powerpoint/2010/main" val="374822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hteck 22"/>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sp>
        <p:nvSpPr>
          <p:cNvPr id="4" name="Gleichschenkliges Dreieck 3"/>
          <p:cNvSpPr/>
          <p:nvPr/>
        </p:nvSpPr>
        <p:spPr bwMode="gray">
          <a:xfrm rot="10800000">
            <a:off x="1375567" y="4011366"/>
            <a:ext cx="464892" cy="23361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5" name="Rechteck 4"/>
          <p:cNvSpPr/>
          <p:nvPr/>
        </p:nvSpPr>
        <p:spPr bwMode="gray">
          <a:xfrm>
            <a:off x="539750" y="1512001"/>
            <a:ext cx="2136526" cy="21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1"/>
                </a:solidFill>
                <a:latin typeface="Bebas Neue" panose="020B0506020202020201" pitchFamily="34" charset="0"/>
              </a:rPr>
              <a:t>50</a:t>
            </a:r>
            <a:r>
              <a:rPr lang="en-US" sz="5400" dirty="0" smtClean="0">
                <a:solidFill>
                  <a:schemeClr val="accent1"/>
                </a:solidFill>
                <a:latin typeface="Bebas Neue" panose="020B0506020202020201" pitchFamily="34" charset="0"/>
              </a:rPr>
              <a:t>%</a:t>
            </a:r>
            <a:r>
              <a:rPr lang="en-US" sz="6600" dirty="0" smtClean="0">
                <a:solidFill>
                  <a:schemeClr val="accent1"/>
                </a:solidFill>
                <a:latin typeface="Bebas Neue" panose="020B0506020202020201" pitchFamily="34" charset="0"/>
              </a:rPr>
              <a:t/>
            </a:r>
            <a:br>
              <a:rPr lang="en-US" sz="6600" dirty="0" smtClean="0">
                <a:solidFill>
                  <a:schemeClr val="accent1"/>
                </a:solidFill>
                <a:latin typeface="Bebas Neue" panose="020B0506020202020201" pitchFamily="34" charset="0"/>
              </a:rPr>
            </a:br>
            <a:r>
              <a:rPr lang="en-US" sz="2800" dirty="0" smtClean="0">
                <a:solidFill>
                  <a:schemeClr val="accent1"/>
                </a:solidFill>
                <a:latin typeface="Bebas Neue" panose="020B0506020202020201" pitchFamily="34" charset="0"/>
              </a:rPr>
              <a:t>PLACEHOLDER</a:t>
            </a:r>
            <a:endParaRPr lang="en-US" sz="6600" dirty="0">
              <a:solidFill>
                <a:schemeClr val="accent1"/>
              </a:solidFill>
              <a:latin typeface="Bebas Neue" panose="020B0506020202020201" pitchFamily="34" charset="0"/>
            </a:endParaRPr>
          </a:p>
        </p:txBody>
      </p:sp>
      <p:sp>
        <p:nvSpPr>
          <p:cNvPr id="12" name="Gleichschenkliges Dreieck 11"/>
          <p:cNvSpPr/>
          <p:nvPr/>
        </p:nvSpPr>
        <p:spPr bwMode="gray">
          <a:xfrm rot="10800000">
            <a:off x="3618959" y="4011366"/>
            <a:ext cx="464892" cy="233614"/>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13" name="Rechteck 12"/>
          <p:cNvSpPr/>
          <p:nvPr/>
        </p:nvSpPr>
        <p:spPr bwMode="gray">
          <a:xfrm>
            <a:off x="2783142" y="1512001"/>
            <a:ext cx="2136526" cy="21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1">
                    <a:lumMod val="60000"/>
                    <a:lumOff val="40000"/>
                  </a:schemeClr>
                </a:solidFill>
                <a:latin typeface="Bebas Neue" panose="020B0506020202020201" pitchFamily="34" charset="0"/>
              </a:rPr>
              <a:t>65</a:t>
            </a:r>
            <a:r>
              <a:rPr lang="en-US" sz="5400" dirty="0" smtClean="0">
                <a:solidFill>
                  <a:schemeClr val="accent1">
                    <a:lumMod val="60000"/>
                    <a:lumOff val="40000"/>
                  </a:schemeClr>
                </a:solidFill>
                <a:latin typeface="Bebas Neue" panose="020B0506020202020201" pitchFamily="34" charset="0"/>
              </a:rPr>
              <a:t>%</a:t>
            </a:r>
            <a:r>
              <a:rPr lang="en-US" sz="6600" dirty="0" smtClean="0">
                <a:solidFill>
                  <a:schemeClr val="accent1">
                    <a:lumMod val="60000"/>
                    <a:lumOff val="40000"/>
                  </a:schemeClr>
                </a:solidFill>
                <a:latin typeface="Bebas Neue" panose="020B0506020202020201" pitchFamily="34" charset="0"/>
              </a:rPr>
              <a:t/>
            </a:r>
            <a:br>
              <a:rPr lang="en-US" sz="6600" dirty="0" smtClean="0">
                <a:solidFill>
                  <a:schemeClr val="accent1">
                    <a:lumMod val="60000"/>
                    <a:lumOff val="40000"/>
                  </a:schemeClr>
                </a:solidFill>
                <a:latin typeface="Bebas Neue" panose="020B0506020202020201" pitchFamily="34" charset="0"/>
              </a:rPr>
            </a:br>
            <a:r>
              <a:rPr lang="en-US" sz="2800" dirty="0" smtClean="0">
                <a:solidFill>
                  <a:schemeClr val="accent1">
                    <a:lumMod val="60000"/>
                    <a:lumOff val="40000"/>
                  </a:schemeClr>
                </a:solidFill>
                <a:latin typeface="Bebas Neue" panose="020B0506020202020201" pitchFamily="34" charset="0"/>
              </a:rPr>
              <a:t>PLACEHOLDER</a:t>
            </a:r>
            <a:endParaRPr lang="en-US" sz="6600" dirty="0">
              <a:solidFill>
                <a:schemeClr val="accent1">
                  <a:lumMod val="60000"/>
                  <a:lumOff val="40000"/>
                </a:schemeClr>
              </a:solidFill>
              <a:latin typeface="Bebas Neue" panose="020B0506020202020201" pitchFamily="34" charset="0"/>
            </a:endParaRPr>
          </a:p>
        </p:txBody>
      </p:sp>
      <p:sp>
        <p:nvSpPr>
          <p:cNvPr id="15" name="Gleichschenkliges Dreieck 14"/>
          <p:cNvSpPr/>
          <p:nvPr/>
        </p:nvSpPr>
        <p:spPr bwMode="gray">
          <a:xfrm rot="10800000">
            <a:off x="5861586" y="4011366"/>
            <a:ext cx="464892" cy="23361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16" name="Rechteck 15"/>
          <p:cNvSpPr/>
          <p:nvPr/>
        </p:nvSpPr>
        <p:spPr bwMode="gray">
          <a:xfrm>
            <a:off x="5025769" y="1512001"/>
            <a:ext cx="2136526" cy="21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3"/>
                </a:solidFill>
                <a:latin typeface="Bebas Neue" panose="020B0506020202020201" pitchFamily="34" charset="0"/>
              </a:rPr>
              <a:t>85</a:t>
            </a:r>
            <a:r>
              <a:rPr lang="en-US" sz="5400" dirty="0" smtClean="0">
                <a:solidFill>
                  <a:schemeClr val="accent3"/>
                </a:solidFill>
                <a:latin typeface="Bebas Neue" panose="020B0506020202020201" pitchFamily="34" charset="0"/>
              </a:rPr>
              <a:t>%</a:t>
            </a:r>
            <a:r>
              <a:rPr lang="en-US" sz="6600" dirty="0" smtClean="0">
                <a:solidFill>
                  <a:schemeClr val="accent3"/>
                </a:solidFill>
                <a:latin typeface="Bebas Neue" panose="020B0506020202020201" pitchFamily="34" charset="0"/>
              </a:rPr>
              <a:t/>
            </a:r>
            <a:br>
              <a:rPr lang="en-US" sz="6600" dirty="0" smtClean="0">
                <a:solidFill>
                  <a:schemeClr val="accent3"/>
                </a:solidFill>
                <a:latin typeface="Bebas Neue" panose="020B0506020202020201" pitchFamily="34" charset="0"/>
              </a:rPr>
            </a:br>
            <a:r>
              <a:rPr lang="en-US" sz="2800" dirty="0" smtClean="0">
                <a:solidFill>
                  <a:schemeClr val="accent3"/>
                </a:solidFill>
                <a:latin typeface="Bebas Neue" panose="020B0506020202020201" pitchFamily="34" charset="0"/>
              </a:rPr>
              <a:t>PLACEHOLDER</a:t>
            </a:r>
            <a:endParaRPr lang="en-US" sz="6600" dirty="0">
              <a:solidFill>
                <a:schemeClr val="accent3"/>
              </a:solidFill>
              <a:latin typeface="Bebas Neue" panose="020B0506020202020201" pitchFamily="34" charset="0"/>
            </a:endParaRPr>
          </a:p>
        </p:txBody>
      </p:sp>
      <p:sp>
        <p:nvSpPr>
          <p:cNvPr id="18" name="Gleichschenkliges Dreieck 17"/>
          <p:cNvSpPr/>
          <p:nvPr/>
        </p:nvSpPr>
        <p:spPr bwMode="gray">
          <a:xfrm rot="10800000">
            <a:off x="8104978" y="4011366"/>
            <a:ext cx="464892" cy="233614"/>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19" name="Rechteck 18"/>
          <p:cNvSpPr/>
          <p:nvPr/>
        </p:nvSpPr>
        <p:spPr bwMode="gray">
          <a:xfrm>
            <a:off x="7269161" y="1512001"/>
            <a:ext cx="2136526" cy="21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bg1">
                    <a:lumMod val="50000"/>
                  </a:schemeClr>
                </a:solidFill>
                <a:latin typeface="Bebas Neue" panose="020B0506020202020201" pitchFamily="34" charset="0"/>
              </a:rPr>
              <a:t>90</a:t>
            </a:r>
            <a:r>
              <a:rPr lang="en-US" sz="5400" dirty="0" smtClean="0">
                <a:solidFill>
                  <a:schemeClr val="bg1">
                    <a:lumMod val="50000"/>
                  </a:schemeClr>
                </a:solidFill>
                <a:latin typeface="Bebas Neue" panose="020B0506020202020201" pitchFamily="34" charset="0"/>
              </a:rPr>
              <a:t>%</a:t>
            </a:r>
            <a:r>
              <a:rPr lang="en-US" sz="6600" dirty="0" smtClean="0">
                <a:solidFill>
                  <a:schemeClr val="bg1">
                    <a:lumMod val="50000"/>
                  </a:schemeClr>
                </a:solidFill>
                <a:latin typeface="Bebas Neue" panose="020B0506020202020201" pitchFamily="34" charset="0"/>
              </a:rPr>
              <a:t/>
            </a:r>
            <a:br>
              <a:rPr lang="en-US" sz="6600" dirty="0" smtClean="0">
                <a:solidFill>
                  <a:schemeClr val="bg1">
                    <a:lumMod val="50000"/>
                  </a:schemeClr>
                </a:solidFill>
                <a:latin typeface="Bebas Neue" panose="020B0506020202020201" pitchFamily="34" charset="0"/>
              </a:rPr>
            </a:br>
            <a:r>
              <a:rPr lang="en-US" sz="2800" dirty="0" smtClean="0">
                <a:solidFill>
                  <a:schemeClr val="bg1">
                    <a:lumMod val="50000"/>
                  </a:schemeClr>
                </a:solidFill>
                <a:latin typeface="Bebas Neue" panose="020B0506020202020201" pitchFamily="34" charset="0"/>
              </a:rPr>
              <a:t>PLACEHOLDER</a:t>
            </a:r>
            <a:endParaRPr lang="en-US" sz="6600" dirty="0">
              <a:solidFill>
                <a:schemeClr val="bg1">
                  <a:lumMod val="50000"/>
                </a:schemeClr>
              </a:solidFill>
              <a:latin typeface="Bebas Neue" panose="020B0506020202020201" pitchFamily="34" charset="0"/>
            </a:endParaRPr>
          </a:p>
        </p:txBody>
      </p:sp>
      <p:sp>
        <p:nvSpPr>
          <p:cNvPr id="21" name="Gleichschenkliges Dreieck 20"/>
          <p:cNvSpPr/>
          <p:nvPr/>
        </p:nvSpPr>
        <p:spPr bwMode="gray">
          <a:xfrm rot="10800000">
            <a:off x="10348366" y="4011366"/>
            <a:ext cx="464892" cy="23361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spcAft>
                <a:spcPts val="1000"/>
              </a:spcAft>
            </a:pPr>
            <a:endParaRPr lang="en-US" sz="1800" dirty="0"/>
          </a:p>
        </p:txBody>
      </p:sp>
      <p:sp>
        <p:nvSpPr>
          <p:cNvPr id="22" name="Rechteck 21"/>
          <p:cNvSpPr/>
          <p:nvPr/>
        </p:nvSpPr>
        <p:spPr bwMode="gray">
          <a:xfrm>
            <a:off x="9512549" y="1512001"/>
            <a:ext cx="2136526" cy="21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6"/>
                </a:solidFill>
                <a:latin typeface="Bebas Neue" panose="020B0506020202020201" pitchFamily="34" charset="0"/>
              </a:rPr>
              <a:t>100</a:t>
            </a:r>
            <a:r>
              <a:rPr lang="en-US" sz="5400" dirty="0" smtClean="0">
                <a:solidFill>
                  <a:schemeClr val="accent6"/>
                </a:solidFill>
                <a:latin typeface="Bebas Neue" panose="020B0506020202020201" pitchFamily="34" charset="0"/>
              </a:rPr>
              <a:t>%</a:t>
            </a:r>
            <a:r>
              <a:rPr lang="en-US" sz="6600" dirty="0" smtClean="0">
                <a:solidFill>
                  <a:schemeClr val="accent6"/>
                </a:solidFill>
                <a:latin typeface="Bebas Neue" panose="020B0506020202020201" pitchFamily="34" charset="0"/>
              </a:rPr>
              <a:t/>
            </a:r>
            <a:br>
              <a:rPr lang="en-US" sz="6600" dirty="0" smtClean="0">
                <a:solidFill>
                  <a:schemeClr val="accent6"/>
                </a:solidFill>
                <a:latin typeface="Bebas Neue" panose="020B0506020202020201" pitchFamily="34" charset="0"/>
              </a:rPr>
            </a:br>
            <a:r>
              <a:rPr lang="en-US" sz="2800" dirty="0" smtClean="0">
                <a:solidFill>
                  <a:schemeClr val="accent6"/>
                </a:solidFill>
                <a:latin typeface="Bebas Neue" panose="020B0506020202020201" pitchFamily="34" charset="0"/>
              </a:rPr>
              <a:t>PLACEHOLDER</a:t>
            </a:r>
            <a:endParaRPr lang="en-US" sz="6600" dirty="0">
              <a:solidFill>
                <a:schemeClr val="accent6"/>
              </a:solidFill>
              <a:latin typeface="Bebas Neue" panose="020B0506020202020201" pitchFamily="34" charset="0"/>
            </a:endParaRPr>
          </a:p>
        </p:txBody>
      </p:sp>
      <p:sp>
        <p:nvSpPr>
          <p:cNvPr id="20" name="Rechteck 19"/>
          <p:cNvSpPr/>
          <p:nvPr/>
        </p:nvSpPr>
        <p:spPr bwMode="gray">
          <a:xfrm>
            <a:off x="540004"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bg1"/>
                </a:solidFill>
                <a:latin typeface="Bebas Neue" panose="020B0506020202020201" pitchFamily="34" charset="0"/>
              </a:rPr>
              <a:t>DESCRIPTION TEXT</a:t>
            </a:r>
            <a:endParaRPr lang="en-US" sz="2400" cap="all"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25" name="Rechteck 24"/>
          <p:cNvSpPr/>
          <p:nvPr/>
        </p:nvSpPr>
        <p:spPr bwMode="gray">
          <a:xfrm>
            <a:off x="2783142"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bg1"/>
                </a:solidFill>
                <a:latin typeface="Bebas Neue" panose="020B0506020202020201" pitchFamily="34" charset="0"/>
              </a:rPr>
              <a:t>DESCRIPTION TEXT</a:t>
            </a:r>
            <a:endParaRPr lang="en-US" sz="2400" cap="all"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26" name="Rechteck 25"/>
          <p:cNvSpPr/>
          <p:nvPr/>
        </p:nvSpPr>
        <p:spPr bwMode="gray">
          <a:xfrm>
            <a:off x="5025769"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bg1"/>
                </a:solidFill>
                <a:latin typeface="Bebas Neue" panose="020B0506020202020201" pitchFamily="34" charset="0"/>
              </a:rPr>
              <a:t>DESCRIPTION TEXT</a:t>
            </a:r>
            <a:endParaRPr lang="en-US" sz="2400" cap="all"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27" name="Rechteck 26"/>
          <p:cNvSpPr/>
          <p:nvPr/>
        </p:nvSpPr>
        <p:spPr bwMode="gray">
          <a:xfrm>
            <a:off x="7269415"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bg1"/>
                </a:solidFill>
                <a:latin typeface="Bebas Neue" panose="020B0506020202020201" pitchFamily="34" charset="0"/>
              </a:rPr>
              <a:t>DESCRIPTION TEXT</a:t>
            </a:r>
            <a:endParaRPr lang="en-US" sz="2400" cap="all"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28" name="Rechteck 27"/>
          <p:cNvSpPr/>
          <p:nvPr/>
        </p:nvSpPr>
        <p:spPr bwMode="gray">
          <a:xfrm>
            <a:off x="9512549" y="4620703"/>
            <a:ext cx="2136272" cy="1199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0000" tIns="0" rIns="180000" bIns="0" rtlCol="0" anchor="t" anchorCtr="0">
            <a:noAutofit/>
          </a:bodyPr>
          <a:lstStyle/>
          <a:p>
            <a:pPr algn="ctr">
              <a:lnSpc>
                <a:spcPct val="90000"/>
              </a:lnSpc>
              <a:spcAft>
                <a:spcPts val="1000"/>
              </a:spcAft>
            </a:pPr>
            <a:r>
              <a:rPr lang="en-US" sz="2400" dirty="0" smtClean="0">
                <a:solidFill>
                  <a:schemeClr val="bg1"/>
                </a:solidFill>
                <a:latin typeface="Bebas Neue" panose="020B0506020202020201" pitchFamily="34" charset="0"/>
              </a:rPr>
              <a:t>DESCRIPTION TEXT</a:t>
            </a:r>
            <a:endParaRPr lang="en-US" sz="2400" cap="all"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Tree>
    <p:extLst>
      <p:ext uri="{BB962C8B-B14F-4D97-AF65-F5344CB8AC3E}">
        <p14:creationId xmlns:p14="http://schemas.microsoft.com/office/powerpoint/2010/main" val="4017589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hteck 18"/>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sp>
        <p:nvSpPr>
          <p:cNvPr id="3" name="Inhaltsplatzhalter 19"/>
          <p:cNvSpPr txBox="1">
            <a:spLocks/>
          </p:cNvSpPr>
          <p:nvPr/>
        </p:nvSpPr>
        <p:spPr bwMode="gray">
          <a:xfrm>
            <a:off x="590550" y="4714875"/>
            <a:ext cx="2752149" cy="1090613"/>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1"/>
                </a:solidFill>
                <a:latin typeface="Bebas Neue" panose="020B0506020202020201" pitchFamily="34" charset="0"/>
              </a:rPr>
              <a:t>DESCRIPTION</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4" name="Inhaltsplatzhalter 19"/>
          <p:cNvSpPr txBox="1">
            <a:spLocks/>
          </p:cNvSpPr>
          <p:nvPr/>
        </p:nvSpPr>
        <p:spPr bwMode="gray">
          <a:xfrm>
            <a:off x="3342699" y="4714875"/>
            <a:ext cx="2752149" cy="1090613"/>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1"/>
                </a:solidFill>
                <a:latin typeface="Bebas Neue" panose="020B0506020202020201" pitchFamily="34" charset="0"/>
              </a:rPr>
              <a:t>DESCRIPTION</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5" name="Inhaltsplatzhalter 19"/>
          <p:cNvSpPr txBox="1">
            <a:spLocks/>
          </p:cNvSpPr>
          <p:nvPr/>
        </p:nvSpPr>
        <p:spPr bwMode="gray">
          <a:xfrm>
            <a:off x="6094847" y="4714875"/>
            <a:ext cx="2752149" cy="1090613"/>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1"/>
                </a:solidFill>
                <a:latin typeface="Bebas Neue" panose="020B0506020202020201" pitchFamily="34" charset="0"/>
              </a:rPr>
              <a:t>DESCRIPTION</a:t>
            </a:r>
            <a:r>
              <a:rPr lang="en-US" sz="1600" dirty="0" smtClean="0">
                <a:solidFill>
                  <a:schemeClr val="bg1"/>
                </a:solidFill>
                <a:latin typeface="Bebas Neue" panose="020B0506020202020201" pitchFamily="34" charset="0"/>
              </a:rPr>
              <a:t/>
            </a:r>
            <a:br>
              <a:rPr lang="en-US" sz="16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6" name="Inhaltsplatzhalter 19"/>
          <p:cNvSpPr txBox="1">
            <a:spLocks/>
          </p:cNvSpPr>
          <p:nvPr/>
        </p:nvSpPr>
        <p:spPr bwMode="gray">
          <a:xfrm>
            <a:off x="8846126" y="4714875"/>
            <a:ext cx="2752149" cy="1090613"/>
          </a:xfrm>
          <a:prstGeom prst="rect">
            <a:avLst/>
          </a:prstGeom>
        </p:spPr>
        <p:txBody>
          <a:bodyPr lIns="180000" tIns="0" rIns="180000" bIns="0" anchor="b"/>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000" dirty="0" smtClean="0">
                <a:solidFill>
                  <a:schemeClr val="bg1"/>
                </a:solidFill>
                <a:latin typeface="Bebas Neue" panose="020B0506020202020201" pitchFamily="34" charset="0"/>
              </a:rPr>
              <a:t>DESCRIPTION</a:t>
            </a:r>
            <a:r>
              <a:rPr lang="en-US" sz="1800" dirty="0" smtClean="0">
                <a:solidFill>
                  <a:schemeClr val="bg1"/>
                </a:solidFill>
                <a:latin typeface="Bebas Neue" panose="020B0506020202020201" pitchFamily="34" charset="0"/>
              </a:rPr>
              <a:t/>
            </a:r>
            <a:br>
              <a:rPr lang="en-US" sz="1800" dirty="0" smtClean="0">
                <a:solidFill>
                  <a:schemeClr val="bg1"/>
                </a:solidFill>
                <a:latin typeface="Bebas Neue" panose="020B0506020202020201" pitchFamily="34" charset="0"/>
              </a:rPr>
            </a:br>
            <a:r>
              <a:rPr lang="en-US" sz="1800" dirty="0" smtClean="0">
                <a:solidFill>
                  <a:schemeClr val="bg1"/>
                </a:solidFill>
              </a:rPr>
              <a:t>This text can be replaced with your own text. This is a placeholder text. </a:t>
            </a:r>
            <a:endParaRPr lang="en-US" sz="1800" dirty="0">
              <a:solidFill>
                <a:schemeClr val="bg1"/>
              </a:solidFill>
            </a:endParaRPr>
          </a:p>
        </p:txBody>
      </p:sp>
      <p:grpSp>
        <p:nvGrpSpPr>
          <p:cNvPr id="11" name="Gruppieren 10"/>
          <p:cNvGrpSpPr/>
          <p:nvPr/>
        </p:nvGrpSpPr>
        <p:grpSpPr bwMode="gray">
          <a:xfrm>
            <a:off x="940347" y="1798318"/>
            <a:ext cx="2052554" cy="2479375"/>
            <a:chOff x="940347" y="1798318"/>
            <a:chExt cx="2052554" cy="2479375"/>
          </a:xfrm>
        </p:grpSpPr>
        <p:sp>
          <p:nvSpPr>
            <p:cNvPr id="7" name="Ellipse 6"/>
            <p:cNvSpPr/>
            <p:nvPr/>
          </p:nvSpPr>
          <p:spPr bwMode="gray">
            <a:xfrm>
              <a:off x="940347" y="2225141"/>
              <a:ext cx="2052554" cy="2052552"/>
            </a:xfrm>
            <a:prstGeom prst="ellipse">
              <a:avLst/>
            </a:prstGeom>
            <a:solidFill>
              <a:schemeClr val="tx2">
                <a:lumMod val="60000"/>
                <a:lumOff val="4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6600" dirty="0" smtClean="0">
                  <a:latin typeface="Bebas Neue" panose="020B0506020202020201" pitchFamily="34" charset="0"/>
                </a:rPr>
                <a:t>55</a:t>
              </a:r>
              <a:r>
                <a:rPr lang="en-US" sz="5400" dirty="0" smtClean="0">
                  <a:latin typeface="Bebas Neue" panose="020B0506020202020201" pitchFamily="34" charset="0"/>
                </a:rPr>
                <a:t>%</a:t>
              </a:r>
              <a:endParaRPr lang="en-US" sz="6600" dirty="0" smtClean="0">
                <a:latin typeface="Bebas Neue" panose="020B0506020202020201" pitchFamily="34" charset="0"/>
              </a:endParaRPr>
            </a:p>
          </p:txBody>
        </p:sp>
        <p:sp>
          <p:nvSpPr>
            <p:cNvPr id="8" name="Ellipse 7"/>
            <p:cNvSpPr/>
            <p:nvPr/>
          </p:nvSpPr>
          <p:spPr bwMode="gray">
            <a:xfrm>
              <a:off x="1658321" y="1798318"/>
              <a:ext cx="616605" cy="616605"/>
            </a:xfrm>
            <a:prstGeom prst="ellipse">
              <a:avLst/>
            </a:prstGeom>
            <a:solidFill>
              <a:schemeClr val="tx2"/>
            </a:solidFill>
            <a:ln w="1016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2400" dirty="0" smtClean="0">
                  <a:latin typeface="Bebas Neue" panose="020B0506020202020201" pitchFamily="34" charset="0"/>
                </a:rPr>
                <a:t>01</a:t>
              </a:r>
              <a:endParaRPr lang="en-US" sz="4400" dirty="0">
                <a:latin typeface="Bebas Neue" panose="020B0506020202020201" pitchFamily="34" charset="0"/>
              </a:endParaRPr>
            </a:p>
          </p:txBody>
        </p:sp>
      </p:grpSp>
      <p:grpSp>
        <p:nvGrpSpPr>
          <p:cNvPr id="12" name="Gruppieren 11"/>
          <p:cNvGrpSpPr/>
          <p:nvPr/>
        </p:nvGrpSpPr>
        <p:grpSpPr bwMode="gray">
          <a:xfrm>
            <a:off x="3692496" y="1798318"/>
            <a:ext cx="2052554" cy="2479375"/>
            <a:chOff x="3692496" y="1798318"/>
            <a:chExt cx="2052554" cy="2479375"/>
          </a:xfrm>
        </p:grpSpPr>
        <p:sp>
          <p:nvSpPr>
            <p:cNvPr id="9" name="Ellipse 8"/>
            <p:cNvSpPr/>
            <p:nvPr/>
          </p:nvSpPr>
          <p:spPr bwMode="gray">
            <a:xfrm>
              <a:off x="3692496" y="2225141"/>
              <a:ext cx="2052554" cy="2052552"/>
            </a:xfrm>
            <a:prstGeom prst="ellipse">
              <a:avLst/>
            </a:prstGeom>
            <a:solidFill>
              <a:schemeClr val="tx2">
                <a:lumMod val="60000"/>
                <a:lumOff val="4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6600" dirty="0" smtClean="0">
                  <a:latin typeface="Bebas Neue" panose="020B0506020202020201" pitchFamily="34" charset="0"/>
                </a:rPr>
                <a:t>81</a:t>
              </a:r>
              <a:r>
                <a:rPr lang="en-US" sz="5400" dirty="0" smtClean="0">
                  <a:latin typeface="Bebas Neue" panose="020B0506020202020201" pitchFamily="34" charset="0"/>
                </a:rPr>
                <a:t>%</a:t>
              </a:r>
              <a:endParaRPr lang="en-US" sz="6600" dirty="0" smtClean="0">
                <a:latin typeface="Bebas Neue" panose="020B0506020202020201" pitchFamily="34" charset="0"/>
              </a:endParaRPr>
            </a:p>
          </p:txBody>
        </p:sp>
        <p:sp>
          <p:nvSpPr>
            <p:cNvPr id="10" name="Ellipse 9"/>
            <p:cNvSpPr/>
            <p:nvPr/>
          </p:nvSpPr>
          <p:spPr bwMode="gray">
            <a:xfrm>
              <a:off x="4410470" y="1798318"/>
              <a:ext cx="616605" cy="616605"/>
            </a:xfrm>
            <a:prstGeom prst="ellipse">
              <a:avLst/>
            </a:prstGeom>
            <a:solidFill>
              <a:schemeClr val="tx2"/>
            </a:solidFill>
            <a:ln w="1016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2400" dirty="0" smtClean="0">
                  <a:latin typeface="Bebas Neue" panose="020B0506020202020201" pitchFamily="34" charset="0"/>
                </a:rPr>
                <a:t>02</a:t>
              </a:r>
              <a:endParaRPr lang="en-US" sz="4400" dirty="0">
                <a:latin typeface="Bebas Neue" panose="020B0506020202020201" pitchFamily="34" charset="0"/>
              </a:endParaRPr>
            </a:p>
          </p:txBody>
        </p:sp>
      </p:grpSp>
      <p:grpSp>
        <p:nvGrpSpPr>
          <p:cNvPr id="13" name="Gruppieren 12"/>
          <p:cNvGrpSpPr/>
          <p:nvPr/>
        </p:nvGrpSpPr>
        <p:grpSpPr bwMode="gray">
          <a:xfrm>
            <a:off x="6444644" y="1798318"/>
            <a:ext cx="2052554" cy="2479375"/>
            <a:chOff x="6444644" y="1798318"/>
            <a:chExt cx="2052554" cy="2479375"/>
          </a:xfrm>
        </p:grpSpPr>
        <p:sp>
          <p:nvSpPr>
            <p:cNvPr id="15" name="Ellipse 14"/>
            <p:cNvSpPr/>
            <p:nvPr/>
          </p:nvSpPr>
          <p:spPr bwMode="gray">
            <a:xfrm>
              <a:off x="6444644" y="2225141"/>
              <a:ext cx="2052554" cy="2052552"/>
            </a:xfrm>
            <a:prstGeom prst="ellipse">
              <a:avLst/>
            </a:prstGeom>
            <a:solidFill>
              <a:schemeClr val="tx2">
                <a:lumMod val="60000"/>
                <a:lumOff val="4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6600" dirty="0" smtClean="0">
                  <a:latin typeface="Bebas Neue" panose="020B0506020202020201" pitchFamily="34" charset="0"/>
                </a:rPr>
                <a:t>59</a:t>
              </a:r>
              <a:r>
                <a:rPr lang="en-US" sz="5400" dirty="0" smtClean="0">
                  <a:latin typeface="Bebas Neue" panose="020B0506020202020201" pitchFamily="34" charset="0"/>
                </a:rPr>
                <a:t>%</a:t>
              </a:r>
              <a:endParaRPr lang="en-US" sz="6600" dirty="0" smtClean="0">
                <a:latin typeface="Bebas Neue" panose="020B0506020202020201" pitchFamily="34" charset="0"/>
              </a:endParaRPr>
            </a:p>
          </p:txBody>
        </p:sp>
        <p:sp>
          <p:nvSpPr>
            <p:cNvPr id="16" name="Ellipse 15"/>
            <p:cNvSpPr/>
            <p:nvPr/>
          </p:nvSpPr>
          <p:spPr bwMode="gray">
            <a:xfrm>
              <a:off x="7162618" y="1798318"/>
              <a:ext cx="616605" cy="616605"/>
            </a:xfrm>
            <a:prstGeom prst="ellipse">
              <a:avLst/>
            </a:prstGeom>
            <a:solidFill>
              <a:schemeClr val="tx2"/>
            </a:solidFill>
            <a:ln w="1016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2400" dirty="0" smtClean="0">
                  <a:latin typeface="Bebas Neue" panose="020B0506020202020201" pitchFamily="34" charset="0"/>
                </a:rPr>
                <a:t>03</a:t>
              </a:r>
              <a:endParaRPr lang="en-US" sz="4400" dirty="0">
                <a:latin typeface="Bebas Neue" panose="020B0506020202020201" pitchFamily="34" charset="0"/>
              </a:endParaRPr>
            </a:p>
          </p:txBody>
        </p:sp>
      </p:grpSp>
      <p:grpSp>
        <p:nvGrpSpPr>
          <p:cNvPr id="14" name="Gruppieren 13"/>
          <p:cNvGrpSpPr/>
          <p:nvPr/>
        </p:nvGrpSpPr>
        <p:grpSpPr bwMode="gray">
          <a:xfrm>
            <a:off x="9195923" y="1798318"/>
            <a:ext cx="2052554" cy="2479375"/>
            <a:chOff x="9195923" y="1798318"/>
            <a:chExt cx="2052554" cy="2479375"/>
          </a:xfrm>
        </p:grpSpPr>
        <p:sp>
          <p:nvSpPr>
            <p:cNvPr id="17" name="Ellipse 16"/>
            <p:cNvSpPr/>
            <p:nvPr/>
          </p:nvSpPr>
          <p:spPr bwMode="gray">
            <a:xfrm>
              <a:off x="9195923" y="2225141"/>
              <a:ext cx="2052554" cy="2052552"/>
            </a:xfrm>
            <a:prstGeom prst="ellipse">
              <a:avLst/>
            </a:prstGeom>
            <a:solidFill>
              <a:schemeClr val="tx2">
                <a:lumMod val="60000"/>
                <a:lumOff val="40000"/>
              </a:schemeClr>
            </a:solidFill>
            <a:ln w="1016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6600" dirty="0" smtClean="0">
                  <a:latin typeface="Bebas Neue" panose="020B0506020202020201" pitchFamily="34" charset="0"/>
                </a:rPr>
                <a:t>12</a:t>
              </a:r>
              <a:r>
                <a:rPr lang="en-US" sz="5400" dirty="0" smtClean="0">
                  <a:latin typeface="Bebas Neue" panose="020B0506020202020201" pitchFamily="34" charset="0"/>
                </a:rPr>
                <a:t>%</a:t>
              </a:r>
              <a:endParaRPr lang="en-US" sz="6600" dirty="0" smtClean="0">
                <a:latin typeface="Bebas Neue" panose="020B0506020202020201" pitchFamily="34" charset="0"/>
              </a:endParaRPr>
            </a:p>
          </p:txBody>
        </p:sp>
        <p:sp>
          <p:nvSpPr>
            <p:cNvPr id="18" name="Ellipse 17"/>
            <p:cNvSpPr/>
            <p:nvPr/>
          </p:nvSpPr>
          <p:spPr bwMode="gray">
            <a:xfrm>
              <a:off x="9913897" y="1798318"/>
              <a:ext cx="616605" cy="616605"/>
            </a:xfrm>
            <a:prstGeom prst="ellipse">
              <a:avLst/>
            </a:prstGeom>
            <a:solidFill>
              <a:schemeClr val="tx2"/>
            </a:solidFill>
            <a:ln w="101600">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2400" dirty="0" smtClean="0">
                  <a:latin typeface="Bebas Neue" panose="020B0506020202020201" pitchFamily="34" charset="0"/>
                </a:rPr>
                <a:t>04</a:t>
              </a:r>
              <a:endParaRPr lang="en-US" sz="4400" dirty="0">
                <a:latin typeface="Bebas Neue" panose="020B0506020202020201" pitchFamily="34" charset="0"/>
              </a:endParaRPr>
            </a:p>
          </p:txBody>
        </p:sp>
      </p:grpSp>
    </p:spTree>
    <p:extLst>
      <p:ext uri="{BB962C8B-B14F-4D97-AF65-F5344CB8AC3E}">
        <p14:creationId xmlns:p14="http://schemas.microsoft.com/office/powerpoint/2010/main" val="1018774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hteck 12"/>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sp>
        <p:nvSpPr>
          <p:cNvPr id="23" name="Gleichschenkliges Dreieck 22"/>
          <p:cNvSpPr/>
          <p:nvPr/>
        </p:nvSpPr>
        <p:spPr bwMode="gray">
          <a:xfrm rot="10800000">
            <a:off x="2099469" y="4011366"/>
            <a:ext cx="464892" cy="23361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25" name="Rechteck 24"/>
          <p:cNvSpPr/>
          <p:nvPr/>
        </p:nvSpPr>
        <p:spPr bwMode="gray">
          <a:xfrm>
            <a:off x="540004" y="4596952"/>
            <a:ext cx="3583822" cy="12085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2400" dirty="0" smtClean="0">
                <a:solidFill>
                  <a:schemeClr val="bg1"/>
                </a:solidFill>
                <a:latin typeface="Bebas Neue" panose="020B0506020202020201" pitchFamily="34" charset="0"/>
              </a:rPr>
              <a:t>DESCRIPTION TEXT</a:t>
            </a:r>
            <a:endParaRPr lang="en-US" sz="2400" cap="all"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This is a placeholder text. </a:t>
            </a:r>
            <a:endParaRPr lang="en-US" dirty="0">
              <a:solidFill>
                <a:schemeClr val="bg1"/>
              </a:solidFill>
            </a:endParaRPr>
          </a:p>
        </p:txBody>
      </p:sp>
      <p:sp>
        <p:nvSpPr>
          <p:cNvPr id="29" name="Gleichschenkliges Dreieck 28"/>
          <p:cNvSpPr/>
          <p:nvPr/>
        </p:nvSpPr>
        <p:spPr bwMode="gray">
          <a:xfrm rot="10800000">
            <a:off x="5862570" y="4011366"/>
            <a:ext cx="464892" cy="23361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2" name="Gleichschenkliges Dreieck 31"/>
          <p:cNvSpPr/>
          <p:nvPr/>
        </p:nvSpPr>
        <p:spPr bwMode="gray">
          <a:xfrm rot="10800000">
            <a:off x="9625243" y="4011366"/>
            <a:ext cx="464892" cy="233614"/>
          </a:xfrm>
          <a:prstGeom prst="triangl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grpSp>
        <p:nvGrpSpPr>
          <p:cNvPr id="3" name="Gruppieren 2"/>
          <p:cNvGrpSpPr/>
          <p:nvPr/>
        </p:nvGrpSpPr>
        <p:grpSpPr bwMode="gray">
          <a:xfrm>
            <a:off x="540004" y="1512001"/>
            <a:ext cx="11118596" cy="2138400"/>
            <a:chOff x="540004" y="1512001"/>
            <a:chExt cx="11109596" cy="2045588"/>
          </a:xfrm>
        </p:grpSpPr>
        <p:sp>
          <p:nvSpPr>
            <p:cNvPr id="24" name="Rechteck 23"/>
            <p:cNvSpPr/>
            <p:nvPr/>
          </p:nvSpPr>
          <p:spPr bwMode="gray">
            <a:xfrm>
              <a:off x="540004" y="1512001"/>
              <a:ext cx="3583822" cy="2045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6"/>
                  </a:solidFill>
                  <a:latin typeface="Bebas Neue" panose="020B0506020202020201" pitchFamily="34" charset="0"/>
                </a:rPr>
                <a:t>25</a:t>
              </a:r>
              <a:r>
                <a:rPr lang="en-US" sz="5400" dirty="0" smtClean="0">
                  <a:solidFill>
                    <a:schemeClr val="accent6"/>
                  </a:solidFill>
                  <a:latin typeface="Bebas Neue" panose="020B0506020202020201" pitchFamily="34" charset="0"/>
                </a:rPr>
                <a:t>%</a:t>
              </a:r>
              <a:r>
                <a:rPr lang="en-US" sz="6600" dirty="0" smtClean="0">
                  <a:solidFill>
                    <a:schemeClr val="accent6"/>
                  </a:solidFill>
                  <a:latin typeface="Bebas Neue" panose="020B0506020202020201" pitchFamily="34" charset="0"/>
                </a:rPr>
                <a:t/>
              </a:r>
              <a:br>
                <a:rPr lang="en-US" sz="6600" dirty="0" smtClean="0">
                  <a:solidFill>
                    <a:schemeClr val="accent6"/>
                  </a:solidFill>
                  <a:latin typeface="Bebas Neue" panose="020B0506020202020201" pitchFamily="34" charset="0"/>
                </a:rPr>
              </a:br>
              <a:r>
                <a:rPr lang="en-US" sz="2800" dirty="0" smtClean="0">
                  <a:solidFill>
                    <a:schemeClr val="accent6"/>
                  </a:solidFill>
                  <a:latin typeface="Bebas Neue" panose="020B0506020202020201" pitchFamily="34" charset="0"/>
                </a:rPr>
                <a:t>PLACEHOLDER</a:t>
              </a:r>
              <a:endParaRPr lang="en-US" sz="6600" dirty="0">
                <a:solidFill>
                  <a:schemeClr val="accent6"/>
                </a:solidFill>
                <a:latin typeface="Bebas Neue" panose="020B0506020202020201" pitchFamily="34" charset="0"/>
              </a:endParaRPr>
            </a:p>
          </p:txBody>
        </p:sp>
        <p:sp>
          <p:nvSpPr>
            <p:cNvPr id="30" name="Rechteck 29"/>
            <p:cNvSpPr/>
            <p:nvPr/>
          </p:nvSpPr>
          <p:spPr bwMode="gray">
            <a:xfrm>
              <a:off x="4303105" y="1512001"/>
              <a:ext cx="3583822" cy="2045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3"/>
                  </a:solidFill>
                  <a:latin typeface="Bebas Neue" panose="020B0506020202020201" pitchFamily="34" charset="0"/>
                </a:rPr>
                <a:t>50</a:t>
              </a:r>
              <a:r>
                <a:rPr lang="en-US" sz="5400" dirty="0" smtClean="0">
                  <a:solidFill>
                    <a:schemeClr val="accent3"/>
                  </a:solidFill>
                  <a:latin typeface="Bebas Neue" panose="020B0506020202020201" pitchFamily="34" charset="0"/>
                </a:rPr>
                <a:t>%</a:t>
              </a:r>
              <a:r>
                <a:rPr lang="en-US" sz="6600" dirty="0" smtClean="0">
                  <a:solidFill>
                    <a:schemeClr val="accent3"/>
                  </a:solidFill>
                  <a:latin typeface="Bebas Neue" panose="020B0506020202020201" pitchFamily="34" charset="0"/>
                </a:rPr>
                <a:t/>
              </a:r>
              <a:br>
                <a:rPr lang="en-US" sz="6600" dirty="0" smtClean="0">
                  <a:solidFill>
                    <a:schemeClr val="accent3"/>
                  </a:solidFill>
                  <a:latin typeface="Bebas Neue" panose="020B0506020202020201" pitchFamily="34" charset="0"/>
                </a:rPr>
              </a:br>
              <a:r>
                <a:rPr lang="en-US" sz="2800" dirty="0" smtClean="0">
                  <a:solidFill>
                    <a:schemeClr val="accent3"/>
                  </a:solidFill>
                  <a:latin typeface="Bebas Neue" panose="020B0506020202020201" pitchFamily="34" charset="0"/>
                </a:rPr>
                <a:t>PLACEHOLDER</a:t>
              </a:r>
              <a:endParaRPr lang="en-US" sz="6600" dirty="0">
                <a:solidFill>
                  <a:schemeClr val="accent3"/>
                </a:solidFill>
                <a:latin typeface="Bebas Neue" panose="020B0506020202020201" pitchFamily="34" charset="0"/>
              </a:endParaRPr>
            </a:p>
          </p:txBody>
        </p:sp>
        <p:sp>
          <p:nvSpPr>
            <p:cNvPr id="33" name="Rechteck 32"/>
            <p:cNvSpPr/>
            <p:nvPr/>
          </p:nvSpPr>
          <p:spPr bwMode="gray">
            <a:xfrm>
              <a:off x="8065778" y="1512001"/>
              <a:ext cx="3583822" cy="2045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80000"/>
                </a:lnSpc>
                <a:spcAft>
                  <a:spcPts val="1000"/>
                </a:spcAft>
              </a:pPr>
              <a:r>
                <a:rPr lang="en-US" sz="6600" dirty="0" smtClean="0">
                  <a:solidFill>
                    <a:schemeClr val="accent3">
                      <a:lumMod val="50000"/>
                    </a:schemeClr>
                  </a:solidFill>
                  <a:latin typeface="Bebas Neue" panose="020B0506020202020201" pitchFamily="34" charset="0"/>
                </a:rPr>
                <a:t>25</a:t>
              </a:r>
              <a:r>
                <a:rPr lang="en-US" sz="5400" dirty="0" smtClean="0">
                  <a:solidFill>
                    <a:schemeClr val="accent3">
                      <a:lumMod val="50000"/>
                    </a:schemeClr>
                  </a:solidFill>
                  <a:latin typeface="Bebas Neue" panose="020B0506020202020201" pitchFamily="34" charset="0"/>
                </a:rPr>
                <a:t>%</a:t>
              </a:r>
              <a:r>
                <a:rPr lang="en-US" sz="6600" dirty="0" smtClean="0">
                  <a:solidFill>
                    <a:schemeClr val="accent3">
                      <a:lumMod val="50000"/>
                    </a:schemeClr>
                  </a:solidFill>
                  <a:latin typeface="Bebas Neue" panose="020B0506020202020201" pitchFamily="34" charset="0"/>
                </a:rPr>
                <a:t/>
              </a:r>
              <a:br>
                <a:rPr lang="en-US" sz="6600" dirty="0" smtClean="0">
                  <a:solidFill>
                    <a:schemeClr val="accent3">
                      <a:lumMod val="50000"/>
                    </a:schemeClr>
                  </a:solidFill>
                  <a:latin typeface="Bebas Neue" panose="020B0506020202020201" pitchFamily="34" charset="0"/>
                </a:rPr>
              </a:br>
              <a:r>
                <a:rPr lang="en-US" sz="2800" dirty="0" smtClean="0">
                  <a:solidFill>
                    <a:schemeClr val="accent3">
                      <a:lumMod val="50000"/>
                    </a:schemeClr>
                  </a:solidFill>
                  <a:latin typeface="Bebas Neue" panose="020B0506020202020201" pitchFamily="34" charset="0"/>
                </a:rPr>
                <a:t>PLACEHOLDER</a:t>
              </a:r>
              <a:endParaRPr lang="en-US" sz="6600" dirty="0">
                <a:solidFill>
                  <a:schemeClr val="accent3">
                    <a:lumMod val="50000"/>
                  </a:schemeClr>
                </a:solidFill>
                <a:latin typeface="Bebas Neue" panose="020B0506020202020201" pitchFamily="34" charset="0"/>
              </a:endParaRPr>
            </a:p>
          </p:txBody>
        </p:sp>
      </p:grpSp>
      <p:sp>
        <p:nvSpPr>
          <p:cNvPr id="14" name="Rechteck 13"/>
          <p:cNvSpPr/>
          <p:nvPr/>
        </p:nvSpPr>
        <p:spPr bwMode="gray">
          <a:xfrm>
            <a:off x="4303104" y="4596952"/>
            <a:ext cx="3583822" cy="12085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2400" dirty="0" smtClean="0">
                <a:solidFill>
                  <a:schemeClr val="bg1"/>
                </a:solidFill>
                <a:latin typeface="Bebas Neue" panose="020B0506020202020201" pitchFamily="34" charset="0"/>
              </a:rPr>
              <a:t>DESCRIPTION TEXT</a:t>
            </a:r>
            <a:endParaRPr lang="en-US" sz="2400" cap="all"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This is a placeholder text. </a:t>
            </a:r>
            <a:endParaRPr lang="en-US" dirty="0">
              <a:solidFill>
                <a:schemeClr val="bg1"/>
              </a:solidFill>
            </a:endParaRPr>
          </a:p>
        </p:txBody>
      </p:sp>
      <p:sp>
        <p:nvSpPr>
          <p:cNvPr id="15" name="Rechteck 14"/>
          <p:cNvSpPr/>
          <p:nvPr/>
        </p:nvSpPr>
        <p:spPr bwMode="gray">
          <a:xfrm>
            <a:off x="8073326" y="4596952"/>
            <a:ext cx="3583822" cy="12085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2400" dirty="0" smtClean="0">
                <a:solidFill>
                  <a:schemeClr val="bg1"/>
                </a:solidFill>
                <a:latin typeface="Bebas Neue" panose="020B0506020202020201" pitchFamily="34" charset="0"/>
              </a:rPr>
              <a:t>DESCRIPTION TEXT</a:t>
            </a:r>
            <a:endParaRPr lang="en-US" sz="2400" cap="all"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This is a placeholder text. </a:t>
            </a:r>
            <a:endParaRPr lang="en-US" dirty="0">
              <a:solidFill>
                <a:schemeClr val="bg1"/>
              </a:solidFill>
            </a:endParaRPr>
          </a:p>
        </p:txBody>
      </p:sp>
    </p:spTree>
    <p:extLst>
      <p:ext uri="{BB962C8B-B14F-4D97-AF65-F5344CB8AC3E}">
        <p14:creationId xmlns:p14="http://schemas.microsoft.com/office/powerpoint/2010/main" val="1763853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hteck 3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14" name="Gruppieren 13"/>
          <p:cNvGrpSpPr/>
          <p:nvPr/>
        </p:nvGrpSpPr>
        <p:grpSpPr bwMode="gray">
          <a:xfrm>
            <a:off x="6310695" y="1511643"/>
            <a:ext cx="2441471" cy="3244724"/>
            <a:chOff x="6310695" y="1511643"/>
            <a:chExt cx="2441471" cy="3244724"/>
          </a:xfrm>
        </p:grpSpPr>
        <p:sp>
          <p:nvSpPr>
            <p:cNvPr id="33" name="Rechteck 32"/>
            <p:cNvSpPr/>
            <p:nvPr/>
          </p:nvSpPr>
          <p:spPr bwMode="gray">
            <a:xfrm>
              <a:off x="6310695" y="1513189"/>
              <a:ext cx="2441471" cy="249809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4" name="Rechteck 33"/>
            <p:cNvSpPr/>
            <p:nvPr/>
          </p:nvSpPr>
          <p:spPr bwMode="gray">
            <a:xfrm>
              <a:off x="6310695" y="2216229"/>
              <a:ext cx="2441471" cy="1783003"/>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8" name="Rechteck 37"/>
            <p:cNvSpPr/>
            <p:nvPr/>
          </p:nvSpPr>
          <p:spPr bwMode="gray">
            <a:xfrm>
              <a:off x="6310695" y="1511643"/>
              <a:ext cx="2441471" cy="2499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bg1"/>
                  </a:solidFill>
                  <a:latin typeface="Bebas Neue" panose="020B0506020202020201" pitchFamily="34" charset="0"/>
                </a:rPr>
                <a:t>80%</a:t>
              </a:r>
              <a:endParaRPr lang="en-US" sz="3200" dirty="0">
                <a:solidFill>
                  <a:schemeClr val="bg1"/>
                </a:solidFill>
                <a:latin typeface="Bebas Neue" panose="020B0506020202020201" pitchFamily="34" charset="0"/>
              </a:endParaRPr>
            </a:p>
          </p:txBody>
        </p:sp>
        <p:sp>
          <p:nvSpPr>
            <p:cNvPr id="49" name="Rechteck 48"/>
            <p:cNvSpPr/>
            <p:nvPr/>
          </p:nvSpPr>
          <p:spPr bwMode="gray">
            <a:xfrm>
              <a:off x="6310695" y="4091335"/>
              <a:ext cx="2441471" cy="665032"/>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400" dirty="0" smtClean="0">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400" dirty="0">
                <a:solidFill>
                  <a:schemeClr val="tx1"/>
                </a:solidFill>
                <a:latin typeface="Calibri Light" panose="020F0302020204030204" pitchFamily="34" charset="0"/>
              </a:endParaRPr>
            </a:p>
          </p:txBody>
        </p:sp>
      </p:grpSp>
      <p:sp>
        <p:nvSpPr>
          <p:cNvPr id="2" name="Title"/>
          <p:cNvSpPr>
            <a:spLocks noGrp="1"/>
          </p:cNvSpPr>
          <p:nvPr>
            <p:ph type="title"/>
          </p:nvPr>
        </p:nvSpPr>
        <p:spPr/>
        <p:txBody>
          <a:bodyPr/>
          <a:lstStyle/>
          <a:p>
            <a:r>
              <a:rPr lang="en-US" dirty="0" smtClean="0"/>
              <a:t>Infographics – Numbers</a:t>
            </a:r>
            <a:endParaRPr lang="en-US" dirty="0"/>
          </a:p>
        </p:txBody>
      </p:sp>
      <p:grpSp>
        <p:nvGrpSpPr>
          <p:cNvPr id="3" name="Gruppieren 2"/>
          <p:cNvGrpSpPr/>
          <p:nvPr/>
        </p:nvGrpSpPr>
        <p:grpSpPr bwMode="gray">
          <a:xfrm>
            <a:off x="540006" y="1511644"/>
            <a:ext cx="2465504" cy="3244723"/>
            <a:chOff x="540006" y="1511644"/>
            <a:chExt cx="2465504" cy="3244723"/>
          </a:xfrm>
        </p:grpSpPr>
        <p:grpSp>
          <p:nvGrpSpPr>
            <p:cNvPr id="6" name="Gruppieren 5"/>
            <p:cNvGrpSpPr/>
            <p:nvPr/>
          </p:nvGrpSpPr>
          <p:grpSpPr bwMode="gray">
            <a:xfrm>
              <a:off x="540235" y="1511644"/>
              <a:ext cx="2465275" cy="3244723"/>
              <a:chOff x="540235" y="1511644"/>
              <a:chExt cx="2465275" cy="3244723"/>
            </a:xfrm>
          </p:grpSpPr>
          <p:grpSp>
            <p:nvGrpSpPr>
              <p:cNvPr id="5" name="Gruppieren 4"/>
              <p:cNvGrpSpPr/>
              <p:nvPr/>
            </p:nvGrpSpPr>
            <p:grpSpPr bwMode="gray">
              <a:xfrm>
                <a:off x="540235" y="1511644"/>
                <a:ext cx="2465275" cy="2499639"/>
                <a:chOff x="540235" y="1511644"/>
                <a:chExt cx="2465275" cy="2499639"/>
              </a:xfrm>
            </p:grpSpPr>
            <p:sp>
              <p:nvSpPr>
                <p:cNvPr id="28" name="Rechteck 27"/>
                <p:cNvSpPr/>
                <p:nvPr/>
              </p:nvSpPr>
              <p:spPr bwMode="gray">
                <a:xfrm>
                  <a:off x="540235" y="1511644"/>
                  <a:ext cx="2465219" cy="24980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lnSpc>
                      <a:spcPct val="80000"/>
                    </a:lnSpc>
                    <a:spcAft>
                      <a:spcPts val="1000"/>
                    </a:spcAft>
                  </a:pPr>
                  <a:endParaRPr lang="en-US" sz="1600" dirty="0">
                    <a:solidFill>
                      <a:schemeClr val="tx1"/>
                    </a:solidFill>
                    <a:latin typeface="Calibri Light" panose="020F0302020204030204" pitchFamily="34" charset="0"/>
                  </a:endParaRPr>
                </a:p>
              </p:txBody>
            </p:sp>
            <p:sp>
              <p:nvSpPr>
                <p:cNvPr id="29" name="Rechteck 28"/>
                <p:cNvSpPr/>
                <p:nvPr/>
              </p:nvSpPr>
              <p:spPr bwMode="gray">
                <a:xfrm>
                  <a:off x="540291" y="3201761"/>
                  <a:ext cx="2465219" cy="80952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lnSpc>
                      <a:spcPct val="80000"/>
                    </a:lnSpc>
                    <a:spcAft>
                      <a:spcPts val="1000"/>
                    </a:spcAft>
                  </a:pPr>
                  <a:endParaRPr lang="en-US" sz="1600" dirty="0">
                    <a:solidFill>
                      <a:schemeClr val="tx1"/>
                    </a:solidFill>
                    <a:latin typeface="Calibri Light" panose="020F0302020204030204" pitchFamily="34" charset="0"/>
                  </a:endParaRPr>
                </a:p>
              </p:txBody>
            </p:sp>
          </p:grpSp>
          <p:sp>
            <p:nvSpPr>
              <p:cNvPr id="47" name="Rechteck 46"/>
              <p:cNvSpPr/>
              <p:nvPr/>
            </p:nvSpPr>
            <p:spPr bwMode="gray">
              <a:xfrm>
                <a:off x="540291" y="4091335"/>
                <a:ext cx="2465219" cy="66503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400" dirty="0" smtClean="0">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400" dirty="0">
                  <a:solidFill>
                    <a:schemeClr val="tx1"/>
                  </a:solidFill>
                  <a:latin typeface="Calibri Light" panose="020F0302020204030204" pitchFamily="34" charset="0"/>
                </a:endParaRPr>
              </a:p>
            </p:txBody>
          </p:sp>
        </p:grpSp>
        <p:sp>
          <p:nvSpPr>
            <p:cNvPr id="30" name="Rechteck 29"/>
            <p:cNvSpPr/>
            <p:nvPr/>
          </p:nvSpPr>
          <p:spPr bwMode="gray">
            <a:xfrm>
              <a:off x="540006" y="1520558"/>
              <a:ext cx="2465217" cy="24786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bg1"/>
                  </a:solidFill>
                  <a:latin typeface="Bebas Neue" panose="020B0506020202020201" pitchFamily="34" charset="0"/>
                </a:rPr>
                <a:t>32%</a:t>
              </a:r>
              <a:endParaRPr lang="en-US" sz="3200" dirty="0">
                <a:solidFill>
                  <a:schemeClr val="bg1"/>
                </a:solidFill>
                <a:latin typeface="Bebas Neue" panose="020B0506020202020201" pitchFamily="34" charset="0"/>
              </a:endParaRPr>
            </a:p>
          </p:txBody>
        </p:sp>
      </p:grpSp>
      <p:grpSp>
        <p:nvGrpSpPr>
          <p:cNvPr id="4" name="Gruppieren 3"/>
          <p:cNvGrpSpPr/>
          <p:nvPr/>
        </p:nvGrpSpPr>
        <p:grpSpPr bwMode="gray">
          <a:xfrm>
            <a:off x="3437223" y="1511643"/>
            <a:ext cx="2441473" cy="3244724"/>
            <a:chOff x="3437223" y="1511643"/>
            <a:chExt cx="2441473" cy="3244724"/>
          </a:xfrm>
        </p:grpSpPr>
        <p:grpSp>
          <p:nvGrpSpPr>
            <p:cNvPr id="8" name="Gruppieren 7"/>
            <p:cNvGrpSpPr/>
            <p:nvPr/>
          </p:nvGrpSpPr>
          <p:grpSpPr bwMode="gray">
            <a:xfrm>
              <a:off x="3437223" y="1511643"/>
              <a:ext cx="2441472" cy="3244724"/>
              <a:chOff x="3437223" y="1511643"/>
              <a:chExt cx="2441472" cy="3244724"/>
            </a:xfrm>
          </p:grpSpPr>
          <p:grpSp>
            <p:nvGrpSpPr>
              <p:cNvPr id="7" name="Gruppieren 6"/>
              <p:cNvGrpSpPr/>
              <p:nvPr/>
            </p:nvGrpSpPr>
            <p:grpSpPr bwMode="gray">
              <a:xfrm>
                <a:off x="3437223" y="1511643"/>
                <a:ext cx="2441472" cy="2499639"/>
                <a:chOff x="3437223" y="1511643"/>
                <a:chExt cx="2441472" cy="2499639"/>
              </a:xfrm>
            </p:grpSpPr>
            <p:sp>
              <p:nvSpPr>
                <p:cNvPr id="31" name="Rechteck 30"/>
                <p:cNvSpPr/>
                <p:nvPr/>
              </p:nvSpPr>
              <p:spPr bwMode="gray">
                <a:xfrm>
                  <a:off x="3437224" y="1511643"/>
                  <a:ext cx="2441471" cy="24980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lnSpc>
                      <a:spcPct val="80000"/>
                    </a:lnSpc>
                    <a:spcAft>
                      <a:spcPts val="1000"/>
                    </a:spcAft>
                  </a:pPr>
                  <a:endParaRPr lang="en-US" sz="1600" dirty="0">
                    <a:solidFill>
                      <a:schemeClr val="tx1"/>
                    </a:solidFill>
                    <a:latin typeface="Calibri Light" panose="020F0302020204030204" pitchFamily="34" charset="0"/>
                  </a:endParaRPr>
                </a:p>
              </p:txBody>
            </p:sp>
            <p:sp>
              <p:nvSpPr>
                <p:cNvPr id="32" name="Rechteck 31"/>
                <p:cNvSpPr/>
                <p:nvPr/>
              </p:nvSpPr>
              <p:spPr bwMode="gray">
                <a:xfrm>
                  <a:off x="3437223" y="2815238"/>
                  <a:ext cx="2441471" cy="119604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lnSpc>
                      <a:spcPct val="80000"/>
                    </a:lnSpc>
                    <a:spcAft>
                      <a:spcPts val="1000"/>
                    </a:spcAft>
                  </a:pPr>
                  <a:endParaRPr lang="en-US" sz="1600" dirty="0">
                    <a:solidFill>
                      <a:schemeClr val="tx1"/>
                    </a:solidFill>
                    <a:latin typeface="Calibri Light" panose="020F0302020204030204" pitchFamily="34" charset="0"/>
                  </a:endParaRPr>
                </a:p>
              </p:txBody>
            </p:sp>
          </p:grpSp>
          <p:sp>
            <p:nvSpPr>
              <p:cNvPr id="48" name="Rechteck 47"/>
              <p:cNvSpPr/>
              <p:nvPr/>
            </p:nvSpPr>
            <p:spPr bwMode="gray">
              <a:xfrm>
                <a:off x="3437225" y="4091335"/>
                <a:ext cx="2441470" cy="66503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400" dirty="0" smtClean="0">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400" dirty="0">
                  <a:solidFill>
                    <a:schemeClr val="tx1"/>
                  </a:solidFill>
                  <a:latin typeface="Calibri Light" panose="020F0302020204030204" pitchFamily="34" charset="0"/>
                </a:endParaRPr>
              </a:p>
            </p:txBody>
          </p:sp>
        </p:grpSp>
        <p:sp>
          <p:nvSpPr>
            <p:cNvPr id="37" name="Rechteck 36"/>
            <p:cNvSpPr/>
            <p:nvPr/>
          </p:nvSpPr>
          <p:spPr bwMode="gray">
            <a:xfrm>
              <a:off x="3437224" y="1520557"/>
              <a:ext cx="2441472" cy="249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bg1"/>
                  </a:solidFill>
                  <a:latin typeface="Bebas Neue" panose="020B0506020202020201" pitchFamily="34" charset="0"/>
                </a:rPr>
                <a:t>49%</a:t>
              </a:r>
              <a:endParaRPr lang="en-US" sz="3200" dirty="0">
                <a:solidFill>
                  <a:schemeClr val="bg1"/>
                </a:solidFill>
                <a:latin typeface="Bebas Neue" panose="020B0506020202020201" pitchFamily="34" charset="0"/>
              </a:endParaRPr>
            </a:p>
          </p:txBody>
        </p:sp>
      </p:grpSp>
      <p:grpSp>
        <p:nvGrpSpPr>
          <p:cNvPr id="15" name="Gruppieren 14"/>
          <p:cNvGrpSpPr/>
          <p:nvPr/>
        </p:nvGrpSpPr>
        <p:grpSpPr bwMode="gray">
          <a:xfrm>
            <a:off x="9184167" y="1511644"/>
            <a:ext cx="2480842" cy="3244723"/>
            <a:chOff x="9184167" y="1511644"/>
            <a:chExt cx="2480842" cy="3244723"/>
          </a:xfrm>
        </p:grpSpPr>
        <p:grpSp>
          <p:nvGrpSpPr>
            <p:cNvPr id="12" name="Gruppieren 11"/>
            <p:cNvGrpSpPr/>
            <p:nvPr/>
          </p:nvGrpSpPr>
          <p:grpSpPr bwMode="gray">
            <a:xfrm>
              <a:off x="9192794" y="1513189"/>
              <a:ext cx="2472215" cy="3243178"/>
              <a:chOff x="9192794" y="1513189"/>
              <a:chExt cx="2472215" cy="3243178"/>
            </a:xfrm>
          </p:grpSpPr>
          <p:grpSp>
            <p:nvGrpSpPr>
              <p:cNvPr id="11" name="Gruppieren 10"/>
              <p:cNvGrpSpPr/>
              <p:nvPr/>
            </p:nvGrpSpPr>
            <p:grpSpPr bwMode="gray">
              <a:xfrm>
                <a:off x="9192794" y="1513189"/>
                <a:ext cx="2465221" cy="2486046"/>
                <a:chOff x="9192794" y="1513189"/>
                <a:chExt cx="2465221" cy="2486046"/>
              </a:xfrm>
            </p:grpSpPr>
            <p:sp>
              <p:nvSpPr>
                <p:cNvPr id="35" name="Rechteck 34"/>
                <p:cNvSpPr/>
                <p:nvPr/>
              </p:nvSpPr>
              <p:spPr bwMode="gray">
                <a:xfrm>
                  <a:off x="9192794" y="1513189"/>
                  <a:ext cx="2465221" cy="248604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lnSpc>
                      <a:spcPct val="80000"/>
                    </a:lnSpc>
                    <a:spcAft>
                      <a:spcPts val="1000"/>
                    </a:spcAft>
                  </a:pPr>
                  <a:endParaRPr lang="en-US" sz="1600" dirty="0">
                    <a:solidFill>
                      <a:schemeClr val="tx1"/>
                    </a:solidFill>
                    <a:latin typeface="Calibri Light" panose="020F0302020204030204" pitchFamily="34" charset="0"/>
                  </a:endParaRPr>
                </a:p>
              </p:txBody>
            </p:sp>
            <p:sp>
              <p:nvSpPr>
                <p:cNvPr id="36" name="Rechteck 35"/>
                <p:cNvSpPr/>
                <p:nvPr/>
              </p:nvSpPr>
              <p:spPr bwMode="gray">
                <a:xfrm>
                  <a:off x="9199790" y="3191260"/>
                  <a:ext cx="2457078" cy="8079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lnSpc>
                      <a:spcPct val="80000"/>
                    </a:lnSpc>
                    <a:spcAft>
                      <a:spcPts val="1000"/>
                    </a:spcAft>
                  </a:pPr>
                  <a:endParaRPr lang="en-US" sz="1600" dirty="0">
                    <a:solidFill>
                      <a:schemeClr val="tx1"/>
                    </a:solidFill>
                    <a:latin typeface="Calibri Light" panose="020F0302020204030204" pitchFamily="34" charset="0"/>
                  </a:endParaRPr>
                </a:p>
              </p:txBody>
            </p:sp>
          </p:grpSp>
          <p:sp>
            <p:nvSpPr>
              <p:cNvPr id="50" name="Rechteck 49"/>
              <p:cNvSpPr/>
              <p:nvPr/>
            </p:nvSpPr>
            <p:spPr bwMode="gray">
              <a:xfrm>
                <a:off x="9199790" y="4091335"/>
                <a:ext cx="2465219" cy="6650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400" dirty="0" smtClean="0">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400" dirty="0">
                  <a:solidFill>
                    <a:schemeClr val="tx1"/>
                  </a:solidFill>
                  <a:latin typeface="Calibri Light" panose="020F0302020204030204" pitchFamily="34" charset="0"/>
                </a:endParaRPr>
              </a:p>
            </p:txBody>
          </p:sp>
        </p:grpSp>
        <p:sp>
          <p:nvSpPr>
            <p:cNvPr id="39" name="Rechteck 38"/>
            <p:cNvSpPr/>
            <p:nvPr/>
          </p:nvSpPr>
          <p:spPr bwMode="gray">
            <a:xfrm>
              <a:off x="9184167" y="1511644"/>
              <a:ext cx="2466495" cy="24875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bg1"/>
                  </a:solidFill>
                  <a:latin typeface="Bebas Neue" panose="020B0506020202020201" pitchFamily="34" charset="0"/>
                </a:rPr>
                <a:t>32%</a:t>
              </a:r>
              <a:endParaRPr lang="en-US" sz="3200" dirty="0">
                <a:solidFill>
                  <a:schemeClr val="bg1"/>
                </a:solidFill>
                <a:latin typeface="Bebas Neue" panose="020B0506020202020201" pitchFamily="34" charset="0"/>
              </a:endParaRPr>
            </a:p>
          </p:txBody>
        </p:sp>
      </p:grpSp>
      <p:pic>
        <p:nvPicPr>
          <p:cNvPr id="23"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
        <p:nvSpPr>
          <p:cNvPr id="24" name="Rechteck 23"/>
          <p:cNvSpPr/>
          <p:nvPr/>
        </p:nvSpPr>
        <p:spPr bwMode="gray">
          <a:xfrm>
            <a:off x="549276" y="5029199"/>
            <a:ext cx="2454091" cy="790575"/>
          </a:xfrm>
          <a:prstGeom prst="rect">
            <a:avLst/>
          </a:prstGeom>
        </p:spPr>
        <p:txBody>
          <a:bodyPr wrap="square" lIns="0" tIns="0" rIns="0" bIns="0">
            <a:noAutofit/>
          </a:bodyP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51" name="Rechteck 50"/>
          <p:cNvSpPr/>
          <p:nvPr/>
        </p:nvSpPr>
        <p:spPr bwMode="gray">
          <a:xfrm>
            <a:off x="3430498" y="5029199"/>
            <a:ext cx="2454091" cy="790575"/>
          </a:xfrm>
          <a:prstGeom prst="rect">
            <a:avLst/>
          </a:prstGeom>
        </p:spPr>
        <p:txBody>
          <a:bodyPr wrap="square" lIns="0" tIns="0" rIns="0" bIns="0">
            <a:noAutofit/>
          </a:bodyP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52" name="Rechteck 51"/>
          <p:cNvSpPr/>
          <p:nvPr/>
        </p:nvSpPr>
        <p:spPr bwMode="gray">
          <a:xfrm>
            <a:off x="6310695" y="5029199"/>
            <a:ext cx="2454091" cy="790575"/>
          </a:xfrm>
          <a:prstGeom prst="rect">
            <a:avLst/>
          </a:prstGeom>
        </p:spPr>
        <p:txBody>
          <a:bodyPr wrap="square" lIns="0" tIns="0" rIns="0" bIns="0">
            <a:noAutofit/>
          </a:bodyP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53" name="Rechteck 52"/>
          <p:cNvSpPr/>
          <p:nvPr/>
        </p:nvSpPr>
        <p:spPr bwMode="gray">
          <a:xfrm>
            <a:off x="9191917" y="5029199"/>
            <a:ext cx="2454091" cy="790575"/>
          </a:xfrm>
          <a:prstGeom prst="rect">
            <a:avLst/>
          </a:prstGeom>
        </p:spPr>
        <p:txBody>
          <a:bodyPr wrap="square" lIns="0" tIns="0" rIns="0" bIns="0">
            <a:noAutofit/>
          </a:bodyPr>
          <a:lstStyle/>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249643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hteck 23"/>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7" name="Gruppieren 6"/>
          <p:cNvGrpSpPr/>
          <p:nvPr/>
        </p:nvGrpSpPr>
        <p:grpSpPr bwMode="gray">
          <a:xfrm>
            <a:off x="539273" y="1522412"/>
            <a:ext cx="2465351" cy="4297363"/>
            <a:chOff x="539273" y="1522412"/>
            <a:chExt cx="2465351" cy="4297363"/>
          </a:xfrm>
        </p:grpSpPr>
        <p:grpSp>
          <p:nvGrpSpPr>
            <p:cNvPr id="3" name="Gruppieren 2"/>
            <p:cNvGrpSpPr/>
            <p:nvPr/>
          </p:nvGrpSpPr>
          <p:grpSpPr bwMode="gray">
            <a:xfrm>
              <a:off x="539273" y="1522412"/>
              <a:ext cx="2465351" cy="2782169"/>
              <a:chOff x="539273" y="1522412"/>
              <a:chExt cx="2465351" cy="2782169"/>
            </a:xfrm>
          </p:grpSpPr>
          <p:sp>
            <p:nvSpPr>
              <p:cNvPr id="21" name="Rechteck 20"/>
              <p:cNvSpPr/>
              <p:nvPr/>
            </p:nvSpPr>
            <p:spPr bwMode="gray">
              <a:xfrm>
                <a:off x="539273" y="1522412"/>
                <a:ext cx="2452697" cy="2782169"/>
              </a:xfrm>
              <a:prstGeom prst="rect">
                <a:avLst/>
              </a:prstGeom>
              <a:pattFill prst="wdUpDiag">
                <a:fgClr>
                  <a:schemeClr val="bg1">
                    <a:lumMod val="85000"/>
                  </a:schemeClr>
                </a:fgClr>
                <a:bgClr>
                  <a:schemeClr val="bg1"/>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22" name="Rechteck 21"/>
              <p:cNvSpPr/>
              <p:nvPr/>
            </p:nvSpPr>
            <p:spPr bwMode="gray">
              <a:xfrm>
                <a:off x="539274" y="3441940"/>
                <a:ext cx="2465350" cy="862641"/>
              </a:xfrm>
              <a:prstGeom prst="rect">
                <a:avLst/>
              </a:prstGeom>
              <a:pattFill prst="wdUpDiag">
                <a:fgClr>
                  <a:schemeClr val="accent3"/>
                </a:fgClr>
                <a:bgClr>
                  <a:schemeClr val="accent3">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grpSp>
        <p:sp>
          <p:nvSpPr>
            <p:cNvPr id="23" name="Rechteck 22"/>
            <p:cNvSpPr/>
            <p:nvPr/>
          </p:nvSpPr>
          <p:spPr bwMode="gray">
            <a:xfrm>
              <a:off x="539276" y="4342505"/>
              <a:ext cx="2452694" cy="14772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accent3"/>
                  </a:solidFill>
                  <a:latin typeface="Bebas Neue" panose="020B0506020202020201" pitchFamily="34" charset="0"/>
                </a:rPr>
                <a:t>32%</a:t>
              </a:r>
              <a:br>
                <a:rPr lang="en-US" sz="6600" dirty="0" smtClean="0">
                  <a:solidFill>
                    <a:schemeClr val="accent3"/>
                  </a:solidFill>
                  <a:latin typeface="Bebas Neue" panose="020B0506020202020201" pitchFamily="34" charset="0"/>
                </a:rPr>
              </a:br>
              <a:r>
                <a:rPr lang="en-US" sz="2400" dirty="0" err="1" smtClean="0">
                  <a:solidFill>
                    <a:schemeClr val="accent3"/>
                  </a:solidFill>
                  <a:latin typeface="Bebas Neue" panose="020B0506020202020201" pitchFamily="34" charset="0"/>
                </a:rPr>
                <a:t>PLaceholder</a:t>
              </a:r>
              <a:endParaRPr lang="en-US" sz="3200" dirty="0">
                <a:solidFill>
                  <a:schemeClr val="accent3"/>
                </a:solidFill>
                <a:latin typeface="Bebas Neue" panose="020B0506020202020201" pitchFamily="34" charset="0"/>
              </a:endParaRPr>
            </a:p>
          </p:txBody>
        </p:sp>
      </p:grpSp>
      <p:grpSp>
        <p:nvGrpSpPr>
          <p:cNvPr id="8" name="Gruppieren 7"/>
          <p:cNvGrpSpPr/>
          <p:nvPr/>
        </p:nvGrpSpPr>
        <p:grpSpPr bwMode="gray">
          <a:xfrm>
            <a:off x="3431207" y="1522412"/>
            <a:ext cx="2465351" cy="4297363"/>
            <a:chOff x="3431207" y="1522412"/>
            <a:chExt cx="2465351" cy="4297363"/>
          </a:xfrm>
        </p:grpSpPr>
        <p:grpSp>
          <p:nvGrpSpPr>
            <p:cNvPr id="4" name="Gruppieren 3"/>
            <p:cNvGrpSpPr/>
            <p:nvPr/>
          </p:nvGrpSpPr>
          <p:grpSpPr bwMode="gray">
            <a:xfrm>
              <a:off x="3431207" y="1522412"/>
              <a:ext cx="2465351" cy="2782169"/>
              <a:chOff x="3431207" y="1522412"/>
              <a:chExt cx="2465351" cy="2782169"/>
            </a:xfrm>
          </p:grpSpPr>
          <p:sp>
            <p:nvSpPr>
              <p:cNvPr id="25" name="Rechteck 24"/>
              <p:cNvSpPr/>
              <p:nvPr/>
            </p:nvSpPr>
            <p:spPr bwMode="gray">
              <a:xfrm>
                <a:off x="3431207" y="1522412"/>
                <a:ext cx="2452697" cy="2782169"/>
              </a:xfrm>
              <a:prstGeom prst="rect">
                <a:avLst/>
              </a:prstGeom>
              <a:pattFill prst="wdUpDiag">
                <a:fgClr>
                  <a:schemeClr val="bg1">
                    <a:lumMod val="85000"/>
                  </a:schemeClr>
                </a:fgClr>
                <a:bgClr>
                  <a:schemeClr val="bg1"/>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26" name="Rechteck 25"/>
              <p:cNvSpPr/>
              <p:nvPr/>
            </p:nvSpPr>
            <p:spPr bwMode="gray">
              <a:xfrm>
                <a:off x="3431208" y="3058064"/>
                <a:ext cx="2465350" cy="1246517"/>
              </a:xfrm>
              <a:prstGeom prst="rect">
                <a:avLst/>
              </a:prstGeom>
              <a:pattFill prst="wdUpDiag">
                <a:fgClr>
                  <a:schemeClr val="accent6"/>
                </a:fgClr>
                <a:bgClr>
                  <a:schemeClr val="accent6">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grpSp>
        <p:sp>
          <p:nvSpPr>
            <p:cNvPr id="42" name="Rechteck 41"/>
            <p:cNvSpPr/>
            <p:nvPr/>
          </p:nvSpPr>
          <p:spPr bwMode="gray">
            <a:xfrm>
              <a:off x="3431207" y="4342505"/>
              <a:ext cx="2452694" cy="14772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accent6"/>
                  </a:solidFill>
                  <a:latin typeface="Bebas Neue" panose="020B0506020202020201" pitchFamily="34" charset="0"/>
                </a:rPr>
                <a:t>49%</a:t>
              </a:r>
              <a:br>
                <a:rPr lang="en-US" sz="6600" dirty="0" smtClean="0">
                  <a:solidFill>
                    <a:schemeClr val="accent6"/>
                  </a:solidFill>
                  <a:latin typeface="Bebas Neue" panose="020B0506020202020201" pitchFamily="34" charset="0"/>
                </a:rPr>
              </a:br>
              <a:r>
                <a:rPr lang="en-US" sz="2400" dirty="0" err="1" smtClean="0">
                  <a:solidFill>
                    <a:schemeClr val="accent6"/>
                  </a:solidFill>
                  <a:latin typeface="Bebas Neue" panose="020B0506020202020201" pitchFamily="34" charset="0"/>
                </a:rPr>
                <a:t>PLaceholder</a:t>
              </a:r>
              <a:endParaRPr lang="en-US" sz="3200" dirty="0">
                <a:solidFill>
                  <a:schemeClr val="accent6"/>
                </a:solidFill>
                <a:latin typeface="Bebas Neue" panose="020B0506020202020201" pitchFamily="34" charset="0"/>
              </a:endParaRPr>
            </a:p>
          </p:txBody>
        </p:sp>
      </p:grpSp>
      <p:grpSp>
        <p:nvGrpSpPr>
          <p:cNvPr id="9" name="Gruppieren 8"/>
          <p:cNvGrpSpPr/>
          <p:nvPr/>
        </p:nvGrpSpPr>
        <p:grpSpPr bwMode="gray">
          <a:xfrm>
            <a:off x="6323142" y="1522412"/>
            <a:ext cx="2465351" cy="4297363"/>
            <a:chOff x="6323142" y="1522412"/>
            <a:chExt cx="2465351" cy="4297363"/>
          </a:xfrm>
        </p:grpSpPr>
        <p:grpSp>
          <p:nvGrpSpPr>
            <p:cNvPr id="5" name="Gruppieren 4"/>
            <p:cNvGrpSpPr/>
            <p:nvPr/>
          </p:nvGrpSpPr>
          <p:grpSpPr bwMode="gray">
            <a:xfrm>
              <a:off x="6323142" y="1522412"/>
              <a:ext cx="2465351" cy="2782170"/>
              <a:chOff x="6323142" y="1522412"/>
              <a:chExt cx="2465351" cy="2782170"/>
            </a:xfrm>
          </p:grpSpPr>
          <p:sp>
            <p:nvSpPr>
              <p:cNvPr id="29" name="Rechteck 28"/>
              <p:cNvSpPr/>
              <p:nvPr/>
            </p:nvSpPr>
            <p:spPr bwMode="gray">
              <a:xfrm>
                <a:off x="6323142" y="1522412"/>
                <a:ext cx="2452697" cy="2782169"/>
              </a:xfrm>
              <a:prstGeom prst="rect">
                <a:avLst/>
              </a:prstGeom>
              <a:pattFill prst="wdUpDiag">
                <a:fgClr>
                  <a:schemeClr val="bg1">
                    <a:lumMod val="85000"/>
                  </a:schemeClr>
                </a:fgClr>
                <a:bgClr>
                  <a:schemeClr val="bg1"/>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0" name="Rechteck 29"/>
              <p:cNvSpPr/>
              <p:nvPr/>
            </p:nvSpPr>
            <p:spPr bwMode="gray">
              <a:xfrm>
                <a:off x="6323143" y="2225616"/>
                <a:ext cx="2465350" cy="2078966"/>
              </a:xfrm>
              <a:prstGeom prst="rect">
                <a:avLst/>
              </a:prstGeom>
              <a:pattFill prst="wdUpDiag">
                <a:fgClr>
                  <a:schemeClr val="tx2"/>
                </a:fgClr>
                <a:bgClr>
                  <a:schemeClr val="tx2">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grpSp>
        <p:sp>
          <p:nvSpPr>
            <p:cNvPr id="43" name="Rechteck 42"/>
            <p:cNvSpPr/>
            <p:nvPr/>
          </p:nvSpPr>
          <p:spPr bwMode="gray">
            <a:xfrm>
              <a:off x="6323142" y="4342505"/>
              <a:ext cx="2452694" cy="14772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tx2"/>
                  </a:solidFill>
                  <a:latin typeface="Bebas Neue" panose="020B0506020202020201" pitchFamily="34" charset="0"/>
                </a:rPr>
                <a:t>70%</a:t>
              </a:r>
              <a:br>
                <a:rPr lang="en-US" sz="6600" dirty="0" smtClean="0">
                  <a:solidFill>
                    <a:schemeClr val="tx2"/>
                  </a:solidFill>
                  <a:latin typeface="Bebas Neue" panose="020B0506020202020201" pitchFamily="34" charset="0"/>
                </a:rPr>
              </a:br>
              <a:r>
                <a:rPr lang="en-US" sz="2400" dirty="0" err="1" smtClean="0">
                  <a:solidFill>
                    <a:schemeClr val="tx2"/>
                  </a:solidFill>
                  <a:latin typeface="Bebas Neue" panose="020B0506020202020201" pitchFamily="34" charset="0"/>
                </a:rPr>
                <a:t>PLaceholder</a:t>
              </a:r>
              <a:endParaRPr lang="en-US" sz="3200" dirty="0">
                <a:solidFill>
                  <a:schemeClr val="tx2"/>
                </a:solidFill>
                <a:latin typeface="Bebas Neue" panose="020B0506020202020201" pitchFamily="34" charset="0"/>
              </a:endParaRPr>
            </a:p>
          </p:txBody>
        </p:sp>
      </p:grpSp>
      <p:grpSp>
        <p:nvGrpSpPr>
          <p:cNvPr id="10" name="Gruppieren 9"/>
          <p:cNvGrpSpPr/>
          <p:nvPr/>
        </p:nvGrpSpPr>
        <p:grpSpPr bwMode="gray">
          <a:xfrm>
            <a:off x="9193250" y="1522412"/>
            <a:ext cx="2465351" cy="4297363"/>
            <a:chOff x="9193250" y="1522412"/>
            <a:chExt cx="2465351" cy="4297363"/>
          </a:xfrm>
        </p:grpSpPr>
        <p:grpSp>
          <p:nvGrpSpPr>
            <p:cNvPr id="6" name="Gruppieren 5"/>
            <p:cNvGrpSpPr/>
            <p:nvPr/>
          </p:nvGrpSpPr>
          <p:grpSpPr bwMode="gray">
            <a:xfrm>
              <a:off x="9193250" y="1522412"/>
              <a:ext cx="2465351" cy="2782169"/>
              <a:chOff x="9193250" y="1522412"/>
              <a:chExt cx="2465351" cy="2782169"/>
            </a:xfrm>
          </p:grpSpPr>
          <p:sp>
            <p:nvSpPr>
              <p:cNvPr id="33" name="Rechteck 32"/>
              <p:cNvSpPr/>
              <p:nvPr/>
            </p:nvSpPr>
            <p:spPr bwMode="gray">
              <a:xfrm>
                <a:off x="9193250" y="1522412"/>
                <a:ext cx="2452697" cy="2782169"/>
              </a:xfrm>
              <a:prstGeom prst="rect">
                <a:avLst/>
              </a:prstGeom>
              <a:pattFill prst="wdUpDiag">
                <a:fgClr>
                  <a:schemeClr val="bg1">
                    <a:lumMod val="85000"/>
                  </a:schemeClr>
                </a:fgClr>
                <a:bgClr>
                  <a:schemeClr val="bg1"/>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4" name="Rechteck 33"/>
              <p:cNvSpPr/>
              <p:nvPr/>
            </p:nvSpPr>
            <p:spPr bwMode="gray">
              <a:xfrm>
                <a:off x="9193251" y="3950898"/>
                <a:ext cx="2465350" cy="353683"/>
              </a:xfrm>
              <a:prstGeom prst="rect">
                <a:avLst/>
              </a:prstGeom>
              <a:pattFill prst="wdUpDiag">
                <a:fgClr>
                  <a:schemeClr val="accent3">
                    <a:lumMod val="50000"/>
                  </a:schemeClr>
                </a:fgClr>
                <a:bgClr>
                  <a:srgbClr val="404F21"/>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grpSp>
        <p:sp>
          <p:nvSpPr>
            <p:cNvPr id="44" name="Rechteck 43"/>
            <p:cNvSpPr/>
            <p:nvPr/>
          </p:nvSpPr>
          <p:spPr bwMode="gray">
            <a:xfrm>
              <a:off x="9193250" y="4342505"/>
              <a:ext cx="2452694" cy="14772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accent3">
                      <a:lumMod val="50000"/>
                    </a:schemeClr>
                  </a:solidFill>
                  <a:latin typeface="Bebas Neue" panose="020B0506020202020201" pitchFamily="34" charset="0"/>
                </a:rPr>
                <a:t>16%</a:t>
              </a:r>
              <a:br>
                <a:rPr lang="en-US" sz="6600" dirty="0" smtClean="0">
                  <a:solidFill>
                    <a:schemeClr val="accent3">
                      <a:lumMod val="50000"/>
                    </a:schemeClr>
                  </a:solidFill>
                  <a:latin typeface="Bebas Neue" panose="020B0506020202020201" pitchFamily="34" charset="0"/>
                </a:rPr>
              </a:br>
              <a:r>
                <a:rPr lang="en-US" sz="2400" dirty="0" err="1" smtClean="0">
                  <a:solidFill>
                    <a:schemeClr val="accent3">
                      <a:lumMod val="50000"/>
                    </a:schemeClr>
                  </a:solidFill>
                  <a:latin typeface="Bebas Neue" panose="020B0506020202020201" pitchFamily="34" charset="0"/>
                </a:rPr>
                <a:t>PLaceholder</a:t>
              </a:r>
              <a:endParaRPr lang="en-US" sz="3200" dirty="0">
                <a:solidFill>
                  <a:schemeClr val="accent3">
                    <a:lumMod val="50000"/>
                  </a:schemeClr>
                </a:solidFill>
                <a:latin typeface="Bebas Neue" panose="020B0506020202020201" pitchFamily="34" charset="0"/>
              </a:endParaRPr>
            </a:p>
          </p:txBody>
        </p:sp>
      </p:grpSp>
    </p:spTree>
    <p:extLst>
      <p:ext uri="{BB962C8B-B14F-4D97-AF65-F5344CB8AC3E}">
        <p14:creationId xmlns:p14="http://schemas.microsoft.com/office/powerpoint/2010/main" val="492191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hteck 27"/>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grpSp>
        <p:nvGrpSpPr>
          <p:cNvPr id="3" name="Gruppieren 2"/>
          <p:cNvGrpSpPr/>
          <p:nvPr/>
        </p:nvGrpSpPr>
        <p:grpSpPr bwMode="gray">
          <a:xfrm>
            <a:off x="539273" y="1511932"/>
            <a:ext cx="1948796" cy="2792649"/>
            <a:chOff x="539273" y="1511932"/>
            <a:chExt cx="1948796" cy="2792649"/>
          </a:xfrm>
        </p:grpSpPr>
        <p:sp>
          <p:nvSpPr>
            <p:cNvPr id="55" name="Rechteck 54"/>
            <p:cNvSpPr/>
            <p:nvPr/>
          </p:nvSpPr>
          <p:spPr bwMode="gray">
            <a:xfrm>
              <a:off x="539273" y="1522412"/>
              <a:ext cx="1938794" cy="2782169"/>
            </a:xfrm>
            <a:prstGeom prst="rect">
              <a:avLst/>
            </a:prstGeom>
            <a:pattFill prst="wdUpDiag">
              <a:fgClr>
                <a:schemeClr val="accent1"/>
              </a:fgClr>
              <a:bgClr>
                <a:schemeClr val="accent1">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56" name="Rechteck 55"/>
            <p:cNvSpPr/>
            <p:nvPr/>
          </p:nvSpPr>
          <p:spPr bwMode="gray">
            <a:xfrm>
              <a:off x="549275" y="3441940"/>
              <a:ext cx="1938794" cy="8626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57" name="Rechteck 56"/>
            <p:cNvSpPr/>
            <p:nvPr/>
          </p:nvSpPr>
          <p:spPr bwMode="gray">
            <a:xfrm>
              <a:off x="539275" y="1511932"/>
              <a:ext cx="1938792" cy="13002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bg1"/>
                  </a:solidFill>
                  <a:latin typeface="Bebas Neue" panose="020B0506020202020201" pitchFamily="34" charset="0"/>
                </a:rPr>
                <a:t>32%</a:t>
              </a:r>
              <a:endParaRPr lang="en-US" sz="3200" dirty="0">
                <a:solidFill>
                  <a:schemeClr val="bg1"/>
                </a:solidFill>
                <a:latin typeface="Bebas Neue" panose="020B0506020202020201" pitchFamily="34" charset="0"/>
              </a:endParaRPr>
            </a:p>
          </p:txBody>
        </p:sp>
      </p:grpSp>
      <p:grpSp>
        <p:nvGrpSpPr>
          <p:cNvPr id="29" name="Gruppieren 28"/>
          <p:cNvGrpSpPr/>
          <p:nvPr/>
        </p:nvGrpSpPr>
        <p:grpSpPr bwMode="gray">
          <a:xfrm>
            <a:off x="2825273" y="1511932"/>
            <a:ext cx="1948796" cy="2792649"/>
            <a:chOff x="539273" y="1511932"/>
            <a:chExt cx="1948796" cy="2792649"/>
          </a:xfrm>
        </p:grpSpPr>
        <p:sp>
          <p:nvSpPr>
            <p:cNvPr id="31" name="Rechteck 30"/>
            <p:cNvSpPr/>
            <p:nvPr/>
          </p:nvSpPr>
          <p:spPr bwMode="gray">
            <a:xfrm>
              <a:off x="539273" y="1522412"/>
              <a:ext cx="1938794" cy="2782169"/>
            </a:xfrm>
            <a:prstGeom prst="rect">
              <a:avLst/>
            </a:prstGeom>
            <a:pattFill prst="wdUpDiag">
              <a:fgClr>
                <a:schemeClr val="accent1"/>
              </a:fgClr>
              <a:bgClr>
                <a:schemeClr val="accent1">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2" name="Rechteck 31"/>
            <p:cNvSpPr/>
            <p:nvPr/>
          </p:nvSpPr>
          <p:spPr bwMode="gray">
            <a:xfrm>
              <a:off x="549275" y="3058064"/>
              <a:ext cx="1938794" cy="12465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3" name="Rechteck 32"/>
            <p:cNvSpPr/>
            <p:nvPr/>
          </p:nvSpPr>
          <p:spPr bwMode="gray">
            <a:xfrm>
              <a:off x="539275" y="1511932"/>
              <a:ext cx="1938792" cy="13002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bg1"/>
                  </a:solidFill>
                  <a:latin typeface="Bebas Neue" panose="020B0506020202020201" pitchFamily="34" charset="0"/>
                </a:rPr>
                <a:t>49%</a:t>
              </a:r>
              <a:endParaRPr lang="en-US" sz="3200" dirty="0">
                <a:solidFill>
                  <a:schemeClr val="bg1"/>
                </a:solidFill>
                <a:latin typeface="Bebas Neue" panose="020B0506020202020201" pitchFamily="34" charset="0"/>
              </a:endParaRPr>
            </a:p>
          </p:txBody>
        </p:sp>
      </p:grpSp>
      <p:grpSp>
        <p:nvGrpSpPr>
          <p:cNvPr id="34" name="Gruppieren 33"/>
          <p:cNvGrpSpPr/>
          <p:nvPr/>
        </p:nvGrpSpPr>
        <p:grpSpPr bwMode="gray">
          <a:xfrm>
            <a:off x="5111273" y="1511932"/>
            <a:ext cx="1948796" cy="2792650"/>
            <a:chOff x="539273" y="1511932"/>
            <a:chExt cx="1948796" cy="2792650"/>
          </a:xfrm>
        </p:grpSpPr>
        <p:sp>
          <p:nvSpPr>
            <p:cNvPr id="35" name="Rechteck 34"/>
            <p:cNvSpPr/>
            <p:nvPr/>
          </p:nvSpPr>
          <p:spPr bwMode="gray">
            <a:xfrm>
              <a:off x="539273" y="1522412"/>
              <a:ext cx="1938794" cy="2782169"/>
            </a:xfrm>
            <a:prstGeom prst="rect">
              <a:avLst/>
            </a:prstGeom>
            <a:pattFill prst="wdUpDiag">
              <a:fgClr>
                <a:schemeClr val="accent1"/>
              </a:fgClr>
              <a:bgClr>
                <a:schemeClr val="accent1">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6" name="Rechteck 35"/>
            <p:cNvSpPr/>
            <p:nvPr/>
          </p:nvSpPr>
          <p:spPr bwMode="gray">
            <a:xfrm>
              <a:off x="549275" y="2225616"/>
              <a:ext cx="1938794" cy="20789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7" name="Rechteck 36"/>
            <p:cNvSpPr/>
            <p:nvPr/>
          </p:nvSpPr>
          <p:spPr bwMode="gray">
            <a:xfrm>
              <a:off x="539275" y="1511932"/>
              <a:ext cx="1938792" cy="13002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bg1"/>
                  </a:solidFill>
                  <a:latin typeface="Bebas Neue" panose="020B0506020202020201" pitchFamily="34" charset="0"/>
                </a:rPr>
                <a:t>70%</a:t>
              </a:r>
              <a:endParaRPr lang="en-US" sz="3200" dirty="0">
                <a:solidFill>
                  <a:schemeClr val="bg1"/>
                </a:solidFill>
                <a:latin typeface="Bebas Neue" panose="020B0506020202020201" pitchFamily="34" charset="0"/>
              </a:endParaRPr>
            </a:p>
          </p:txBody>
        </p:sp>
      </p:grpSp>
      <p:grpSp>
        <p:nvGrpSpPr>
          <p:cNvPr id="38" name="Gruppieren 37"/>
          <p:cNvGrpSpPr/>
          <p:nvPr/>
        </p:nvGrpSpPr>
        <p:grpSpPr bwMode="gray">
          <a:xfrm>
            <a:off x="7380020" y="1511932"/>
            <a:ext cx="1948796" cy="2792649"/>
            <a:chOff x="539273" y="1511932"/>
            <a:chExt cx="1948796" cy="2792649"/>
          </a:xfrm>
        </p:grpSpPr>
        <p:sp>
          <p:nvSpPr>
            <p:cNvPr id="39" name="Rechteck 38"/>
            <p:cNvSpPr/>
            <p:nvPr/>
          </p:nvSpPr>
          <p:spPr bwMode="gray">
            <a:xfrm>
              <a:off x="539273" y="1522412"/>
              <a:ext cx="1938794" cy="2782169"/>
            </a:xfrm>
            <a:prstGeom prst="rect">
              <a:avLst/>
            </a:prstGeom>
            <a:pattFill prst="wdUpDiag">
              <a:fgClr>
                <a:schemeClr val="accent1"/>
              </a:fgClr>
              <a:bgClr>
                <a:schemeClr val="accent1">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40" name="Rechteck 39"/>
            <p:cNvSpPr/>
            <p:nvPr/>
          </p:nvSpPr>
          <p:spPr bwMode="gray">
            <a:xfrm>
              <a:off x="549275" y="3950898"/>
              <a:ext cx="1938794" cy="3536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41" name="Rechteck 40"/>
            <p:cNvSpPr/>
            <p:nvPr/>
          </p:nvSpPr>
          <p:spPr bwMode="gray">
            <a:xfrm>
              <a:off x="539275" y="1511932"/>
              <a:ext cx="1938792" cy="13002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bg1"/>
                  </a:solidFill>
                  <a:latin typeface="Bebas Neue" panose="020B0506020202020201" pitchFamily="34" charset="0"/>
                </a:rPr>
                <a:t>16%</a:t>
              </a:r>
              <a:endParaRPr lang="en-US" sz="3200" dirty="0">
                <a:solidFill>
                  <a:schemeClr val="bg1"/>
                </a:solidFill>
                <a:latin typeface="Bebas Neue" panose="020B0506020202020201" pitchFamily="34" charset="0"/>
              </a:endParaRPr>
            </a:p>
          </p:txBody>
        </p:sp>
      </p:grpSp>
      <p:grpSp>
        <p:nvGrpSpPr>
          <p:cNvPr id="42" name="Gruppieren 41"/>
          <p:cNvGrpSpPr/>
          <p:nvPr/>
        </p:nvGrpSpPr>
        <p:grpSpPr bwMode="gray">
          <a:xfrm>
            <a:off x="9709804" y="1511932"/>
            <a:ext cx="1948796" cy="2792650"/>
            <a:chOff x="539273" y="1511932"/>
            <a:chExt cx="1948796" cy="2792650"/>
          </a:xfrm>
        </p:grpSpPr>
        <p:sp>
          <p:nvSpPr>
            <p:cNvPr id="43" name="Rechteck 42"/>
            <p:cNvSpPr/>
            <p:nvPr/>
          </p:nvSpPr>
          <p:spPr bwMode="gray">
            <a:xfrm>
              <a:off x="539273" y="1522412"/>
              <a:ext cx="1938794" cy="2782169"/>
            </a:xfrm>
            <a:prstGeom prst="rect">
              <a:avLst/>
            </a:prstGeom>
            <a:pattFill prst="wdUpDiag">
              <a:fgClr>
                <a:schemeClr val="accent1"/>
              </a:fgClr>
              <a:bgClr>
                <a:schemeClr val="accent1">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44" name="Rechteck 43"/>
            <p:cNvSpPr/>
            <p:nvPr/>
          </p:nvSpPr>
          <p:spPr bwMode="gray">
            <a:xfrm>
              <a:off x="549275" y="1811547"/>
              <a:ext cx="1938794" cy="24930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45" name="Rechteck 44"/>
            <p:cNvSpPr/>
            <p:nvPr/>
          </p:nvSpPr>
          <p:spPr bwMode="gray">
            <a:xfrm>
              <a:off x="539275" y="1511932"/>
              <a:ext cx="1938792" cy="13002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bg1"/>
                  </a:solidFill>
                  <a:latin typeface="Bebas Neue" panose="020B0506020202020201" pitchFamily="34" charset="0"/>
                </a:rPr>
                <a:t>90%</a:t>
              </a:r>
              <a:endParaRPr lang="en-US" sz="3200" dirty="0">
                <a:solidFill>
                  <a:schemeClr val="bg1"/>
                </a:solidFill>
                <a:latin typeface="Bebas Neue" panose="020B0506020202020201" pitchFamily="34" charset="0"/>
              </a:endParaRPr>
            </a:p>
          </p:txBody>
        </p:sp>
      </p:grpSp>
      <p:sp>
        <p:nvSpPr>
          <p:cNvPr id="46" name="Rechteck 45"/>
          <p:cNvSpPr/>
          <p:nvPr/>
        </p:nvSpPr>
        <p:spPr bwMode="gray">
          <a:xfrm>
            <a:off x="549276" y="4562622"/>
            <a:ext cx="1938794" cy="1257153"/>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48" name="Rechteck 47"/>
          <p:cNvSpPr/>
          <p:nvPr/>
        </p:nvSpPr>
        <p:spPr bwMode="gray">
          <a:xfrm>
            <a:off x="2825273" y="4562622"/>
            <a:ext cx="1938794" cy="1257153"/>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49" name="Rechteck 48"/>
          <p:cNvSpPr/>
          <p:nvPr/>
        </p:nvSpPr>
        <p:spPr bwMode="gray">
          <a:xfrm>
            <a:off x="5111273" y="4562622"/>
            <a:ext cx="1938794" cy="1257153"/>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50" name="Rechteck 49"/>
          <p:cNvSpPr/>
          <p:nvPr/>
        </p:nvSpPr>
        <p:spPr bwMode="gray">
          <a:xfrm>
            <a:off x="7380020" y="4562622"/>
            <a:ext cx="1938794" cy="1257153"/>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
        <p:nvSpPr>
          <p:cNvPr id="51" name="Rechteck 50"/>
          <p:cNvSpPr/>
          <p:nvPr/>
        </p:nvSpPr>
        <p:spPr bwMode="gray">
          <a:xfrm>
            <a:off x="9719806" y="4562622"/>
            <a:ext cx="1938794" cy="1257153"/>
          </a:xfrm>
          <a:prstGeom prst="rect">
            <a:avLst/>
          </a:prstGeom>
        </p:spPr>
        <p:txBody>
          <a:bodyPr wrap="square" lIns="0" tIns="0" rIns="0" bIns="0">
            <a:noAutofit/>
          </a:bodyPr>
          <a:lstStyle/>
          <a:p>
            <a:pPr algn="ctr">
              <a:lnSpc>
                <a:spcPct val="90000"/>
              </a:lnSpc>
              <a:spcAft>
                <a:spcPts val="1000"/>
              </a:spcAft>
            </a:pPr>
            <a:r>
              <a:rPr lang="en-US" sz="2400" dirty="0" smtClean="0">
                <a:solidFill>
                  <a:schemeClr val="bg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solidFill>
                  <a:schemeClr val="bg1"/>
                </a:solidFill>
                <a:ea typeface="Open Sans Light" panose="020B0306030504020204" pitchFamily="34" charset="0"/>
                <a:cs typeface="Open Sans Light" panose="020B0306030504020204" pitchFamily="34" charset="0"/>
              </a:rPr>
              <a:t>This text can be replaced with your own text. </a:t>
            </a:r>
            <a:endParaRPr lang="en-US" dirty="0">
              <a:solidFill>
                <a:schemeClr val="bg1"/>
              </a:solidFill>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2143498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hteck 23"/>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grpSp>
        <p:nvGrpSpPr>
          <p:cNvPr id="4" name="Gruppieren 3"/>
          <p:cNvGrpSpPr/>
          <p:nvPr/>
        </p:nvGrpSpPr>
        <p:grpSpPr bwMode="gray">
          <a:xfrm>
            <a:off x="540000" y="1512000"/>
            <a:ext cx="2453110" cy="4308306"/>
            <a:chOff x="540000" y="1512000"/>
            <a:chExt cx="2453110" cy="4308306"/>
          </a:xfrm>
        </p:grpSpPr>
        <p:sp>
          <p:nvSpPr>
            <p:cNvPr id="22" name="Rechteck 21"/>
            <p:cNvSpPr/>
            <p:nvPr/>
          </p:nvSpPr>
          <p:spPr bwMode="gray">
            <a:xfrm>
              <a:off x="558800" y="4430174"/>
              <a:ext cx="2430000" cy="1382272"/>
            </a:xfrm>
            <a:prstGeom prst="rect">
              <a:avLst/>
            </a:prstGeom>
            <a:pattFill prst="wdUpDiag">
              <a:fgClr>
                <a:schemeClr val="accent6"/>
              </a:fgClr>
              <a:bgClr>
                <a:schemeClr val="tx2">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21" name="Rechteck 20"/>
            <p:cNvSpPr/>
            <p:nvPr/>
          </p:nvSpPr>
          <p:spPr bwMode="gray">
            <a:xfrm>
              <a:off x="549275" y="1512000"/>
              <a:ext cx="2443835" cy="4308306"/>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23" name="Rechteck 22"/>
            <p:cNvSpPr/>
            <p:nvPr/>
          </p:nvSpPr>
          <p:spPr bwMode="gray">
            <a:xfrm>
              <a:off x="540000" y="1522413"/>
              <a:ext cx="2453110" cy="1284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accent6"/>
                  </a:solidFill>
                  <a:latin typeface="Bebas Neue" panose="020B0506020202020201" pitchFamily="34" charset="0"/>
                </a:rPr>
                <a:t>32%</a:t>
              </a:r>
              <a:endParaRPr lang="en-US" sz="3200" dirty="0">
                <a:solidFill>
                  <a:schemeClr val="accent6"/>
                </a:solidFill>
                <a:latin typeface="Bebas Neue" panose="020B0506020202020201" pitchFamily="34" charset="0"/>
              </a:endParaRPr>
            </a:p>
          </p:txBody>
        </p:sp>
        <p:sp>
          <p:nvSpPr>
            <p:cNvPr id="33" name="Rechteck 32"/>
            <p:cNvSpPr/>
            <p:nvPr/>
          </p:nvSpPr>
          <p:spPr bwMode="gray">
            <a:xfrm>
              <a:off x="558799" y="5210572"/>
              <a:ext cx="2430000" cy="601874"/>
            </a:xfrm>
            <a:prstGeom prst="rect">
              <a:avLst/>
            </a:pr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800" dirty="0" smtClean="0">
                  <a:solidFill>
                    <a:schemeClr val="bg1"/>
                  </a:solidFill>
                  <a:latin typeface="Bebas Neue" panose="020B0506020202020201" pitchFamily="34" charset="0"/>
                </a:rPr>
                <a:t>INFO TEXT</a:t>
              </a:r>
              <a:endParaRPr lang="en-US" sz="2000" dirty="0">
                <a:solidFill>
                  <a:schemeClr val="bg1"/>
                </a:solidFill>
                <a:latin typeface="Bebas Neue" panose="020B0506020202020201" pitchFamily="34" charset="0"/>
              </a:endParaRPr>
            </a:p>
          </p:txBody>
        </p:sp>
      </p:grpSp>
      <p:grpSp>
        <p:nvGrpSpPr>
          <p:cNvPr id="37" name="Gruppieren 36"/>
          <p:cNvGrpSpPr/>
          <p:nvPr/>
        </p:nvGrpSpPr>
        <p:grpSpPr bwMode="gray">
          <a:xfrm>
            <a:off x="9196490" y="1512000"/>
            <a:ext cx="2453110" cy="4308306"/>
            <a:chOff x="540000" y="1512000"/>
            <a:chExt cx="2453110" cy="4308306"/>
          </a:xfrm>
        </p:grpSpPr>
        <p:sp>
          <p:nvSpPr>
            <p:cNvPr id="38" name="Rechteck 37"/>
            <p:cNvSpPr/>
            <p:nvPr/>
          </p:nvSpPr>
          <p:spPr bwMode="gray">
            <a:xfrm>
              <a:off x="558800" y="3666153"/>
              <a:ext cx="2430000" cy="2146293"/>
            </a:xfrm>
            <a:prstGeom prst="rect">
              <a:avLst/>
            </a:prstGeom>
            <a:pattFill prst="wdUpDiag">
              <a:fgClr>
                <a:schemeClr val="tx2">
                  <a:lumMod val="60000"/>
                  <a:lumOff val="40000"/>
                </a:schemeClr>
              </a:fgClr>
              <a:bgClr>
                <a:schemeClr val="tx2">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39" name="Rechteck 38"/>
            <p:cNvSpPr/>
            <p:nvPr/>
          </p:nvSpPr>
          <p:spPr bwMode="gray">
            <a:xfrm>
              <a:off x="549275" y="1512000"/>
              <a:ext cx="2443835" cy="4308306"/>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40" name="Rechteck 39"/>
            <p:cNvSpPr/>
            <p:nvPr/>
          </p:nvSpPr>
          <p:spPr bwMode="gray">
            <a:xfrm>
              <a:off x="540000" y="1522413"/>
              <a:ext cx="2453110" cy="1284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tx2">
                      <a:lumMod val="60000"/>
                      <a:lumOff val="40000"/>
                    </a:schemeClr>
                  </a:solidFill>
                  <a:latin typeface="Bebas Neue" panose="020B0506020202020201" pitchFamily="34" charset="0"/>
                </a:rPr>
                <a:t>50%</a:t>
              </a:r>
              <a:endParaRPr lang="en-US" sz="3200" dirty="0">
                <a:solidFill>
                  <a:schemeClr val="tx2">
                    <a:lumMod val="60000"/>
                    <a:lumOff val="40000"/>
                  </a:schemeClr>
                </a:solidFill>
                <a:latin typeface="Bebas Neue" panose="020B0506020202020201" pitchFamily="34" charset="0"/>
              </a:endParaRPr>
            </a:p>
          </p:txBody>
        </p:sp>
        <p:sp>
          <p:nvSpPr>
            <p:cNvPr id="41" name="Rechteck 40"/>
            <p:cNvSpPr/>
            <p:nvPr/>
          </p:nvSpPr>
          <p:spPr bwMode="gray">
            <a:xfrm>
              <a:off x="558799" y="5210572"/>
              <a:ext cx="2430000" cy="601874"/>
            </a:xfrm>
            <a:prstGeom prst="rect">
              <a:avLst/>
            </a:prstGeom>
            <a:solidFill>
              <a:schemeClr val="tx2">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800" dirty="0" smtClean="0">
                  <a:solidFill>
                    <a:schemeClr val="bg1"/>
                  </a:solidFill>
                  <a:latin typeface="Bebas Neue" panose="020B0506020202020201" pitchFamily="34" charset="0"/>
                </a:rPr>
                <a:t>INFO TEXT</a:t>
              </a:r>
              <a:endParaRPr lang="en-US" sz="2000" dirty="0">
                <a:solidFill>
                  <a:schemeClr val="bg1"/>
                </a:solidFill>
                <a:latin typeface="Bebas Neue" panose="020B0506020202020201" pitchFamily="34" charset="0"/>
              </a:endParaRPr>
            </a:p>
          </p:txBody>
        </p:sp>
      </p:grpSp>
      <p:grpSp>
        <p:nvGrpSpPr>
          <p:cNvPr id="42" name="Gruppieren 41"/>
          <p:cNvGrpSpPr/>
          <p:nvPr/>
        </p:nvGrpSpPr>
        <p:grpSpPr bwMode="gray">
          <a:xfrm>
            <a:off x="3425497" y="1522413"/>
            <a:ext cx="2453110" cy="4308306"/>
            <a:chOff x="540000" y="1512000"/>
            <a:chExt cx="2453110" cy="4308306"/>
          </a:xfrm>
        </p:grpSpPr>
        <p:sp>
          <p:nvSpPr>
            <p:cNvPr id="43" name="Rechteck 42"/>
            <p:cNvSpPr/>
            <p:nvPr/>
          </p:nvSpPr>
          <p:spPr bwMode="gray">
            <a:xfrm>
              <a:off x="558800" y="3655740"/>
              <a:ext cx="2430000" cy="2156706"/>
            </a:xfrm>
            <a:prstGeom prst="rect">
              <a:avLst/>
            </a:prstGeom>
            <a:pattFill prst="wdUpDiag">
              <a:fgClr>
                <a:schemeClr val="accent3"/>
              </a:fgClr>
              <a:bgClr>
                <a:schemeClr val="tx2">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44" name="Rechteck 43"/>
            <p:cNvSpPr/>
            <p:nvPr/>
          </p:nvSpPr>
          <p:spPr bwMode="gray">
            <a:xfrm>
              <a:off x="549275" y="1512000"/>
              <a:ext cx="2443835" cy="4308306"/>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45" name="Rechteck 44"/>
            <p:cNvSpPr/>
            <p:nvPr/>
          </p:nvSpPr>
          <p:spPr bwMode="gray">
            <a:xfrm>
              <a:off x="540000" y="1522413"/>
              <a:ext cx="2453110" cy="1284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accent3"/>
                  </a:solidFill>
                  <a:latin typeface="Bebas Neue" panose="020B0506020202020201" pitchFamily="34" charset="0"/>
                </a:rPr>
                <a:t>49%</a:t>
              </a:r>
              <a:endParaRPr lang="en-US" sz="3200" dirty="0">
                <a:solidFill>
                  <a:schemeClr val="accent3"/>
                </a:solidFill>
                <a:latin typeface="Bebas Neue" panose="020B0506020202020201" pitchFamily="34" charset="0"/>
              </a:endParaRPr>
            </a:p>
          </p:txBody>
        </p:sp>
        <p:sp>
          <p:nvSpPr>
            <p:cNvPr id="46" name="Rechteck 45"/>
            <p:cNvSpPr/>
            <p:nvPr/>
          </p:nvSpPr>
          <p:spPr bwMode="gray">
            <a:xfrm>
              <a:off x="558799" y="5210572"/>
              <a:ext cx="2430000" cy="601874"/>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800" dirty="0" smtClean="0">
                  <a:solidFill>
                    <a:schemeClr val="bg1"/>
                  </a:solidFill>
                  <a:latin typeface="Bebas Neue" panose="020B0506020202020201" pitchFamily="34" charset="0"/>
                </a:rPr>
                <a:t>INFO TEXT</a:t>
              </a:r>
              <a:endParaRPr lang="en-US" sz="2000" dirty="0">
                <a:solidFill>
                  <a:schemeClr val="bg1"/>
                </a:solidFill>
                <a:latin typeface="Bebas Neue" panose="020B0506020202020201" pitchFamily="34" charset="0"/>
              </a:endParaRPr>
            </a:p>
          </p:txBody>
        </p:sp>
      </p:grpSp>
      <p:grpSp>
        <p:nvGrpSpPr>
          <p:cNvPr id="47" name="Gruppieren 46"/>
          <p:cNvGrpSpPr/>
          <p:nvPr/>
        </p:nvGrpSpPr>
        <p:grpSpPr bwMode="gray">
          <a:xfrm>
            <a:off x="6310994" y="1522413"/>
            <a:ext cx="2453110" cy="4308306"/>
            <a:chOff x="540000" y="1512000"/>
            <a:chExt cx="2453110" cy="4308306"/>
          </a:xfrm>
        </p:grpSpPr>
        <p:sp>
          <p:nvSpPr>
            <p:cNvPr id="48" name="Rechteck 47"/>
            <p:cNvSpPr/>
            <p:nvPr/>
          </p:nvSpPr>
          <p:spPr bwMode="gray">
            <a:xfrm>
              <a:off x="558800" y="2796199"/>
              <a:ext cx="2430000" cy="3016247"/>
            </a:xfrm>
            <a:prstGeom prst="rect">
              <a:avLst/>
            </a:prstGeom>
            <a:pattFill prst="wdUpDiag">
              <a:fgClr>
                <a:schemeClr val="accent1"/>
              </a:fgClr>
              <a:bgClr>
                <a:schemeClr val="tx2">
                  <a:lumMod val="75000"/>
                </a:schemeClr>
              </a:bgClr>
            </a:patt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49" name="Rechteck 48"/>
            <p:cNvSpPr/>
            <p:nvPr/>
          </p:nvSpPr>
          <p:spPr bwMode="gray">
            <a:xfrm>
              <a:off x="549275" y="1512000"/>
              <a:ext cx="2443835" cy="4308306"/>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108000" rtlCol="0" anchor="t" anchorCtr="0"/>
            <a:lstStyle/>
            <a:p>
              <a:pPr>
                <a:spcAft>
                  <a:spcPts val="800"/>
                </a:spcAft>
              </a:pPr>
              <a:endParaRPr lang="en-US" sz="1600" dirty="0">
                <a:solidFill>
                  <a:schemeClr val="tx1"/>
                </a:solidFill>
                <a:latin typeface="Calibri Light" panose="020F0302020204030204" pitchFamily="34" charset="0"/>
              </a:endParaRPr>
            </a:p>
          </p:txBody>
        </p:sp>
        <p:sp>
          <p:nvSpPr>
            <p:cNvPr id="50" name="Rechteck 49"/>
            <p:cNvSpPr/>
            <p:nvPr/>
          </p:nvSpPr>
          <p:spPr bwMode="gray">
            <a:xfrm>
              <a:off x="540000" y="1522413"/>
              <a:ext cx="2453110" cy="1284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144000" rtlCol="0" anchor="ctr" anchorCtr="0"/>
            <a:lstStyle/>
            <a:p>
              <a:pPr algn="ctr">
                <a:lnSpc>
                  <a:spcPct val="80000"/>
                </a:lnSpc>
                <a:spcAft>
                  <a:spcPts val="1000"/>
                </a:spcAft>
              </a:pPr>
              <a:r>
                <a:rPr lang="en-US" sz="6600" dirty="0" smtClean="0">
                  <a:solidFill>
                    <a:schemeClr val="accent1"/>
                  </a:solidFill>
                  <a:latin typeface="Bebas Neue" panose="020B0506020202020201" pitchFamily="34" charset="0"/>
                </a:rPr>
                <a:t>70%</a:t>
              </a:r>
              <a:endParaRPr lang="en-US" sz="3200" dirty="0">
                <a:solidFill>
                  <a:schemeClr val="accent1"/>
                </a:solidFill>
                <a:latin typeface="Bebas Neue" panose="020B0506020202020201" pitchFamily="34" charset="0"/>
              </a:endParaRPr>
            </a:p>
          </p:txBody>
        </p:sp>
        <p:sp>
          <p:nvSpPr>
            <p:cNvPr id="51" name="Rechteck 50"/>
            <p:cNvSpPr/>
            <p:nvPr/>
          </p:nvSpPr>
          <p:spPr bwMode="gray">
            <a:xfrm>
              <a:off x="558799" y="5210572"/>
              <a:ext cx="2430000" cy="601874"/>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2800" dirty="0" smtClean="0">
                  <a:solidFill>
                    <a:schemeClr val="bg1"/>
                  </a:solidFill>
                  <a:latin typeface="Bebas Neue" panose="020B0506020202020201" pitchFamily="34" charset="0"/>
                </a:rPr>
                <a:t>INFO TEXT</a:t>
              </a:r>
              <a:endParaRPr lang="en-US" sz="2000" dirty="0">
                <a:solidFill>
                  <a:schemeClr val="bg1"/>
                </a:solidFill>
                <a:latin typeface="Bebas Neue" panose="020B0506020202020201" pitchFamily="34" charset="0"/>
              </a:endParaRPr>
            </a:p>
          </p:txBody>
        </p:sp>
      </p:grpSp>
    </p:spTree>
    <p:extLst>
      <p:ext uri="{BB962C8B-B14F-4D97-AF65-F5344CB8AC3E}">
        <p14:creationId xmlns:p14="http://schemas.microsoft.com/office/powerpoint/2010/main" val="2250784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hteck 37"/>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pic>
        <p:nvPicPr>
          <p:cNvPr id="158"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uppieren 2"/>
          <p:cNvGrpSpPr/>
          <p:nvPr/>
        </p:nvGrpSpPr>
        <p:grpSpPr bwMode="gray">
          <a:xfrm>
            <a:off x="540000" y="4035074"/>
            <a:ext cx="7264801" cy="1787874"/>
            <a:chOff x="4384798" y="4035074"/>
            <a:chExt cx="7264801" cy="1787874"/>
          </a:xfrm>
        </p:grpSpPr>
        <p:sp>
          <p:nvSpPr>
            <p:cNvPr id="7" name="Rechteck 6"/>
            <p:cNvSpPr/>
            <p:nvPr/>
          </p:nvSpPr>
          <p:spPr bwMode="gray">
            <a:xfrm>
              <a:off x="8877436" y="4827588"/>
              <a:ext cx="2772163" cy="995360"/>
            </a:xfrm>
            <a:prstGeom prst="rect">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tx1"/>
                  </a:solidFill>
                </a:rPr>
                <a:t>This text can be replaced with your </a:t>
              </a:r>
              <a:br>
                <a:rPr lang="en-US" dirty="0" smtClean="0">
                  <a:solidFill>
                    <a:schemeClr val="tx1"/>
                  </a:solidFill>
                </a:rPr>
              </a:br>
              <a:r>
                <a:rPr lang="en-US" dirty="0" smtClean="0">
                  <a:solidFill>
                    <a:schemeClr val="tx1"/>
                  </a:solidFill>
                </a:rPr>
                <a:t>own text. </a:t>
              </a:r>
              <a:endParaRPr lang="en-US" dirty="0">
                <a:solidFill>
                  <a:schemeClr val="tx1"/>
                </a:solidFill>
              </a:endParaRPr>
            </a:p>
          </p:txBody>
        </p:sp>
        <p:sp>
          <p:nvSpPr>
            <p:cNvPr id="29" name="Freeform 74"/>
            <p:cNvSpPr>
              <a:spLocks noEditPoints="1"/>
            </p:cNvSpPr>
            <p:nvPr/>
          </p:nvSpPr>
          <p:spPr bwMode="gray">
            <a:xfrm>
              <a:off x="8539724" y="4035074"/>
              <a:ext cx="675423" cy="557564"/>
            </a:xfrm>
            <a:custGeom>
              <a:avLst/>
              <a:gdLst>
                <a:gd name="T0" fmla="*/ 92 w 304"/>
                <a:gd name="T1" fmla="*/ 0 h 294"/>
                <a:gd name="T2" fmla="*/ 0 w 304"/>
                <a:gd name="T3" fmla="*/ 60 h 294"/>
                <a:gd name="T4" fmla="*/ 63 w 304"/>
                <a:gd name="T5" fmla="*/ 108 h 294"/>
                <a:gd name="T6" fmla="*/ 0 w 304"/>
                <a:gd name="T7" fmla="*/ 157 h 294"/>
                <a:gd name="T8" fmla="*/ 92 w 304"/>
                <a:gd name="T9" fmla="*/ 212 h 294"/>
                <a:gd name="T10" fmla="*/ 153 w 304"/>
                <a:gd name="T11" fmla="*/ 166 h 294"/>
                <a:gd name="T12" fmla="*/ 213 w 304"/>
                <a:gd name="T13" fmla="*/ 212 h 294"/>
                <a:gd name="T14" fmla="*/ 304 w 304"/>
                <a:gd name="T15" fmla="*/ 157 h 294"/>
                <a:gd name="T16" fmla="*/ 245 w 304"/>
                <a:gd name="T17" fmla="*/ 107 h 294"/>
                <a:gd name="T18" fmla="*/ 304 w 304"/>
                <a:gd name="T19" fmla="*/ 57 h 294"/>
                <a:gd name="T20" fmla="*/ 215 w 304"/>
                <a:gd name="T21" fmla="*/ 0 h 294"/>
                <a:gd name="T22" fmla="*/ 153 w 304"/>
                <a:gd name="T23" fmla="*/ 51 h 294"/>
                <a:gd name="T24" fmla="*/ 92 w 304"/>
                <a:gd name="T25" fmla="*/ 0 h 294"/>
                <a:gd name="T26" fmla="*/ 153 w 304"/>
                <a:gd name="T27" fmla="*/ 53 h 294"/>
                <a:gd name="T28" fmla="*/ 244 w 304"/>
                <a:gd name="T29" fmla="*/ 106 h 294"/>
                <a:gd name="T30" fmla="*/ 154 w 304"/>
                <a:gd name="T31" fmla="*/ 164 h 294"/>
                <a:gd name="T32" fmla="*/ 65 w 304"/>
                <a:gd name="T33" fmla="*/ 108 h 294"/>
                <a:gd name="T34" fmla="*/ 153 w 304"/>
                <a:gd name="T35" fmla="*/ 53 h 294"/>
                <a:gd name="T36" fmla="*/ 153 w 304"/>
                <a:gd name="T37" fmla="*/ 53 h 294"/>
                <a:gd name="T38" fmla="*/ 153 w 304"/>
                <a:gd name="T39" fmla="*/ 180 h 294"/>
                <a:gd name="T40" fmla="*/ 99 w 304"/>
                <a:gd name="T41" fmla="*/ 220 h 294"/>
                <a:gd name="T42" fmla="*/ 93 w 304"/>
                <a:gd name="T43" fmla="*/ 226 h 294"/>
                <a:gd name="T44" fmla="*/ 86 w 304"/>
                <a:gd name="T45" fmla="*/ 222 h 294"/>
                <a:gd name="T46" fmla="*/ 64 w 304"/>
                <a:gd name="T47" fmla="*/ 208 h 294"/>
                <a:gd name="T48" fmla="*/ 64 w 304"/>
                <a:gd name="T49" fmla="*/ 234 h 294"/>
                <a:gd name="T50" fmla="*/ 152 w 304"/>
                <a:gd name="T51" fmla="*/ 294 h 294"/>
                <a:gd name="T52" fmla="*/ 242 w 304"/>
                <a:gd name="T53" fmla="*/ 235 h 294"/>
                <a:gd name="T54" fmla="*/ 242 w 304"/>
                <a:gd name="T55" fmla="*/ 208 h 294"/>
                <a:gd name="T56" fmla="*/ 219 w 304"/>
                <a:gd name="T57" fmla="*/ 222 h 294"/>
                <a:gd name="T58" fmla="*/ 213 w 304"/>
                <a:gd name="T59" fmla="*/ 226 h 294"/>
                <a:gd name="T60" fmla="*/ 206 w 304"/>
                <a:gd name="T61" fmla="*/ 220 h 294"/>
                <a:gd name="T62" fmla="*/ 153 w 304"/>
                <a:gd name="T63" fmla="*/ 180 h 294"/>
                <a:gd name="T64" fmla="*/ 153 w 304"/>
                <a:gd name="T65" fmla="*/ 18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94">
                  <a:moveTo>
                    <a:pt x="92" y="0"/>
                  </a:moveTo>
                  <a:lnTo>
                    <a:pt x="0" y="60"/>
                  </a:lnTo>
                  <a:lnTo>
                    <a:pt x="63" y="108"/>
                  </a:lnTo>
                  <a:lnTo>
                    <a:pt x="0" y="157"/>
                  </a:lnTo>
                  <a:lnTo>
                    <a:pt x="92" y="212"/>
                  </a:lnTo>
                  <a:lnTo>
                    <a:pt x="153" y="166"/>
                  </a:lnTo>
                  <a:lnTo>
                    <a:pt x="213" y="212"/>
                  </a:lnTo>
                  <a:lnTo>
                    <a:pt x="304" y="157"/>
                  </a:lnTo>
                  <a:lnTo>
                    <a:pt x="245" y="107"/>
                  </a:lnTo>
                  <a:lnTo>
                    <a:pt x="304" y="57"/>
                  </a:lnTo>
                  <a:lnTo>
                    <a:pt x="215" y="0"/>
                  </a:lnTo>
                  <a:lnTo>
                    <a:pt x="153" y="51"/>
                  </a:lnTo>
                  <a:lnTo>
                    <a:pt x="92" y="0"/>
                  </a:lnTo>
                  <a:close/>
                  <a:moveTo>
                    <a:pt x="153" y="53"/>
                  </a:moveTo>
                  <a:lnTo>
                    <a:pt x="244" y="106"/>
                  </a:lnTo>
                  <a:lnTo>
                    <a:pt x="154" y="164"/>
                  </a:lnTo>
                  <a:lnTo>
                    <a:pt x="65" y="108"/>
                  </a:lnTo>
                  <a:lnTo>
                    <a:pt x="153" y="53"/>
                  </a:lnTo>
                  <a:lnTo>
                    <a:pt x="153" y="53"/>
                  </a:lnTo>
                  <a:close/>
                  <a:moveTo>
                    <a:pt x="153" y="180"/>
                  </a:moveTo>
                  <a:lnTo>
                    <a:pt x="99" y="220"/>
                  </a:lnTo>
                  <a:lnTo>
                    <a:pt x="93" y="226"/>
                  </a:lnTo>
                  <a:lnTo>
                    <a:pt x="86" y="222"/>
                  </a:lnTo>
                  <a:lnTo>
                    <a:pt x="64" y="208"/>
                  </a:lnTo>
                  <a:lnTo>
                    <a:pt x="64" y="234"/>
                  </a:lnTo>
                  <a:lnTo>
                    <a:pt x="152" y="294"/>
                  </a:lnTo>
                  <a:lnTo>
                    <a:pt x="242" y="235"/>
                  </a:lnTo>
                  <a:lnTo>
                    <a:pt x="242" y="208"/>
                  </a:lnTo>
                  <a:lnTo>
                    <a:pt x="219" y="222"/>
                  </a:lnTo>
                  <a:lnTo>
                    <a:pt x="213" y="226"/>
                  </a:lnTo>
                  <a:lnTo>
                    <a:pt x="206" y="220"/>
                  </a:lnTo>
                  <a:lnTo>
                    <a:pt x="153" y="180"/>
                  </a:lnTo>
                  <a:lnTo>
                    <a:pt x="153" y="18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Rechteck 5"/>
            <p:cNvSpPr/>
            <p:nvPr/>
          </p:nvSpPr>
          <p:spPr bwMode="gray">
            <a:xfrm>
              <a:off x="4384798" y="4827588"/>
              <a:ext cx="4492638" cy="995360"/>
            </a:xfrm>
            <a:prstGeom prst="rect">
              <a:avLst/>
            </a:prstGeom>
            <a:pattFill prst="ltUpDiag">
              <a:fgClr>
                <a:schemeClr val="tx2"/>
              </a:fgClr>
              <a:bgClr>
                <a:schemeClr val="tx2">
                  <a:lumMod val="40000"/>
                  <a:lumOff val="60000"/>
                </a:schemeClr>
              </a:bgClr>
            </a:patt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4000" dirty="0" smtClean="0">
                  <a:latin typeface="Bebas Neue" panose="020B0506020202020201" pitchFamily="34" charset="0"/>
                </a:rPr>
                <a:t>50%</a:t>
              </a:r>
              <a:endParaRPr lang="en-US" sz="4000" dirty="0" smtClean="0">
                <a:latin typeface="Bebas Neue" panose="020B0506020202020201" pitchFamily="34" charset="0"/>
              </a:endParaRPr>
            </a:p>
          </p:txBody>
        </p:sp>
      </p:grpSp>
      <p:grpSp>
        <p:nvGrpSpPr>
          <p:cNvPr id="36" name="Gruppieren 35"/>
          <p:cNvGrpSpPr/>
          <p:nvPr/>
        </p:nvGrpSpPr>
        <p:grpSpPr bwMode="gray">
          <a:xfrm>
            <a:off x="4375523" y="1737168"/>
            <a:ext cx="7274077" cy="1805547"/>
            <a:chOff x="549274" y="1737168"/>
            <a:chExt cx="7274077" cy="1805547"/>
          </a:xfrm>
        </p:grpSpPr>
        <p:sp>
          <p:nvSpPr>
            <p:cNvPr id="11" name="Rechteck 10"/>
            <p:cNvSpPr/>
            <p:nvPr/>
          </p:nvSpPr>
          <p:spPr bwMode="gray">
            <a:xfrm>
              <a:off x="5337820" y="2547355"/>
              <a:ext cx="2485531" cy="995360"/>
            </a:xfrm>
            <a:prstGeom prst="rect">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tx1"/>
                  </a:solidFill>
                </a:rPr>
                <a:t>This text can be replaced with your own text. </a:t>
              </a:r>
              <a:endParaRPr lang="en-US" dirty="0">
                <a:solidFill>
                  <a:schemeClr val="tx1"/>
                </a:solidFill>
              </a:endParaRPr>
            </a:p>
          </p:txBody>
        </p:sp>
        <p:grpSp>
          <p:nvGrpSpPr>
            <p:cNvPr id="24" name="Gruppieren 23"/>
            <p:cNvGrpSpPr/>
            <p:nvPr/>
          </p:nvGrpSpPr>
          <p:grpSpPr bwMode="gray">
            <a:xfrm>
              <a:off x="5002237" y="1737168"/>
              <a:ext cx="671166" cy="606142"/>
              <a:chOff x="10183028" y="4112814"/>
              <a:chExt cx="515296" cy="465373"/>
            </a:xfrm>
            <a:solidFill>
              <a:schemeClr val="accent3">
                <a:lumMod val="60000"/>
                <a:lumOff val="40000"/>
              </a:schemeClr>
            </a:solidFill>
          </p:grpSpPr>
          <p:sp>
            <p:nvSpPr>
              <p:cNvPr id="25" name="Freeform 1489"/>
              <p:cNvSpPr>
                <a:spLocks noEditPoints="1"/>
              </p:cNvSpPr>
              <p:nvPr/>
            </p:nvSpPr>
            <p:spPr bwMode="gray">
              <a:xfrm>
                <a:off x="10183028" y="4112814"/>
                <a:ext cx="515296" cy="465373"/>
              </a:xfrm>
              <a:custGeom>
                <a:avLst/>
                <a:gdLst>
                  <a:gd name="T0" fmla="*/ 16 w 487"/>
                  <a:gd name="T1" fmla="*/ 436 h 436"/>
                  <a:gd name="T2" fmla="*/ 35 w 487"/>
                  <a:gd name="T3" fmla="*/ 392 h 436"/>
                  <a:gd name="T4" fmla="*/ 54 w 487"/>
                  <a:gd name="T5" fmla="*/ 319 h 436"/>
                  <a:gd name="T6" fmla="*/ 50 w 487"/>
                  <a:gd name="T7" fmla="*/ 307 h 436"/>
                  <a:gd name="T8" fmla="*/ 57 w 487"/>
                  <a:gd name="T9" fmla="*/ 89 h 436"/>
                  <a:gd name="T10" fmla="*/ 184 w 487"/>
                  <a:gd name="T11" fmla="*/ 14 h 436"/>
                  <a:gd name="T12" fmla="*/ 353 w 487"/>
                  <a:gd name="T13" fmla="*/ 28 h 436"/>
                  <a:gd name="T14" fmla="*/ 466 w 487"/>
                  <a:gd name="T15" fmla="*/ 138 h 436"/>
                  <a:gd name="T16" fmla="*/ 455 w 487"/>
                  <a:gd name="T17" fmla="*/ 289 h 436"/>
                  <a:gd name="T18" fmla="*/ 331 w 487"/>
                  <a:gd name="T19" fmla="*/ 384 h 436"/>
                  <a:gd name="T20" fmla="*/ 174 w 487"/>
                  <a:gd name="T21" fmla="*/ 388 h 436"/>
                  <a:gd name="T22" fmla="*/ 167 w 487"/>
                  <a:gd name="T23" fmla="*/ 389 h 436"/>
                  <a:gd name="T24" fmla="*/ 98 w 487"/>
                  <a:gd name="T25" fmla="*/ 416 h 436"/>
                  <a:gd name="T26" fmla="*/ 21 w 487"/>
                  <a:gd name="T27" fmla="*/ 436 h 436"/>
                  <a:gd name="T28" fmla="*/ 16 w 487"/>
                  <a:gd name="T29" fmla="*/ 436 h 436"/>
                  <a:gd name="T30" fmla="*/ 88 w 487"/>
                  <a:gd name="T31" fmla="*/ 375 h 436"/>
                  <a:gd name="T32" fmla="*/ 91 w 487"/>
                  <a:gd name="T33" fmla="*/ 374 h 436"/>
                  <a:gd name="T34" fmla="*/ 162 w 487"/>
                  <a:gd name="T35" fmla="*/ 344 h 436"/>
                  <a:gd name="T36" fmla="*/ 175 w 487"/>
                  <a:gd name="T37" fmla="*/ 341 h 436"/>
                  <a:gd name="T38" fmla="*/ 288 w 487"/>
                  <a:gd name="T39" fmla="*/ 348 h 436"/>
                  <a:gd name="T40" fmla="*/ 394 w 487"/>
                  <a:gd name="T41" fmla="*/ 295 h 436"/>
                  <a:gd name="T42" fmla="*/ 434 w 487"/>
                  <a:gd name="T43" fmla="*/ 208 h 436"/>
                  <a:gd name="T44" fmla="*/ 390 w 487"/>
                  <a:gd name="T45" fmla="*/ 106 h 436"/>
                  <a:gd name="T46" fmla="*/ 265 w 487"/>
                  <a:gd name="T47" fmla="*/ 52 h 436"/>
                  <a:gd name="T48" fmla="*/ 160 w 487"/>
                  <a:gd name="T49" fmla="*/ 69 h 436"/>
                  <a:gd name="T50" fmla="*/ 70 w 487"/>
                  <a:gd name="T51" fmla="*/ 153 h 436"/>
                  <a:gd name="T52" fmla="*/ 69 w 487"/>
                  <a:gd name="T53" fmla="*/ 250 h 436"/>
                  <a:gd name="T54" fmla="*/ 101 w 487"/>
                  <a:gd name="T55" fmla="*/ 296 h 436"/>
                  <a:gd name="T56" fmla="*/ 104 w 487"/>
                  <a:gd name="T57" fmla="*/ 306 h 436"/>
                  <a:gd name="T58" fmla="*/ 100 w 487"/>
                  <a:gd name="T59" fmla="*/ 327 h 436"/>
                  <a:gd name="T60" fmla="*/ 88 w 487"/>
                  <a:gd name="T61" fmla="*/ 375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7" h="436">
                    <a:moveTo>
                      <a:pt x="16" y="436"/>
                    </a:moveTo>
                    <a:cubicBezTo>
                      <a:pt x="23" y="421"/>
                      <a:pt x="29" y="407"/>
                      <a:pt x="35" y="392"/>
                    </a:cubicBezTo>
                    <a:cubicBezTo>
                      <a:pt x="44" y="369"/>
                      <a:pt x="52" y="345"/>
                      <a:pt x="54" y="319"/>
                    </a:cubicBezTo>
                    <a:cubicBezTo>
                      <a:pt x="54" y="315"/>
                      <a:pt x="53" y="311"/>
                      <a:pt x="50" y="307"/>
                    </a:cubicBezTo>
                    <a:cubicBezTo>
                      <a:pt x="0" y="240"/>
                      <a:pt x="2" y="152"/>
                      <a:pt x="57" y="89"/>
                    </a:cubicBezTo>
                    <a:cubicBezTo>
                      <a:pt x="91" y="49"/>
                      <a:pt x="134" y="26"/>
                      <a:pt x="184" y="14"/>
                    </a:cubicBezTo>
                    <a:cubicBezTo>
                      <a:pt x="242" y="0"/>
                      <a:pt x="299" y="5"/>
                      <a:pt x="353" y="28"/>
                    </a:cubicBezTo>
                    <a:cubicBezTo>
                      <a:pt x="404" y="51"/>
                      <a:pt x="445" y="85"/>
                      <a:pt x="466" y="138"/>
                    </a:cubicBezTo>
                    <a:cubicBezTo>
                      <a:pt x="487" y="190"/>
                      <a:pt x="483" y="241"/>
                      <a:pt x="455" y="289"/>
                    </a:cubicBezTo>
                    <a:cubicBezTo>
                      <a:pt x="427" y="337"/>
                      <a:pt x="384" y="367"/>
                      <a:pt x="331" y="384"/>
                    </a:cubicBezTo>
                    <a:cubicBezTo>
                      <a:pt x="279" y="401"/>
                      <a:pt x="227" y="400"/>
                      <a:pt x="174" y="388"/>
                    </a:cubicBezTo>
                    <a:cubicBezTo>
                      <a:pt x="172" y="388"/>
                      <a:pt x="169" y="388"/>
                      <a:pt x="167" y="389"/>
                    </a:cubicBezTo>
                    <a:cubicBezTo>
                      <a:pt x="145" y="401"/>
                      <a:pt x="122" y="409"/>
                      <a:pt x="98" y="416"/>
                    </a:cubicBezTo>
                    <a:cubicBezTo>
                      <a:pt x="73" y="423"/>
                      <a:pt x="47" y="429"/>
                      <a:pt x="21" y="436"/>
                    </a:cubicBezTo>
                    <a:cubicBezTo>
                      <a:pt x="20" y="436"/>
                      <a:pt x="18" y="436"/>
                      <a:pt x="16" y="436"/>
                    </a:cubicBezTo>
                    <a:close/>
                    <a:moveTo>
                      <a:pt x="88" y="375"/>
                    </a:moveTo>
                    <a:cubicBezTo>
                      <a:pt x="89" y="375"/>
                      <a:pt x="90" y="375"/>
                      <a:pt x="91" y="374"/>
                    </a:cubicBezTo>
                    <a:cubicBezTo>
                      <a:pt x="115" y="367"/>
                      <a:pt x="139" y="357"/>
                      <a:pt x="162" y="344"/>
                    </a:cubicBezTo>
                    <a:cubicBezTo>
                      <a:pt x="166" y="341"/>
                      <a:pt x="170" y="340"/>
                      <a:pt x="175" y="341"/>
                    </a:cubicBezTo>
                    <a:cubicBezTo>
                      <a:pt x="212" y="351"/>
                      <a:pt x="250" y="354"/>
                      <a:pt x="288" y="348"/>
                    </a:cubicBezTo>
                    <a:cubicBezTo>
                      <a:pt x="329" y="341"/>
                      <a:pt x="365" y="325"/>
                      <a:pt x="394" y="295"/>
                    </a:cubicBezTo>
                    <a:cubicBezTo>
                      <a:pt x="418" y="270"/>
                      <a:pt x="432" y="242"/>
                      <a:pt x="434" y="208"/>
                    </a:cubicBezTo>
                    <a:cubicBezTo>
                      <a:pt x="436" y="167"/>
                      <a:pt x="419" y="133"/>
                      <a:pt x="390" y="106"/>
                    </a:cubicBezTo>
                    <a:cubicBezTo>
                      <a:pt x="355" y="72"/>
                      <a:pt x="312" y="56"/>
                      <a:pt x="265" y="52"/>
                    </a:cubicBezTo>
                    <a:cubicBezTo>
                      <a:pt x="229" y="50"/>
                      <a:pt x="194" y="54"/>
                      <a:pt x="160" y="69"/>
                    </a:cubicBezTo>
                    <a:cubicBezTo>
                      <a:pt x="120" y="86"/>
                      <a:pt x="88" y="112"/>
                      <a:pt x="70" y="153"/>
                    </a:cubicBezTo>
                    <a:cubicBezTo>
                      <a:pt x="56" y="185"/>
                      <a:pt x="56" y="218"/>
                      <a:pt x="69" y="250"/>
                    </a:cubicBezTo>
                    <a:cubicBezTo>
                      <a:pt x="76" y="268"/>
                      <a:pt x="88" y="283"/>
                      <a:pt x="101" y="296"/>
                    </a:cubicBezTo>
                    <a:cubicBezTo>
                      <a:pt x="104" y="299"/>
                      <a:pt x="105" y="302"/>
                      <a:pt x="104" y="306"/>
                    </a:cubicBezTo>
                    <a:cubicBezTo>
                      <a:pt x="103" y="313"/>
                      <a:pt x="102" y="320"/>
                      <a:pt x="100" y="327"/>
                    </a:cubicBezTo>
                    <a:cubicBezTo>
                      <a:pt x="96" y="343"/>
                      <a:pt x="92" y="359"/>
                      <a:pt x="88" y="3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491"/>
              <p:cNvSpPr>
                <a:spLocks/>
              </p:cNvSpPr>
              <p:nvPr/>
            </p:nvSpPr>
            <p:spPr bwMode="gray">
              <a:xfrm>
                <a:off x="10420628" y="4305846"/>
                <a:ext cx="57915" cy="127192"/>
              </a:xfrm>
              <a:custGeom>
                <a:avLst/>
                <a:gdLst>
                  <a:gd name="T0" fmla="*/ 0 w 55"/>
                  <a:gd name="T1" fmla="*/ 118 h 118"/>
                  <a:gd name="T2" fmla="*/ 0 w 55"/>
                  <a:gd name="T3" fmla="*/ 0 h 118"/>
                  <a:gd name="T4" fmla="*/ 55 w 55"/>
                  <a:gd name="T5" fmla="*/ 0 h 118"/>
                  <a:gd name="T6" fmla="*/ 55 w 55"/>
                  <a:gd name="T7" fmla="*/ 118 h 118"/>
                  <a:gd name="T8" fmla="*/ 0 w 55"/>
                  <a:gd name="T9" fmla="*/ 118 h 118"/>
                </a:gdLst>
                <a:ahLst/>
                <a:cxnLst>
                  <a:cxn ang="0">
                    <a:pos x="T0" y="T1"/>
                  </a:cxn>
                  <a:cxn ang="0">
                    <a:pos x="T2" y="T3"/>
                  </a:cxn>
                  <a:cxn ang="0">
                    <a:pos x="T4" y="T5"/>
                  </a:cxn>
                  <a:cxn ang="0">
                    <a:pos x="T6" y="T7"/>
                  </a:cxn>
                  <a:cxn ang="0">
                    <a:pos x="T8" y="T9"/>
                  </a:cxn>
                </a:cxnLst>
                <a:rect l="0" t="0" r="r" b="b"/>
                <a:pathLst>
                  <a:path w="55" h="118">
                    <a:moveTo>
                      <a:pt x="0" y="118"/>
                    </a:moveTo>
                    <a:cubicBezTo>
                      <a:pt x="0" y="78"/>
                      <a:pt x="0" y="39"/>
                      <a:pt x="0" y="0"/>
                    </a:cubicBezTo>
                    <a:cubicBezTo>
                      <a:pt x="18" y="0"/>
                      <a:pt x="36" y="0"/>
                      <a:pt x="55" y="0"/>
                    </a:cubicBezTo>
                    <a:cubicBezTo>
                      <a:pt x="55" y="39"/>
                      <a:pt x="55" y="78"/>
                      <a:pt x="55" y="118"/>
                    </a:cubicBezTo>
                    <a:cubicBezTo>
                      <a:pt x="36" y="118"/>
                      <a:pt x="18" y="118"/>
                      <a:pt x="0"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492"/>
              <p:cNvSpPr>
                <a:spLocks/>
              </p:cNvSpPr>
              <p:nvPr/>
            </p:nvSpPr>
            <p:spPr bwMode="gray">
              <a:xfrm>
                <a:off x="10417658" y="4213071"/>
                <a:ext cx="63855" cy="64344"/>
              </a:xfrm>
              <a:custGeom>
                <a:avLst/>
                <a:gdLst>
                  <a:gd name="T0" fmla="*/ 30 w 61"/>
                  <a:gd name="T1" fmla="*/ 60 h 60"/>
                  <a:gd name="T2" fmla="*/ 0 w 61"/>
                  <a:gd name="T3" fmla="*/ 30 h 60"/>
                  <a:gd name="T4" fmla="*/ 30 w 61"/>
                  <a:gd name="T5" fmla="*/ 0 h 60"/>
                  <a:gd name="T6" fmla="*/ 60 w 61"/>
                  <a:gd name="T7" fmla="*/ 30 h 60"/>
                  <a:gd name="T8" fmla="*/ 30 w 61"/>
                  <a:gd name="T9" fmla="*/ 60 h 60"/>
                </a:gdLst>
                <a:ahLst/>
                <a:cxnLst>
                  <a:cxn ang="0">
                    <a:pos x="T0" y="T1"/>
                  </a:cxn>
                  <a:cxn ang="0">
                    <a:pos x="T2" y="T3"/>
                  </a:cxn>
                  <a:cxn ang="0">
                    <a:pos x="T4" y="T5"/>
                  </a:cxn>
                  <a:cxn ang="0">
                    <a:pos x="T6" y="T7"/>
                  </a:cxn>
                  <a:cxn ang="0">
                    <a:pos x="T8" y="T9"/>
                  </a:cxn>
                </a:cxnLst>
                <a:rect l="0" t="0" r="r" b="b"/>
                <a:pathLst>
                  <a:path w="61" h="60">
                    <a:moveTo>
                      <a:pt x="30" y="60"/>
                    </a:moveTo>
                    <a:cubicBezTo>
                      <a:pt x="13" y="60"/>
                      <a:pt x="0" y="46"/>
                      <a:pt x="0" y="30"/>
                    </a:cubicBezTo>
                    <a:cubicBezTo>
                      <a:pt x="1" y="13"/>
                      <a:pt x="14" y="0"/>
                      <a:pt x="30" y="0"/>
                    </a:cubicBezTo>
                    <a:cubicBezTo>
                      <a:pt x="47" y="0"/>
                      <a:pt x="61" y="14"/>
                      <a:pt x="60" y="30"/>
                    </a:cubicBezTo>
                    <a:cubicBezTo>
                      <a:pt x="60" y="47"/>
                      <a:pt x="47" y="60"/>
                      <a:pt x="30"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 name="Rechteck 9"/>
            <p:cNvSpPr/>
            <p:nvPr/>
          </p:nvSpPr>
          <p:spPr bwMode="gray">
            <a:xfrm>
              <a:off x="549274" y="2547355"/>
              <a:ext cx="4788546" cy="995360"/>
            </a:xfrm>
            <a:prstGeom prst="rect">
              <a:avLst/>
            </a:prstGeom>
            <a:pattFill prst="ltUpDiag">
              <a:fgClr>
                <a:schemeClr val="accent3">
                  <a:lumMod val="60000"/>
                  <a:lumOff val="40000"/>
                </a:schemeClr>
              </a:fgClr>
              <a:bgClr>
                <a:schemeClr val="accent3"/>
              </a:bgClr>
            </a:pattFill>
            <a:ln w="12700">
              <a:solidFill>
                <a:schemeClr val="bg1"/>
              </a:solidFill>
            </a:ln>
          </p:spPr>
          <p:txBody>
            <a:bodyPr vert="horz" wrap="square" lIns="91440" tIns="45720" rIns="91440" bIns="45720" numCol="1" anchor="ctr" anchorCtr="0" compatLnSpc="1">
              <a:prstTxWarp prst="textNoShape">
                <a:avLst/>
              </a:prstTxWarp>
            </a:bodyPr>
            <a:lstStyle/>
            <a:p>
              <a:pPr algn="ctr">
                <a:lnSpc>
                  <a:spcPct val="80000"/>
                </a:lnSpc>
                <a:spcAft>
                  <a:spcPts val="1000"/>
                </a:spcAft>
              </a:pPr>
              <a:r>
                <a:rPr lang="en-US" sz="4000" dirty="0" smtClean="0">
                  <a:solidFill>
                    <a:schemeClr val="lt1"/>
                  </a:solidFill>
                  <a:latin typeface="Bebas Neue" panose="020B0506020202020201" pitchFamily="34" charset="0"/>
                </a:rPr>
                <a:t>20%</a:t>
              </a:r>
              <a:endParaRPr lang="en-US" sz="4000" dirty="0">
                <a:solidFill>
                  <a:schemeClr val="lt1"/>
                </a:solidFill>
                <a:latin typeface="Bebas Neue" panose="020B0506020202020201" pitchFamily="34" charset="0"/>
              </a:endParaRPr>
            </a:p>
          </p:txBody>
        </p:sp>
      </p:grpSp>
      <p:grpSp>
        <p:nvGrpSpPr>
          <p:cNvPr id="37" name="Gruppieren 36"/>
          <p:cNvGrpSpPr/>
          <p:nvPr/>
        </p:nvGrpSpPr>
        <p:grpSpPr bwMode="gray">
          <a:xfrm>
            <a:off x="540000" y="1791276"/>
            <a:ext cx="3420001" cy="1751439"/>
            <a:chOff x="8238874" y="1791276"/>
            <a:chExt cx="3420001" cy="1751439"/>
          </a:xfrm>
        </p:grpSpPr>
        <p:sp>
          <p:nvSpPr>
            <p:cNvPr id="15" name="Rechteck 14"/>
            <p:cNvSpPr/>
            <p:nvPr/>
          </p:nvSpPr>
          <p:spPr bwMode="gray">
            <a:xfrm>
              <a:off x="10766341" y="2547355"/>
              <a:ext cx="892534" cy="995360"/>
            </a:xfrm>
            <a:prstGeom prst="rect">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tx1"/>
                  </a:solidFill>
                </a:rPr>
                <a:t>Info text</a:t>
              </a:r>
              <a:endParaRPr lang="en-US" dirty="0">
                <a:solidFill>
                  <a:schemeClr val="tx1"/>
                </a:solidFill>
              </a:endParaRPr>
            </a:p>
          </p:txBody>
        </p:sp>
        <p:grpSp>
          <p:nvGrpSpPr>
            <p:cNvPr id="30" name="METRO ICON - calendar check"/>
            <p:cNvGrpSpPr>
              <a:grpSpLocks noChangeAspect="1"/>
            </p:cNvGrpSpPr>
            <p:nvPr/>
          </p:nvGrpSpPr>
          <p:grpSpPr bwMode="gray">
            <a:xfrm>
              <a:off x="10491394" y="1791276"/>
              <a:ext cx="567148" cy="544868"/>
              <a:chOff x="11016877" y="5260371"/>
              <a:chExt cx="521996" cy="513072"/>
            </a:xfrm>
            <a:solidFill>
              <a:schemeClr val="accent6"/>
            </a:solidFill>
          </p:grpSpPr>
          <p:sp>
            <p:nvSpPr>
              <p:cNvPr id="31" name="Freeform 45"/>
              <p:cNvSpPr>
                <a:spLocks noEditPoints="1"/>
              </p:cNvSpPr>
              <p:nvPr/>
            </p:nvSpPr>
            <p:spPr bwMode="gray">
              <a:xfrm>
                <a:off x="11016877" y="5316140"/>
                <a:ext cx="521996" cy="457303"/>
              </a:xfrm>
              <a:custGeom>
                <a:avLst/>
                <a:gdLst>
                  <a:gd name="T0" fmla="*/ 0 w 328"/>
                  <a:gd name="T1" fmla="*/ 286 h 286"/>
                  <a:gd name="T2" fmla="*/ 0 w 328"/>
                  <a:gd name="T3" fmla="*/ 0 h 286"/>
                  <a:gd name="T4" fmla="*/ 35 w 328"/>
                  <a:gd name="T5" fmla="*/ 0 h 286"/>
                  <a:gd name="T6" fmla="*/ 35 w 328"/>
                  <a:gd name="T7" fmla="*/ 15 h 286"/>
                  <a:gd name="T8" fmla="*/ 75 w 328"/>
                  <a:gd name="T9" fmla="*/ 45 h 286"/>
                  <a:gd name="T10" fmla="*/ 98 w 328"/>
                  <a:gd name="T11" fmla="*/ 15 h 286"/>
                  <a:gd name="T12" fmla="*/ 98 w 328"/>
                  <a:gd name="T13" fmla="*/ 0 h 286"/>
                  <a:gd name="T14" fmla="*/ 230 w 328"/>
                  <a:gd name="T15" fmla="*/ 0 h 286"/>
                  <a:gd name="T16" fmla="*/ 230 w 328"/>
                  <a:gd name="T17" fmla="*/ 14 h 286"/>
                  <a:gd name="T18" fmla="*/ 253 w 328"/>
                  <a:gd name="T19" fmla="*/ 45 h 286"/>
                  <a:gd name="T20" fmla="*/ 294 w 328"/>
                  <a:gd name="T21" fmla="*/ 16 h 286"/>
                  <a:gd name="T22" fmla="*/ 294 w 328"/>
                  <a:gd name="T23" fmla="*/ 0 h 286"/>
                  <a:gd name="T24" fmla="*/ 328 w 328"/>
                  <a:gd name="T25" fmla="*/ 0 h 286"/>
                  <a:gd name="T26" fmla="*/ 328 w 328"/>
                  <a:gd name="T27" fmla="*/ 286 h 286"/>
                  <a:gd name="T28" fmla="*/ 0 w 328"/>
                  <a:gd name="T29" fmla="*/ 286 h 286"/>
                  <a:gd name="T30" fmla="*/ 32 w 328"/>
                  <a:gd name="T31" fmla="*/ 77 h 286"/>
                  <a:gd name="T32" fmla="*/ 32 w 328"/>
                  <a:gd name="T33" fmla="*/ 254 h 286"/>
                  <a:gd name="T34" fmla="*/ 296 w 328"/>
                  <a:gd name="T35" fmla="*/ 254 h 286"/>
                  <a:gd name="T36" fmla="*/ 296 w 328"/>
                  <a:gd name="T37" fmla="*/ 77 h 286"/>
                  <a:gd name="T38" fmla="*/ 32 w 328"/>
                  <a:gd name="T39" fmla="*/ 77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8" h="286">
                    <a:moveTo>
                      <a:pt x="0" y="286"/>
                    </a:moveTo>
                    <a:cubicBezTo>
                      <a:pt x="0" y="191"/>
                      <a:pt x="0" y="96"/>
                      <a:pt x="0" y="0"/>
                    </a:cubicBezTo>
                    <a:cubicBezTo>
                      <a:pt x="11" y="0"/>
                      <a:pt x="23" y="0"/>
                      <a:pt x="35" y="0"/>
                    </a:cubicBezTo>
                    <a:cubicBezTo>
                      <a:pt x="35" y="5"/>
                      <a:pt x="34" y="10"/>
                      <a:pt x="35" y="15"/>
                    </a:cubicBezTo>
                    <a:cubicBezTo>
                      <a:pt x="35" y="36"/>
                      <a:pt x="55" y="51"/>
                      <a:pt x="75" y="45"/>
                    </a:cubicBezTo>
                    <a:cubicBezTo>
                      <a:pt x="89" y="42"/>
                      <a:pt x="98" y="29"/>
                      <a:pt x="98" y="15"/>
                    </a:cubicBezTo>
                    <a:cubicBezTo>
                      <a:pt x="98" y="10"/>
                      <a:pt x="98" y="5"/>
                      <a:pt x="98" y="0"/>
                    </a:cubicBezTo>
                    <a:cubicBezTo>
                      <a:pt x="142" y="0"/>
                      <a:pt x="186" y="0"/>
                      <a:pt x="230" y="0"/>
                    </a:cubicBezTo>
                    <a:cubicBezTo>
                      <a:pt x="230" y="5"/>
                      <a:pt x="230" y="9"/>
                      <a:pt x="230" y="14"/>
                    </a:cubicBezTo>
                    <a:cubicBezTo>
                      <a:pt x="231" y="29"/>
                      <a:pt x="240" y="41"/>
                      <a:pt x="253" y="45"/>
                    </a:cubicBezTo>
                    <a:cubicBezTo>
                      <a:pt x="273" y="51"/>
                      <a:pt x="293" y="37"/>
                      <a:pt x="294" y="16"/>
                    </a:cubicBezTo>
                    <a:cubicBezTo>
                      <a:pt x="294" y="11"/>
                      <a:pt x="294" y="6"/>
                      <a:pt x="294" y="0"/>
                    </a:cubicBezTo>
                    <a:cubicBezTo>
                      <a:pt x="306" y="0"/>
                      <a:pt x="317" y="0"/>
                      <a:pt x="328" y="0"/>
                    </a:cubicBezTo>
                    <a:cubicBezTo>
                      <a:pt x="328" y="95"/>
                      <a:pt x="328" y="190"/>
                      <a:pt x="328" y="286"/>
                    </a:cubicBezTo>
                    <a:cubicBezTo>
                      <a:pt x="219" y="286"/>
                      <a:pt x="109" y="286"/>
                      <a:pt x="0" y="286"/>
                    </a:cubicBezTo>
                    <a:close/>
                    <a:moveTo>
                      <a:pt x="32" y="77"/>
                    </a:moveTo>
                    <a:cubicBezTo>
                      <a:pt x="32" y="136"/>
                      <a:pt x="32" y="195"/>
                      <a:pt x="32" y="254"/>
                    </a:cubicBezTo>
                    <a:cubicBezTo>
                      <a:pt x="120" y="254"/>
                      <a:pt x="208" y="254"/>
                      <a:pt x="296" y="254"/>
                    </a:cubicBezTo>
                    <a:cubicBezTo>
                      <a:pt x="296" y="195"/>
                      <a:pt x="296" y="136"/>
                      <a:pt x="296" y="77"/>
                    </a:cubicBezTo>
                    <a:cubicBezTo>
                      <a:pt x="208" y="77"/>
                      <a:pt x="120" y="77"/>
                      <a:pt x="32" y="7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2" name="Freeform 45"/>
              <p:cNvSpPr>
                <a:spLocks/>
              </p:cNvSpPr>
              <p:nvPr/>
            </p:nvSpPr>
            <p:spPr bwMode="gray">
              <a:xfrm>
                <a:off x="11411721" y="5260371"/>
                <a:ext cx="46846" cy="104845"/>
              </a:xfrm>
              <a:custGeom>
                <a:avLst/>
                <a:gdLst>
                  <a:gd name="T0" fmla="*/ 29 w 29"/>
                  <a:gd name="T1" fmla="*/ 33 h 66"/>
                  <a:gd name="T2" fmla="*/ 29 w 29"/>
                  <a:gd name="T3" fmla="*/ 50 h 66"/>
                  <a:gd name="T4" fmla="*/ 14 w 29"/>
                  <a:gd name="T5" fmla="*/ 66 h 66"/>
                  <a:gd name="T6" fmla="*/ 0 w 29"/>
                  <a:gd name="T7" fmla="*/ 50 h 66"/>
                  <a:gd name="T8" fmla="*/ 0 w 29"/>
                  <a:gd name="T9" fmla="*/ 16 h 66"/>
                  <a:gd name="T10" fmla="*/ 14 w 29"/>
                  <a:gd name="T11" fmla="*/ 0 h 66"/>
                  <a:gd name="T12" fmla="*/ 29 w 29"/>
                  <a:gd name="T13" fmla="*/ 16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0"/>
                    </a:cubicBezTo>
                    <a:cubicBezTo>
                      <a:pt x="29" y="59"/>
                      <a:pt x="23" y="65"/>
                      <a:pt x="14" y="66"/>
                    </a:cubicBezTo>
                    <a:cubicBezTo>
                      <a:pt x="6" y="66"/>
                      <a:pt x="0" y="60"/>
                      <a:pt x="0" y="50"/>
                    </a:cubicBezTo>
                    <a:cubicBezTo>
                      <a:pt x="0" y="39"/>
                      <a:pt x="0" y="27"/>
                      <a:pt x="0" y="16"/>
                    </a:cubicBezTo>
                    <a:cubicBezTo>
                      <a:pt x="0" y="7"/>
                      <a:pt x="6" y="0"/>
                      <a:pt x="14" y="0"/>
                    </a:cubicBezTo>
                    <a:cubicBezTo>
                      <a:pt x="22" y="0"/>
                      <a:pt x="29" y="7"/>
                      <a:pt x="29" y="16"/>
                    </a:cubicBezTo>
                    <a:cubicBezTo>
                      <a:pt x="29" y="22"/>
                      <a:pt x="29" y="28"/>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3" name="Freeform 45"/>
              <p:cNvSpPr>
                <a:spLocks/>
              </p:cNvSpPr>
              <p:nvPr/>
            </p:nvSpPr>
            <p:spPr bwMode="gray">
              <a:xfrm>
                <a:off x="11099416" y="5260371"/>
                <a:ext cx="46846" cy="104845"/>
              </a:xfrm>
              <a:custGeom>
                <a:avLst/>
                <a:gdLst>
                  <a:gd name="T0" fmla="*/ 29 w 29"/>
                  <a:gd name="T1" fmla="*/ 33 h 66"/>
                  <a:gd name="T2" fmla="*/ 29 w 29"/>
                  <a:gd name="T3" fmla="*/ 51 h 66"/>
                  <a:gd name="T4" fmla="*/ 14 w 29"/>
                  <a:gd name="T5" fmla="*/ 66 h 66"/>
                  <a:gd name="T6" fmla="*/ 0 w 29"/>
                  <a:gd name="T7" fmla="*/ 51 h 66"/>
                  <a:gd name="T8" fmla="*/ 0 w 29"/>
                  <a:gd name="T9" fmla="*/ 15 h 66"/>
                  <a:gd name="T10" fmla="*/ 14 w 29"/>
                  <a:gd name="T11" fmla="*/ 0 h 66"/>
                  <a:gd name="T12" fmla="*/ 29 w 29"/>
                  <a:gd name="T13" fmla="*/ 15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1"/>
                    </a:cubicBezTo>
                    <a:cubicBezTo>
                      <a:pt x="29" y="59"/>
                      <a:pt x="23" y="66"/>
                      <a:pt x="14" y="66"/>
                    </a:cubicBezTo>
                    <a:cubicBezTo>
                      <a:pt x="6" y="66"/>
                      <a:pt x="0" y="59"/>
                      <a:pt x="0" y="51"/>
                    </a:cubicBezTo>
                    <a:cubicBezTo>
                      <a:pt x="0" y="39"/>
                      <a:pt x="0" y="27"/>
                      <a:pt x="0" y="15"/>
                    </a:cubicBezTo>
                    <a:cubicBezTo>
                      <a:pt x="0" y="7"/>
                      <a:pt x="6" y="0"/>
                      <a:pt x="14" y="0"/>
                    </a:cubicBezTo>
                    <a:cubicBezTo>
                      <a:pt x="22" y="0"/>
                      <a:pt x="29" y="6"/>
                      <a:pt x="29" y="15"/>
                    </a:cubicBezTo>
                    <a:cubicBezTo>
                      <a:pt x="29" y="21"/>
                      <a:pt x="29" y="27"/>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sp>
            <p:nvSpPr>
              <p:cNvPr id="34" name="Freeform 45"/>
              <p:cNvSpPr>
                <a:spLocks/>
              </p:cNvSpPr>
              <p:nvPr/>
            </p:nvSpPr>
            <p:spPr bwMode="gray">
              <a:xfrm>
                <a:off x="11164107" y="5478984"/>
                <a:ext cx="236460" cy="202998"/>
              </a:xfrm>
              <a:custGeom>
                <a:avLst/>
                <a:gdLst>
                  <a:gd name="T0" fmla="*/ 60 w 149"/>
                  <a:gd name="T1" fmla="*/ 128 h 128"/>
                  <a:gd name="T2" fmla="*/ 0 w 149"/>
                  <a:gd name="T3" fmla="*/ 64 h 128"/>
                  <a:gd name="T4" fmla="*/ 11 w 149"/>
                  <a:gd name="T5" fmla="*/ 54 h 128"/>
                  <a:gd name="T6" fmla="*/ 15 w 149"/>
                  <a:gd name="T7" fmla="*/ 55 h 128"/>
                  <a:gd name="T8" fmla="*/ 47 w 149"/>
                  <a:gd name="T9" fmla="*/ 74 h 128"/>
                  <a:gd name="T10" fmla="*/ 54 w 149"/>
                  <a:gd name="T11" fmla="*/ 78 h 128"/>
                  <a:gd name="T12" fmla="*/ 145 w 149"/>
                  <a:gd name="T13" fmla="*/ 0 h 128"/>
                  <a:gd name="T14" fmla="*/ 146 w 149"/>
                  <a:gd name="T15" fmla="*/ 2 h 128"/>
                  <a:gd name="T16" fmla="*/ 149 w 149"/>
                  <a:gd name="T17" fmla="*/ 9 h 128"/>
                  <a:gd name="T18" fmla="*/ 60 w 149"/>
                  <a:gd name="T19"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28">
                    <a:moveTo>
                      <a:pt x="60" y="128"/>
                    </a:moveTo>
                    <a:cubicBezTo>
                      <a:pt x="40" y="107"/>
                      <a:pt x="21" y="86"/>
                      <a:pt x="0" y="64"/>
                    </a:cubicBezTo>
                    <a:cubicBezTo>
                      <a:pt x="4" y="61"/>
                      <a:pt x="7" y="58"/>
                      <a:pt x="11" y="54"/>
                    </a:cubicBezTo>
                    <a:cubicBezTo>
                      <a:pt x="12" y="54"/>
                      <a:pt x="14" y="54"/>
                      <a:pt x="15" y="55"/>
                    </a:cubicBezTo>
                    <a:cubicBezTo>
                      <a:pt x="26" y="61"/>
                      <a:pt x="37" y="67"/>
                      <a:pt x="47" y="74"/>
                    </a:cubicBezTo>
                    <a:cubicBezTo>
                      <a:pt x="49" y="75"/>
                      <a:pt x="51" y="76"/>
                      <a:pt x="54" y="78"/>
                    </a:cubicBezTo>
                    <a:cubicBezTo>
                      <a:pt x="80" y="47"/>
                      <a:pt x="110" y="21"/>
                      <a:pt x="145" y="0"/>
                    </a:cubicBezTo>
                    <a:cubicBezTo>
                      <a:pt x="145" y="1"/>
                      <a:pt x="146" y="1"/>
                      <a:pt x="146" y="2"/>
                    </a:cubicBezTo>
                    <a:cubicBezTo>
                      <a:pt x="147" y="5"/>
                      <a:pt x="148" y="7"/>
                      <a:pt x="149" y="9"/>
                    </a:cubicBezTo>
                    <a:cubicBezTo>
                      <a:pt x="110" y="42"/>
                      <a:pt x="85" y="85"/>
                      <a:pt x="60" y="12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pPr>
                  <a:lnSpc>
                    <a:spcPct val="90000"/>
                  </a:lnSpc>
                  <a:spcAft>
                    <a:spcPts val="1000"/>
                  </a:spcAft>
                </a:pPr>
                <a:endParaRPr lang="en-US" dirty="0"/>
              </a:p>
            </p:txBody>
          </p:sp>
        </p:grpSp>
        <p:sp>
          <p:nvSpPr>
            <p:cNvPr id="14" name="Rechteck 13"/>
            <p:cNvSpPr/>
            <p:nvPr/>
          </p:nvSpPr>
          <p:spPr bwMode="gray">
            <a:xfrm>
              <a:off x="8238874" y="2547354"/>
              <a:ext cx="2527467" cy="995360"/>
            </a:xfrm>
            <a:prstGeom prst="rect">
              <a:avLst/>
            </a:prstGeom>
            <a:pattFill prst="ltUpDiag">
              <a:fgClr>
                <a:schemeClr val="accent6">
                  <a:lumMod val="60000"/>
                  <a:lumOff val="40000"/>
                </a:schemeClr>
              </a:fgClr>
              <a:bgClr>
                <a:schemeClr val="accent6"/>
              </a:bgClr>
            </a:pattFill>
            <a:ln w="12700">
              <a:solidFill>
                <a:schemeClr val="bg1"/>
              </a:solidFill>
            </a:ln>
          </p:spPr>
          <p:txBody>
            <a:bodyPr vert="horz" wrap="square" lIns="91440" tIns="45720" rIns="91440" bIns="45720" numCol="1" anchor="ctr" anchorCtr="0" compatLnSpc="1">
              <a:prstTxWarp prst="textNoShape">
                <a:avLst/>
              </a:prstTxWarp>
            </a:bodyPr>
            <a:lstStyle/>
            <a:p>
              <a:pPr algn="ctr">
                <a:lnSpc>
                  <a:spcPct val="80000"/>
                </a:lnSpc>
                <a:spcAft>
                  <a:spcPts val="1000"/>
                </a:spcAft>
              </a:pPr>
              <a:r>
                <a:rPr lang="en-US" sz="4000" dirty="0" smtClean="0">
                  <a:solidFill>
                    <a:schemeClr val="lt1"/>
                  </a:solidFill>
                  <a:latin typeface="Bebas Neue" panose="020B0506020202020201" pitchFamily="34" charset="0"/>
                </a:rPr>
                <a:t>80%</a:t>
              </a:r>
              <a:endParaRPr lang="en-US" sz="4000" dirty="0">
                <a:solidFill>
                  <a:schemeClr val="lt1"/>
                </a:solidFill>
                <a:latin typeface="Bebas Neue" panose="020B0506020202020201" pitchFamily="34" charset="0"/>
              </a:endParaRPr>
            </a:p>
          </p:txBody>
        </p:sp>
      </p:grpSp>
      <p:grpSp>
        <p:nvGrpSpPr>
          <p:cNvPr id="35" name="Gruppieren 34"/>
          <p:cNvGrpSpPr/>
          <p:nvPr/>
        </p:nvGrpSpPr>
        <p:grpSpPr bwMode="gray">
          <a:xfrm>
            <a:off x="8220325" y="3978718"/>
            <a:ext cx="3429275" cy="1844230"/>
            <a:chOff x="540000" y="3978718"/>
            <a:chExt cx="3429275" cy="1844230"/>
          </a:xfrm>
        </p:grpSpPr>
        <p:sp>
          <p:nvSpPr>
            <p:cNvPr id="5" name="Rechteck 4"/>
            <p:cNvSpPr/>
            <p:nvPr/>
          </p:nvSpPr>
          <p:spPr bwMode="gray">
            <a:xfrm>
              <a:off x="1695451" y="4827588"/>
              <a:ext cx="2273824" cy="995360"/>
            </a:xfrm>
            <a:prstGeom prst="rect">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tx1"/>
                  </a:solidFill>
                </a:rPr>
                <a:t>This text can be replaced with your </a:t>
              </a:r>
              <a:br>
                <a:rPr lang="en-US" dirty="0" smtClean="0">
                  <a:solidFill>
                    <a:schemeClr val="tx1"/>
                  </a:solidFill>
                </a:rPr>
              </a:br>
              <a:r>
                <a:rPr lang="en-US" dirty="0" smtClean="0">
                  <a:solidFill>
                    <a:schemeClr val="tx1"/>
                  </a:solidFill>
                </a:rPr>
                <a:t>own text. </a:t>
              </a:r>
              <a:endParaRPr lang="en-US" dirty="0">
                <a:solidFill>
                  <a:schemeClr val="tx1"/>
                </a:solidFill>
              </a:endParaRPr>
            </a:p>
          </p:txBody>
        </p:sp>
        <p:sp>
          <p:nvSpPr>
            <p:cNvPr id="28" name="METRO ICON - paper airplane"/>
            <p:cNvSpPr>
              <a:spLocks noChangeAspect="1" noEditPoints="1"/>
            </p:cNvSpPr>
            <p:nvPr/>
          </p:nvSpPr>
          <p:spPr bwMode="gray">
            <a:xfrm>
              <a:off x="1320548" y="3978718"/>
              <a:ext cx="749804" cy="613920"/>
            </a:xfrm>
            <a:custGeom>
              <a:avLst/>
              <a:gdLst>
                <a:gd name="T0" fmla="*/ 457 w 472"/>
                <a:gd name="T1" fmla="*/ 4 h 381"/>
                <a:gd name="T2" fmla="*/ 9 w 472"/>
                <a:gd name="T3" fmla="*/ 162 h 381"/>
                <a:gd name="T4" fmla="*/ 8 w 472"/>
                <a:gd name="T5" fmla="*/ 174 h 381"/>
                <a:gd name="T6" fmla="*/ 105 w 472"/>
                <a:gd name="T7" fmla="*/ 212 h 381"/>
                <a:gd name="T8" fmla="*/ 105 w 472"/>
                <a:gd name="T9" fmla="*/ 212 h 381"/>
                <a:gd name="T10" fmla="*/ 162 w 472"/>
                <a:gd name="T11" fmla="*/ 235 h 381"/>
                <a:gd name="T12" fmla="*/ 441 w 472"/>
                <a:gd name="T13" fmla="*/ 30 h 381"/>
                <a:gd name="T14" fmla="*/ 446 w 472"/>
                <a:gd name="T15" fmla="*/ 36 h 381"/>
                <a:gd name="T16" fmla="*/ 246 w 472"/>
                <a:gd name="T17" fmla="*/ 252 h 381"/>
                <a:gd name="T18" fmla="*/ 246 w 472"/>
                <a:gd name="T19" fmla="*/ 252 h 381"/>
                <a:gd name="T20" fmla="*/ 235 w 472"/>
                <a:gd name="T21" fmla="*/ 265 h 381"/>
                <a:gd name="T22" fmla="*/ 250 w 472"/>
                <a:gd name="T23" fmla="*/ 273 h 381"/>
                <a:gd name="T24" fmla="*/ 377 w 472"/>
                <a:gd name="T25" fmla="*/ 341 h 381"/>
                <a:gd name="T26" fmla="*/ 396 w 472"/>
                <a:gd name="T27" fmla="*/ 333 h 381"/>
                <a:gd name="T28" fmla="*/ 469 w 472"/>
                <a:gd name="T29" fmla="*/ 14 h 381"/>
                <a:gd name="T30" fmla="*/ 457 w 472"/>
                <a:gd name="T31" fmla="*/ 4 h 381"/>
                <a:gd name="T32" fmla="*/ 161 w 472"/>
                <a:gd name="T33" fmla="*/ 373 h 381"/>
                <a:gd name="T34" fmla="*/ 170 w 472"/>
                <a:gd name="T35" fmla="*/ 376 h 381"/>
                <a:gd name="T36" fmla="*/ 242 w 472"/>
                <a:gd name="T37" fmla="*/ 311 h 381"/>
                <a:gd name="T38" fmla="*/ 161 w 472"/>
                <a:gd name="T39" fmla="*/ 269 h 381"/>
                <a:gd name="T40" fmla="*/ 161 w 472"/>
                <a:gd name="T41" fmla="*/ 373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2" h="381">
                  <a:moveTo>
                    <a:pt x="457" y="4"/>
                  </a:moveTo>
                  <a:cubicBezTo>
                    <a:pt x="448" y="7"/>
                    <a:pt x="17" y="159"/>
                    <a:pt x="9" y="162"/>
                  </a:cubicBezTo>
                  <a:cubicBezTo>
                    <a:pt x="1" y="164"/>
                    <a:pt x="0" y="170"/>
                    <a:pt x="8" y="174"/>
                  </a:cubicBezTo>
                  <a:cubicBezTo>
                    <a:pt x="19" y="178"/>
                    <a:pt x="105" y="212"/>
                    <a:pt x="105" y="212"/>
                  </a:cubicBezTo>
                  <a:cubicBezTo>
                    <a:pt x="105" y="212"/>
                    <a:pt x="105" y="212"/>
                    <a:pt x="105" y="212"/>
                  </a:cubicBezTo>
                  <a:cubicBezTo>
                    <a:pt x="162" y="235"/>
                    <a:pt x="162" y="235"/>
                    <a:pt x="162" y="235"/>
                  </a:cubicBezTo>
                  <a:cubicBezTo>
                    <a:pt x="162" y="235"/>
                    <a:pt x="437" y="33"/>
                    <a:pt x="441" y="30"/>
                  </a:cubicBezTo>
                  <a:cubicBezTo>
                    <a:pt x="445" y="28"/>
                    <a:pt x="449" y="33"/>
                    <a:pt x="446" y="36"/>
                  </a:cubicBezTo>
                  <a:cubicBezTo>
                    <a:pt x="444" y="39"/>
                    <a:pt x="246" y="252"/>
                    <a:pt x="246" y="252"/>
                  </a:cubicBezTo>
                  <a:cubicBezTo>
                    <a:pt x="246" y="252"/>
                    <a:pt x="246" y="252"/>
                    <a:pt x="246" y="252"/>
                  </a:cubicBezTo>
                  <a:cubicBezTo>
                    <a:pt x="235" y="265"/>
                    <a:pt x="235" y="265"/>
                    <a:pt x="235" y="265"/>
                  </a:cubicBezTo>
                  <a:cubicBezTo>
                    <a:pt x="250" y="273"/>
                    <a:pt x="250" y="273"/>
                    <a:pt x="250" y="273"/>
                  </a:cubicBezTo>
                  <a:cubicBezTo>
                    <a:pt x="250" y="273"/>
                    <a:pt x="368" y="337"/>
                    <a:pt x="377" y="341"/>
                  </a:cubicBezTo>
                  <a:cubicBezTo>
                    <a:pt x="384" y="345"/>
                    <a:pt x="394" y="342"/>
                    <a:pt x="396" y="333"/>
                  </a:cubicBezTo>
                  <a:cubicBezTo>
                    <a:pt x="398" y="322"/>
                    <a:pt x="468" y="21"/>
                    <a:pt x="469" y="14"/>
                  </a:cubicBezTo>
                  <a:cubicBezTo>
                    <a:pt x="472" y="6"/>
                    <a:pt x="466" y="0"/>
                    <a:pt x="457" y="4"/>
                  </a:cubicBezTo>
                  <a:close/>
                  <a:moveTo>
                    <a:pt x="161" y="373"/>
                  </a:moveTo>
                  <a:cubicBezTo>
                    <a:pt x="161" y="379"/>
                    <a:pt x="165" y="381"/>
                    <a:pt x="170" y="376"/>
                  </a:cubicBezTo>
                  <a:cubicBezTo>
                    <a:pt x="176" y="370"/>
                    <a:pt x="242" y="311"/>
                    <a:pt x="242" y="311"/>
                  </a:cubicBezTo>
                  <a:cubicBezTo>
                    <a:pt x="161" y="269"/>
                    <a:pt x="161" y="269"/>
                    <a:pt x="161" y="269"/>
                  </a:cubicBezTo>
                  <a:lnTo>
                    <a:pt x="161" y="373"/>
                  </a:lnTo>
                  <a:close/>
                </a:path>
              </a:pathLst>
            </a:custGeom>
            <a:solidFill>
              <a:schemeClr val="accent1">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 name="Rechteck 3"/>
            <p:cNvSpPr/>
            <p:nvPr/>
          </p:nvSpPr>
          <p:spPr bwMode="gray">
            <a:xfrm>
              <a:off x="540000" y="4827588"/>
              <a:ext cx="1155450" cy="995360"/>
            </a:xfrm>
            <a:prstGeom prst="rect">
              <a:avLst/>
            </a:prstGeom>
            <a:pattFill prst="ltUpDiag">
              <a:fgClr>
                <a:schemeClr val="accent1">
                  <a:lumMod val="60000"/>
                  <a:lumOff val="40000"/>
                </a:schemeClr>
              </a:fgClr>
              <a:bgClr>
                <a:schemeClr val="accent1">
                  <a:lumMod val="40000"/>
                  <a:lumOff val="60000"/>
                </a:schemeClr>
              </a:bgClr>
            </a:pattFill>
            <a:ln w="12700">
              <a:solidFill>
                <a:schemeClr val="bg1"/>
              </a:solidFill>
            </a:ln>
          </p:spPr>
          <p:txBody>
            <a:bodyPr vert="horz" wrap="square" lIns="91440" tIns="45720" rIns="91440" bIns="45720" numCol="1" anchor="ctr" anchorCtr="0" compatLnSpc="1">
              <a:prstTxWarp prst="textNoShape">
                <a:avLst/>
              </a:prstTxWarp>
            </a:bodyPr>
            <a:lstStyle/>
            <a:p>
              <a:pPr algn="ctr">
                <a:lnSpc>
                  <a:spcPct val="80000"/>
                </a:lnSpc>
                <a:spcAft>
                  <a:spcPts val="1000"/>
                </a:spcAft>
              </a:pPr>
              <a:r>
                <a:rPr lang="en-US" sz="4000" dirty="0" smtClean="0">
                  <a:solidFill>
                    <a:schemeClr val="lt1"/>
                  </a:solidFill>
                  <a:latin typeface="Bebas Neue" panose="020B0506020202020201" pitchFamily="34" charset="0"/>
                </a:rPr>
                <a:t>25%</a:t>
              </a:r>
              <a:endParaRPr lang="en-US" sz="4000" dirty="0">
                <a:solidFill>
                  <a:schemeClr val="lt1"/>
                </a:solidFill>
                <a:latin typeface="Bebas Neue" panose="020B0506020202020201" pitchFamily="34" charset="0"/>
              </a:endParaRPr>
            </a:p>
          </p:txBody>
        </p:sp>
      </p:grpSp>
    </p:spTree>
    <p:extLst>
      <p:ext uri="{BB962C8B-B14F-4D97-AF65-F5344CB8AC3E}">
        <p14:creationId xmlns:p14="http://schemas.microsoft.com/office/powerpoint/2010/main" val="520018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hteck 2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12" name="Gruppieren 11"/>
          <p:cNvGrpSpPr/>
          <p:nvPr/>
        </p:nvGrpSpPr>
        <p:grpSpPr bwMode="gray">
          <a:xfrm>
            <a:off x="7401464" y="1724953"/>
            <a:ext cx="4248136" cy="1816376"/>
            <a:chOff x="7401464" y="1724953"/>
            <a:chExt cx="4248136" cy="1816376"/>
          </a:xfrm>
        </p:grpSpPr>
        <p:grpSp>
          <p:nvGrpSpPr>
            <p:cNvPr id="5" name="Gruppieren 4"/>
            <p:cNvGrpSpPr/>
            <p:nvPr/>
          </p:nvGrpSpPr>
          <p:grpSpPr bwMode="gray">
            <a:xfrm>
              <a:off x="9377651" y="1724953"/>
              <a:ext cx="792153" cy="603363"/>
              <a:chOff x="1071314" y="1348686"/>
              <a:chExt cx="1099732" cy="837638"/>
            </a:xfrm>
            <a:solidFill>
              <a:schemeClr val="accent3"/>
            </a:solidFill>
          </p:grpSpPr>
          <p:sp>
            <p:nvSpPr>
              <p:cNvPr id="6" name="Freeform 1417"/>
              <p:cNvSpPr>
                <a:spLocks noEditPoints="1"/>
              </p:cNvSpPr>
              <p:nvPr/>
            </p:nvSpPr>
            <p:spPr bwMode="gray">
              <a:xfrm>
                <a:off x="1071314" y="1966100"/>
                <a:ext cx="1099732" cy="220224"/>
              </a:xfrm>
              <a:custGeom>
                <a:avLst/>
                <a:gdLst>
                  <a:gd name="T0" fmla="*/ 395 w 395"/>
                  <a:gd name="T1" fmla="*/ 79 h 79"/>
                  <a:gd name="T2" fmla="*/ 0 w 395"/>
                  <a:gd name="T3" fmla="*/ 79 h 79"/>
                  <a:gd name="T4" fmla="*/ 2 w 395"/>
                  <a:gd name="T5" fmla="*/ 75 h 79"/>
                  <a:gd name="T6" fmla="*/ 42 w 395"/>
                  <a:gd name="T7" fmla="*/ 4 h 79"/>
                  <a:gd name="T8" fmla="*/ 49 w 395"/>
                  <a:gd name="T9" fmla="*/ 0 h 79"/>
                  <a:gd name="T10" fmla="*/ 346 w 395"/>
                  <a:gd name="T11" fmla="*/ 0 h 79"/>
                  <a:gd name="T12" fmla="*/ 351 w 395"/>
                  <a:gd name="T13" fmla="*/ 3 h 79"/>
                  <a:gd name="T14" fmla="*/ 394 w 395"/>
                  <a:gd name="T15" fmla="*/ 77 h 79"/>
                  <a:gd name="T16" fmla="*/ 395 w 395"/>
                  <a:gd name="T17" fmla="*/ 79 h 79"/>
                  <a:gd name="T18" fmla="*/ 161 w 395"/>
                  <a:gd name="T19" fmla="*/ 62 h 79"/>
                  <a:gd name="T20" fmla="*/ 234 w 395"/>
                  <a:gd name="T21" fmla="*/ 62 h 79"/>
                  <a:gd name="T22" fmla="*/ 227 w 395"/>
                  <a:gd name="T23" fmla="*/ 42 h 79"/>
                  <a:gd name="T24" fmla="*/ 224 w 395"/>
                  <a:gd name="T25" fmla="*/ 40 h 79"/>
                  <a:gd name="T26" fmla="*/ 171 w 395"/>
                  <a:gd name="T27" fmla="*/ 40 h 79"/>
                  <a:gd name="T28" fmla="*/ 168 w 395"/>
                  <a:gd name="T29" fmla="*/ 42 h 79"/>
                  <a:gd name="T30" fmla="*/ 161 w 395"/>
                  <a:gd name="T31" fmla="*/ 6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5" h="79">
                    <a:moveTo>
                      <a:pt x="395" y="79"/>
                    </a:moveTo>
                    <a:cubicBezTo>
                      <a:pt x="263" y="79"/>
                      <a:pt x="132" y="79"/>
                      <a:pt x="0" y="79"/>
                    </a:cubicBezTo>
                    <a:cubicBezTo>
                      <a:pt x="0" y="78"/>
                      <a:pt x="1" y="76"/>
                      <a:pt x="2" y="75"/>
                    </a:cubicBezTo>
                    <a:cubicBezTo>
                      <a:pt x="15" y="51"/>
                      <a:pt x="29" y="28"/>
                      <a:pt x="42" y="4"/>
                    </a:cubicBezTo>
                    <a:cubicBezTo>
                      <a:pt x="44" y="1"/>
                      <a:pt x="46" y="0"/>
                      <a:pt x="49" y="0"/>
                    </a:cubicBezTo>
                    <a:cubicBezTo>
                      <a:pt x="148" y="0"/>
                      <a:pt x="247" y="0"/>
                      <a:pt x="346" y="0"/>
                    </a:cubicBezTo>
                    <a:cubicBezTo>
                      <a:pt x="348" y="0"/>
                      <a:pt x="351" y="1"/>
                      <a:pt x="351" y="3"/>
                    </a:cubicBezTo>
                    <a:cubicBezTo>
                      <a:pt x="366" y="28"/>
                      <a:pt x="380" y="52"/>
                      <a:pt x="394" y="77"/>
                    </a:cubicBezTo>
                    <a:cubicBezTo>
                      <a:pt x="395" y="78"/>
                      <a:pt x="395" y="78"/>
                      <a:pt x="395" y="79"/>
                    </a:cubicBezTo>
                    <a:close/>
                    <a:moveTo>
                      <a:pt x="161" y="62"/>
                    </a:moveTo>
                    <a:cubicBezTo>
                      <a:pt x="186" y="62"/>
                      <a:pt x="209" y="62"/>
                      <a:pt x="234" y="62"/>
                    </a:cubicBezTo>
                    <a:cubicBezTo>
                      <a:pt x="232" y="55"/>
                      <a:pt x="230" y="49"/>
                      <a:pt x="227" y="42"/>
                    </a:cubicBezTo>
                    <a:cubicBezTo>
                      <a:pt x="227" y="41"/>
                      <a:pt x="225" y="40"/>
                      <a:pt x="224" y="40"/>
                    </a:cubicBezTo>
                    <a:cubicBezTo>
                      <a:pt x="206" y="40"/>
                      <a:pt x="189" y="40"/>
                      <a:pt x="171" y="40"/>
                    </a:cubicBezTo>
                    <a:cubicBezTo>
                      <a:pt x="170" y="40"/>
                      <a:pt x="168" y="41"/>
                      <a:pt x="168" y="42"/>
                    </a:cubicBezTo>
                    <a:cubicBezTo>
                      <a:pt x="165" y="49"/>
                      <a:pt x="163" y="55"/>
                      <a:pt x="161" y="6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 name="Freeform 1418"/>
              <p:cNvSpPr>
                <a:spLocks noEditPoints="1"/>
              </p:cNvSpPr>
              <p:nvPr/>
            </p:nvSpPr>
            <p:spPr bwMode="gray">
              <a:xfrm>
                <a:off x="1196106" y="1348686"/>
                <a:ext cx="846249" cy="574157"/>
              </a:xfrm>
              <a:custGeom>
                <a:avLst/>
                <a:gdLst>
                  <a:gd name="T0" fmla="*/ 0 w 305"/>
                  <a:gd name="T1" fmla="*/ 205 h 205"/>
                  <a:gd name="T2" fmla="*/ 0 w 305"/>
                  <a:gd name="T3" fmla="*/ 0 h 205"/>
                  <a:gd name="T4" fmla="*/ 305 w 305"/>
                  <a:gd name="T5" fmla="*/ 0 h 205"/>
                  <a:gd name="T6" fmla="*/ 305 w 305"/>
                  <a:gd name="T7" fmla="*/ 205 h 205"/>
                  <a:gd name="T8" fmla="*/ 0 w 305"/>
                  <a:gd name="T9" fmla="*/ 205 h 205"/>
                  <a:gd name="T10" fmla="*/ 279 w 305"/>
                  <a:gd name="T11" fmla="*/ 26 h 205"/>
                  <a:gd name="T12" fmla="*/ 26 w 305"/>
                  <a:gd name="T13" fmla="*/ 26 h 205"/>
                  <a:gd name="T14" fmla="*/ 26 w 305"/>
                  <a:gd name="T15" fmla="*/ 179 h 205"/>
                  <a:gd name="T16" fmla="*/ 279 w 305"/>
                  <a:gd name="T17" fmla="*/ 179 h 205"/>
                  <a:gd name="T18" fmla="*/ 279 w 305"/>
                  <a:gd name="T19" fmla="*/ 2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5" h="205">
                    <a:moveTo>
                      <a:pt x="0" y="205"/>
                    </a:moveTo>
                    <a:cubicBezTo>
                      <a:pt x="0" y="137"/>
                      <a:pt x="0" y="69"/>
                      <a:pt x="0" y="0"/>
                    </a:cubicBezTo>
                    <a:cubicBezTo>
                      <a:pt x="101" y="0"/>
                      <a:pt x="203" y="0"/>
                      <a:pt x="305" y="0"/>
                    </a:cubicBezTo>
                    <a:cubicBezTo>
                      <a:pt x="305" y="68"/>
                      <a:pt x="305" y="137"/>
                      <a:pt x="305" y="205"/>
                    </a:cubicBezTo>
                    <a:cubicBezTo>
                      <a:pt x="203" y="205"/>
                      <a:pt x="102" y="205"/>
                      <a:pt x="0" y="205"/>
                    </a:cubicBezTo>
                    <a:close/>
                    <a:moveTo>
                      <a:pt x="279" y="26"/>
                    </a:moveTo>
                    <a:cubicBezTo>
                      <a:pt x="194" y="26"/>
                      <a:pt x="110" y="26"/>
                      <a:pt x="26" y="26"/>
                    </a:cubicBezTo>
                    <a:cubicBezTo>
                      <a:pt x="26" y="77"/>
                      <a:pt x="26" y="128"/>
                      <a:pt x="26" y="179"/>
                    </a:cubicBezTo>
                    <a:cubicBezTo>
                      <a:pt x="110" y="179"/>
                      <a:pt x="195" y="179"/>
                      <a:pt x="279" y="179"/>
                    </a:cubicBezTo>
                    <a:cubicBezTo>
                      <a:pt x="279" y="128"/>
                      <a:pt x="279" y="77"/>
                      <a:pt x="279"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8" name="Pfeil nach oben 7"/>
              <p:cNvSpPr/>
              <p:nvPr/>
            </p:nvSpPr>
            <p:spPr bwMode="gray">
              <a:xfrm>
                <a:off x="1464809" y="1488927"/>
                <a:ext cx="301221" cy="281710"/>
              </a:xfrm>
              <a:prstGeom prst="upArrow">
                <a:avLst/>
              </a:prstGeom>
              <a:grp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sp>
          <p:nvSpPr>
            <p:cNvPr id="9" name="Rechteck 8"/>
            <p:cNvSpPr/>
            <p:nvPr/>
          </p:nvSpPr>
          <p:spPr bwMode="gray">
            <a:xfrm>
              <a:off x="9773728" y="2545969"/>
              <a:ext cx="1875872" cy="995360"/>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tx1"/>
                  </a:solidFill>
                </a:rPr>
                <a:t>This is a placeholder text. </a:t>
              </a:r>
              <a:endParaRPr lang="en-US" dirty="0">
                <a:solidFill>
                  <a:schemeClr val="tx1"/>
                </a:solidFill>
              </a:endParaRPr>
            </a:p>
          </p:txBody>
        </p:sp>
        <p:sp>
          <p:nvSpPr>
            <p:cNvPr id="10" name="Rechteck 9"/>
            <p:cNvSpPr/>
            <p:nvPr/>
          </p:nvSpPr>
          <p:spPr bwMode="gray">
            <a:xfrm>
              <a:off x="7401464" y="2545969"/>
              <a:ext cx="2372263" cy="995360"/>
            </a:xfrm>
            <a:prstGeom prst="rect">
              <a:avLst/>
            </a:prstGeom>
            <a:pattFill prst="ltUpDiag">
              <a:fgClr>
                <a:schemeClr val="bg1">
                  <a:lumMod val="85000"/>
                </a:schemeClr>
              </a:fgClr>
              <a:bgClr>
                <a:schemeClr val="bg1">
                  <a:lumMod val="75000"/>
                </a:schemeClr>
              </a:bgClr>
            </a:pattFill>
            <a:ln w="12700">
              <a:solidFill>
                <a:schemeClr val="bg1"/>
              </a:solidFill>
              <a:round/>
              <a:headEnd/>
              <a:tailEnd/>
            </a:ln>
          </p:spPr>
          <p:txBody>
            <a:bodyPr rtlCol="0" anchor="ctr"/>
            <a:lstStyle/>
            <a:p>
              <a:pPr algn="ctr">
                <a:lnSpc>
                  <a:spcPct val="80000"/>
                </a:lnSpc>
              </a:pPr>
              <a:r>
                <a:rPr lang="en-US" sz="4000" dirty="0" smtClean="0">
                  <a:solidFill>
                    <a:schemeClr val="lt1"/>
                  </a:solidFill>
                  <a:latin typeface="Bebas Neue" panose="020B0506020202020201" pitchFamily="34" charset="0"/>
                </a:rPr>
                <a:t>25%</a:t>
              </a:r>
              <a:endParaRPr lang="en-US" sz="4000" dirty="0">
                <a:solidFill>
                  <a:schemeClr val="lt1"/>
                </a:solidFill>
                <a:latin typeface="Bebas Neue" panose="020B0506020202020201" pitchFamily="34" charset="0"/>
              </a:endParaRPr>
            </a:p>
          </p:txBody>
        </p:sp>
      </p:grpSp>
      <p:grpSp>
        <p:nvGrpSpPr>
          <p:cNvPr id="11" name="Gruppieren 10"/>
          <p:cNvGrpSpPr/>
          <p:nvPr/>
        </p:nvGrpSpPr>
        <p:grpSpPr bwMode="gray">
          <a:xfrm>
            <a:off x="540000" y="1749130"/>
            <a:ext cx="6444907" cy="1792199"/>
            <a:chOff x="540000" y="1749130"/>
            <a:chExt cx="6444907" cy="1792199"/>
          </a:xfrm>
        </p:grpSpPr>
        <p:sp>
          <p:nvSpPr>
            <p:cNvPr id="4" name="Rechteck 3"/>
            <p:cNvSpPr/>
            <p:nvPr/>
          </p:nvSpPr>
          <p:spPr bwMode="gray">
            <a:xfrm>
              <a:off x="4218318" y="2545969"/>
              <a:ext cx="2766589" cy="995360"/>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tx1"/>
                  </a:solidFill>
                </a:rPr>
                <a:t>This text can be replaced with your own text. </a:t>
              </a:r>
              <a:endParaRPr lang="en-US" dirty="0">
                <a:solidFill>
                  <a:schemeClr val="tx1"/>
                </a:solidFill>
              </a:endParaRPr>
            </a:p>
          </p:txBody>
        </p:sp>
        <p:sp>
          <p:nvSpPr>
            <p:cNvPr id="3" name="Rechteck 2"/>
            <p:cNvSpPr/>
            <p:nvPr/>
          </p:nvSpPr>
          <p:spPr bwMode="gray">
            <a:xfrm>
              <a:off x="540000" y="2545969"/>
              <a:ext cx="3678318" cy="995360"/>
            </a:xfrm>
            <a:prstGeom prst="rect">
              <a:avLst/>
            </a:prstGeom>
            <a:pattFill prst="ltUpDiag">
              <a:fgClr>
                <a:schemeClr val="bg1">
                  <a:lumMod val="85000"/>
                </a:schemeClr>
              </a:fgClr>
              <a:bgClr>
                <a:schemeClr val="bg1">
                  <a:lumMod val="75000"/>
                </a:schemeClr>
              </a:bgClr>
            </a:pattFill>
            <a:ln w="12700">
              <a:solidFill>
                <a:schemeClr val="bg1"/>
              </a:solidFill>
              <a:round/>
              <a:headEnd/>
              <a:tailEnd/>
            </a:ln>
          </p:spPr>
          <p:txBody>
            <a:bodyPr rtlCol="0" anchor="ctr"/>
            <a:lstStyle/>
            <a:p>
              <a:pPr algn="ctr">
                <a:lnSpc>
                  <a:spcPct val="80000"/>
                </a:lnSpc>
              </a:pPr>
              <a:r>
                <a:rPr lang="en-US" sz="4000" dirty="0" smtClean="0">
                  <a:solidFill>
                    <a:schemeClr val="lt1"/>
                  </a:solidFill>
                  <a:latin typeface="Bebas Neue" panose="020B0506020202020201" pitchFamily="34" charset="0"/>
                </a:rPr>
                <a:t>45%</a:t>
              </a:r>
              <a:endParaRPr lang="en-US" sz="4000" dirty="0">
                <a:solidFill>
                  <a:schemeClr val="lt1"/>
                </a:solidFill>
                <a:latin typeface="Bebas Neue" panose="020B0506020202020201" pitchFamily="34" charset="0"/>
              </a:endParaRPr>
            </a:p>
          </p:txBody>
        </p:sp>
        <p:grpSp>
          <p:nvGrpSpPr>
            <p:cNvPr id="26" name="METRO ICON - settings 1"/>
            <p:cNvGrpSpPr>
              <a:grpSpLocks noChangeAspect="1"/>
            </p:cNvGrpSpPr>
            <p:nvPr/>
          </p:nvGrpSpPr>
          <p:grpSpPr bwMode="gray">
            <a:xfrm>
              <a:off x="3849321" y="1749130"/>
              <a:ext cx="737994" cy="579185"/>
              <a:chOff x="4521813" y="3449941"/>
              <a:chExt cx="553469" cy="434368"/>
            </a:xfrm>
            <a:solidFill>
              <a:schemeClr val="accent6"/>
            </a:solidFill>
          </p:grpSpPr>
          <p:sp>
            <p:nvSpPr>
              <p:cNvPr id="27" name="Freeform 22"/>
              <p:cNvSpPr>
                <a:spLocks noEditPoints="1"/>
              </p:cNvSpPr>
              <p:nvPr/>
            </p:nvSpPr>
            <p:spPr bwMode="gray">
              <a:xfrm>
                <a:off x="4521813" y="3449941"/>
                <a:ext cx="448379" cy="434368"/>
              </a:xfrm>
              <a:custGeom>
                <a:avLst/>
                <a:gdLst>
                  <a:gd name="T0" fmla="*/ 13 w 268"/>
                  <a:gd name="T1" fmla="*/ 39 h 261"/>
                  <a:gd name="T2" fmla="*/ 46 w 268"/>
                  <a:gd name="T3" fmla="*/ 72 h 261"/>
                  <a:gd name="T4" fmla="*/ 55 w 268"/>
                  <a:gd name="T5" fmla="*/ 75 h 261"/>
                  <a:gd name="T6" fmla="*/ 84 w 268"/>
                  <a:gd name="T7" fmla="*/ 45 h 261"/>
                  <a:gd name="T8" fmla="*/ 82 w 268"/>
                  <a:gd name="T9" fmla="*/ 38 h 261"/>
                  <a:gd name="T10" fmla="*/ 51 w 268"/>
                  <a:gd name="T11" fmla="*/ 7 h 261"/>
                  <a:gd name="T12" fmla="*/ 48 w 268"/>
                  <a:gd name="T13" fmla="*/ 4 h 261"/>
                  <a:gd name="T14" fmla="*/ 88 w 268"/>
                  <a:gd name="T15" fmla="*/ 5 h 261"/>
                  <a:gd name="T16" fmla="*/ 124 w 268"/>
                  <a:gd name="T17" fmla="*/ 61 h 261"/>
                  <a:gd name="T18" fmla="*/ 134 w 268"/>
                  <a:gd name="T19" fmla="*/ 87 h 261"/>
                  <a:gd name="T20" fmla="*/ 256 w 268"/>
                  <a:gd name="T21" fmla="*/ 208 h 261"/>
                  <a:gd name="T22" fmla="*/ 262 w 268"/>
                  <a:gd name="T23" fmla="*/ 243 h 261"/>
                  <a:gd name="T24" fmla="*/ 222 w 268"/>
                  <a:gd name="T25" fmla="*/ 250 h 261"/>
                  <a:gd name="T26" fmla="*/ 194 w 268"/>
                  <a:gd name="T27" fmla="*/ 223 h 261"/>
                  <a:gd name="T28" fmla="*/ 95 w 268"/>
                  <a:gd name="T29" fmla="*/ 124 h 261"/>
                  <a:gd name="T30" fmla="*/ 70 w 268"/>
                  <a:gd name="T31" fmla="*/ 115 h 261"/>
                  <a:gd name="T32" fmla="*/ 13 w 268"/>
                  <a:gd name="T33" fmla="*/ 39 h 261"/>
                  <a:gd name="T34" fmla="*/ 248 w 268"/>
                  <a:gd name="T35" fmla="*/ 228 h 261"/>
                  <a:gd name="T36" fmla="*/ 237 w 268"/>
                  <a:gd name="T37" fmla="*/ 217 h 261"/>
                  <a:gd name="T38" fmla="*/ 226 w 268"/>
                  <a:gd name="T39" fmla="*/ 227 h 261"/>
                  <a:gd name="T40" fmla="*/ 237 w 268"/>
                  <a:gd name="T41" fmla="*/ 239 h 261"/>
                  <a:gd name="T42" fmla="*/ 248 w 268"/>
                  <a:gd name="T43" fmla="*/ 22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8" h="261">
                    <a:moveTo>
                      <a:pt x="13" y="39"/>
                    </a:moveTo>
                    <a:cubicBezTo>
                      <a:pt x="24" y="50"/>
                      <a:pt x="35" y="61"/>
                      <a:pt x="46" y="72"/>
                    </a:cubicBezTo>
                    <a:cubicBezTo>
                      <a:pt x="49" y="75"/>
                      <a:pt x="52" y="76"/>
                      <a:pt x="55" y="75"/>
                    </a:cubicBezTo>
                    <a:cubicBezTo>
                      <a:pt x="69" y="69"/>
                      <a:pt x="79" y="59"/>
                      <a:pt x="84" y="45"/>
                    </a:cubicBezTo>
                    <a:cubicBezTo>
                      <a:pt x="85" y="42"/>
                      <a:pt x="85" y="40"/>
                      <a:pt x="82" y="38"/>
                    </a:cubicBezTo>
                    <a:cubicBezTo>
                      <a:pt x="72" y="28"/>
                      <a:pt x="62" y="17"/>
                      <a:pt x="51" y="7"/>
                    </a:cubicBezTo>
                    <a:cubicBezTo>
                      <a:pt x="51" y="6"/>
                      <a:pt x="50" y="5"/>
                      <a:pt x="48" y="4"/>
                    </a:cubicBezTo>
                    <a:cubicBezTo>
                      <a:pt x="62" y="0"/>
                      <a:pt x="75" y="0"/>
                      <a:pt x="88" y="5"/>
                    </a:cubicBezTo>
                    <a:cubicBezTo>
                      <a:pt x="112" y="15"/>
                      <a:pt x="125" y="35"/>
                      <a:pt x="124" y="61"/>
                    </a:cubicBezTo>
                    <a:cubicBezTo>
                      <a:pt x="123" y="71"/>
                      <a:pt x="127" y="80"/>
                      <a:pt x="134" y="87"/>
                    </a:cubicBezTo>
                    <a:cubicBezTo>
                      <a:pt x="175" y="127"/>
                      <a:pt x="215" y="168"/>
                      <a:pt x="256" y="208"/>
                    </a:cubicBezTo>
                    <a:cubicBezTo>
                      <a:pt x="266" y="219"/>
                      <a:pt x="268" y="231"/>
                      <a:pt x="262" y="243"/>
                    </a:cubicBezTo>
                    <a:cubicBezTo>
                      <a:pt x="254" y="257"/>
                      <a:pt x="234" y="261"/>
                      <a:pt x="222" y="250"/>
                    </a:cubicBezTo>
                    <a:cubicBezTo>
                      <a:pt x="212" y="242"/>
                      <a:pt x="203" y="232"/>
                      <a:pt x="194" y="223"/>
                    </a:cubicBezTo>
                    <a:cubicBezTo>
                      <a:pt x="161" y="190"/>
                      <a:pt x="128" y="157"/>
                      <a:pt x="95" y="124"/>
                    </a:cubicBezTo>
                    <a:cubicBezTo>
                      <a:pt x="88" y="117"/>
                      <a:pt x="80" y="114"/>
                      <a:pt x="70" y="115"/>
                    </a:cubicBezTo>
                    <a:cubicBezTo>
                      <a:pt x="30" y="117"/>
                      <a:pt x="0" y="78"/>
                      <a:pt x="13" y="39"/>
                    </a:cubicBezTo>
                    <a:close/>
                    <a:moveTo>
                      <a:pt x="248" y="228"/>
                    </a:moveTo>
                    <a:cubicBezTo>
                      <a:pt x="248" y="221"/>
                      <a:pt x="243" y="217"/>
                      <a:pt x="237" y="217"/>
                    </a:cubicBezTo>
                    <a:cubicBezTo>
                      <a:pt x="231" y="217"/>
                      <a:pt x="226" y="221"/>
                      <a:pt x="226" y="227"/>
                    </a:cubicBezTo>
                    <a:cubicBezTo>
                      <a:pt x="226" y="234"/>
                      <a:pt x="231" y="239"/>
                      <a:pt x="237" y="239"/>
                    </a:cubicBezTo>
                    <a:cubicBezTo>
                      <a:pt x="243" y="239"/>
                      <a:pt x="248" y="234"/>
                      <a:pt x="248" y="228"/>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8" name="Freeform 22"/>
              <p:cNvSpPr>
                <a:spLocks/>
              </p:cNvSpPr>
              <p:nvPr/>
            </p:nvSpPr>
            <p:spPr bwMode="gray">
              <a:xfrm>
                <a:off x="4760015" y="3454611"/>
                <a:ext cx="315267" cy="224190"/>
              </a:xfrm>
              <a:custGeom>
                <a:avLst/>
                <a:gdLst>
                  <a:gd name="T0" fmla="*/ 31 w 188"/>
                  <a:gd name="T1" fmla="*/ 92 h 135"/>
                  <a:gd name="T2" fmla="*/ 52 w 188"/>
                  <a:gd name="T3" fmla="*/ 71 h 135"/>
                  <a:gd name="T4" fmla="*/ 55 w 188"/>
                  <a:gd name="T5" fmla="*/ 68 h 135"/>
                  <a:gd name="T6" fmla="*/ 51 w 188"/>
                  <a:gd name="T7" fmla="*/ 31 h 135"/>
                  <a:gd name="T8" fmla="*/ 9 w 188"/>
                  <a:gd name="T9" fmla="*/ 17 h 135"/>
                  <a:gd name="T10" fmla="*/ 0 w 188"/>
                  <a:gd name="T11" fmla="*/ 16 h 135"/>
                  <a:gd name="T12" fmla="*/ 3 w 188"/>
                  <a:gd name="T13" fmla="*/ 14 h 135"/>
                  <a:gd name="T14" fmla="*/ 65 w 188"/>
                  <a:gd name="T15" fmla="*/ 1 h 135"/>
                  <a:gd name="T16" fmla="*/ 131 w 188"/>
                  <a:gd name="T17" fmla="*/ 34 h 135"/>
                  <a:gd name="T18" fmla="*/ 140 w 188"/>
                  <a:gd name="T19" fmla="*/ 51 h 135"/>
                  <a:gd name="T20" fmla="*/ 146 w 188"/>
                  <a:gd name="T21" fmla="*/ 62 h 135"/>
                  <a:gd name="T22" fmla="*/ 169 w 188"/>
                  <a:gd name="T23" fmla="*/ 68 h 135"/>
                  <a:gd name="T24" fmla="*/ 172 w 188"/>
                  <a:gd name="T25" fmla="*/ 67 h 135"/>
                  <a:gd name="T26" fmla="*/ 188 w 188"/>
                  <a:gd name="T27" fmla="*/ 83 h 135"/>
                  <a:gd name="T28" fmla="*/ 136 w 188"/>
                  <a:gd name="T29" fmla="*/ 135 h 135"/>
                  <a:gd name="T30" fmla="*/ 120 w 188"/>
                  <a:gd name="T31" fmla="*/ 119 h 135"/>
                  <a:gd name="T32" fmla="*/ 122 w 188"/>
                  <a:gd name="T33" fmla="*/ 113 h 135"/>
                  <a:gd name="T34" fmla="*/ 104 w 188"/>
                  <a:gd name="T35" fmla="*/ 97 h 135"/>
                  <a:gd name="T36" fmla="*/ 90 w 188"/>
                  <a:gd name="T37" fmla="*/ 107 h 135"/>
                  <a:gd name="T38" fmla="*/ 67 w 188"/>
                  <a:gd name="T39" fmla="*/ 129 h 135"/>
                  <a:gd name="T40" fmla="*/ 31 w 188"/>
                  <a:gd name="T41" fmla="*/ 92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8" h="135">
                    <a:moveTo>
                      <a:pt x="31" y="92"/>
                    </a:moveTo>
                    <a:cubicBezTo>
                      <a:pt x="37" y="85"/>
                      <a:pt x="45" y="78"/>
                      <a:pt x="52" y="71"/>
                    </a:cubicBezTo>
                    <a:cubicBezTo>
                      <a:pt x="53" y="70"/>
                      <a:pt x="54" y="69"/>
                      <a:pt x="55" y="68"/>
                    </a:cubicBezTo>
                    <a:cubicBezTo>
                      <a:pt x="67" y="55"/>
                      <a:pt x="66" y="41"/>
                      <a:pt x="51" y="31"/>
                    </a:cubicBezTo>
                    <a:cubicBezTo>
                      <a:pt x="38" y="23"/>
                      <a:pt x="24" y="19"/>
                      <a:pt x="9" y="17"/>
                    </a:cubicBezTo>
                    <a:cubicBezTo>
                      <a:pt x="6" y="16"/>
                      <a:pt x="4" y="16"/>
                      <a:pt x="0" y="16"/>
                    </a:cubicBezTo>
                    <a:cubicBezTo>
                      <a:pt x="1" y="15"/>
                      <a:pt x="2" y="14"/>
                      <a:pt x="3" y="14"/>
                    </a:cubicBezTo>
                    <a:cubicBezTo>
                      <a:pt x="23" y="6"/>
                      <a:pt x="44" y="0"/>
                      <a:pt x="65" y="1"/>
                    </a:cubicBezTo>
                    <a:cubicBezTo>
                      <a:pt x="92" y="1"/>
                      <a:pt x="115" y="11"/>
                      <a:pt x="131" y="34"/>
                    </a:cubicBezTo>
                    <a:cubicBezTo>
                      <a:pt x="134" y="39"/>
                      <a:pt x="137" y="45"/>
                      <a:pt x="140" y="51"/>
                    </a:cubicBezTo>
                    <a:cubicBezTo>
                      <a:pt x="142" y="55"/>
                      <a:pt x="143" y="59"/>
                      <a:pt x="146" y="62"/>
                    </a:cubicBezTo>
                    <a:cubicBezTo>
                      <a:pt x="152" y="70"/>
                      <a:pt x="160" y="72"/>
                      <a:pt x="169" y="68"/>
                    </a:cubicBezTo>
                    <a:cubicBezTo>
                      <a:pt x="170" y="68"/>
                      <a:pt x="171" y="67"/>
                      <a:pt x="172" y="67"/>
                    </a:cubicBezTo>
                    <a:cubicBezTo>
                      <a:pt x="177" y="72"/>
                      <a:pt x="183" y="78"/>
                      <a:pt x="188" y="83"/>
                    </a:cubicBezTo>
                    <a:cubicBezTo>
                      <a:pt x="171" y="100"/>
                      <a:pt x="153" y="118"/>
                      <a:pt x="136" y="135"/>
                    </a:cubicBezTo>
                    <a:cubicBezTo>
                      <a:pt x="131" y="130"/>
                      <a:pt x="126" y="124"/>
                      <a:pt x="120" y="119"/>
                    </a:cubicBezTo>
                    <a:cubicBezTo>
                      <a:pt x="121" y="117"/>
                      <a:pt x="122" y="115"/>
                      <a:pt x="122" y="113"/>
                    </a:cubicBezTo>
                    <a:cubicBezTo>
                      <a:pt x="124" y="102"/>
                      <a:pt x="114" y="93"/>
                      <a:pt x="104" y="97"/>
                    </a:cubicBezTo>
                    <a:cubicBezTo>
                      <a:pt x="99" y="99"/>
                      <a:pt x="94" y="103"/>
                      <a:pt x="90" y="107"/>
                    </a:cubicBezTo>
                    <a:cubicBezTo>
                      <a:pt x="82" y="114"/>
                      <a:pt x="75" y="122"/>
                      <a:pt x="67" y="129"/>
                    </a:cubicBezTo>
                    <a:cubicBezTo>
                      <a:pt x="55" y="117"/>
                      <a:pt x="43" y="105"/>
                      <a:pt x="31" y="9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9" name="Freeform 22"/>
              <p:cNvSpPr>
                <a:spLocks/>
              </p:cNvSpPr>
              <p:nvPr/>
            </p:nvSpPr>
            <p:spPr bwMode="gray">
              <a:xfrm>
                <a:off x="4601214" y="3723172"/>
                <a:ext cx="156466" cy="161136"/>
              </a:xfrm>
              <a:custGeom>
                <a:avLst/>
                <a:gdLst>
                  <a:gd name="T0" fmla="*/ 57 w 94"/>
                  <a:gd name="T1" fmla="*/ 0 h 97"/>
                  <a:gd name="T2" fmla="*/ 94 w 94"/>
                  <a:gd name="T3" fmla="*/ 37 h 97"/>
                  <a:gd name="T4" fmla="*/ 77 w 94"/>
                  <a:gd name="T5" fmla="*/ 54 h 97"/>
                  <a:gd name="T6" fmla="*/ 47 w 94"/>
                  <a:gd name="T7" fmla="*/ 84 h 97"/>
                  <a:gd name="T8" fmla="*/ 5 w 94"/>
                  <a:gd name="T9" fmla="*/ 77 h 97"/>
                  <a:gd name="T10" fmla="*/ 8 w 94"/>
                  <a:gd name="T11" fmla="*/ 50 h 97"/>
                  <a:gd name="T12" fmla="*/ 21 w 94"/>
                  <a:gd name="T13" fmla="*/ 36 h 97"/>
                  <a:gd name="T14" fmla="*/ 55 w 94"/>
                  <a:gd name="T15" fmla="*/ 3 h 97"/>
                  <a:gd name="T16" fmla="*/ 57 w 94"/>
                  <a:gd name="T17"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97">
                    <a:moveTo>
                      <a:pt x="57" y="0"/>
                    </a:moveTo>
                    <a:cubicBezTo>
                      <a:pt x="70" y="13"/>
                      <a:pt x="82" y="25"/>
                      <a:pt x="94" y="37"/>
                    </a:cubicBezTo>
                    <a:cubicBezTo>
                      <a:pt x="88" y="43"/>
                      <a:pt x="82" y="49"/>
                      <a:pt x="77" y="54"/>
                    </a:cubicBezTo>
                    <a:cubicBezTo>
                      <a:pt x="67" y="64"/>
                      <a:pt x="57" y="74"/>
                      <a:pt x="47" y="84"/>
                    </a:cubicBezTo>
                    <a:cubicBezTo>
                      <a:pt x="34" y="97"/>
                      <a:pt x="13" y="94"/>
                      <a:pt x="5" y="77"/>
                    </a:cubicBezTo>
                    <a:cubicBezTo>
                      <a:pt x="0" y="68"/>
                      <a:pt x="1" y="58"/>
                      <a:pt x="8" y="50"/>
                    </a:cubicBezTo>
                    <a:cubicBezTo>
                      <a:pt x="12" y="45"/>
                      <a:pt x="17" y="41"/>
                      <a:pt x="21" y="36"/>
                    </a:cubicBezTo>
                    <a:cubicBezTo>
                      <a:pt x="32" y="25"/>
                      <a:pt x="44" y="14"/>
                      <a:pt x="55" y="3"/>
                    </a:cubicBezTo>
                    <a:cubicBezTo>
                      <a:pt x="56" y="2"/>
                      <a:pt x="57" y="1"/>
                      <a:pt x="5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3" name="Gruppieren 12"/>
          <p:cNvGrpSpPr/>
          <p:nvPr/>
        </p:nvGrpSpPr>
        <p:grpSpPr bwMode="gray">
          <a:xfrm>
            <a:off x="535194" y="4108121"/>
            <a:ext cx="11123406" cy="1714827"/>
            <a:chOff x="535194" y="4108121"/>
            <a:chExt cx="11123406" cy="1714827"/>
          </a:xfrm>
        </p:grpSpPr>
        <p:sp>
          <p:nvSpPr>
            <p:cNvPr id="37" name="METRO ICON - hourglass"/>
            <p:cNvSpPr>
              <a:spLocks noChangeAspect="1" noEditPoints="1"/>
            </p:cNvSpPr>
            <p:nvPr/>
          </p:nvSpPr>
          <p:spPr bwMode="gray">
            <a:xfrm>
              <a:off x="6814254" y="4108121"/>
              <a:ext cx="341306" cy="539842"/>
            </a:xfrm>
            <a:custGeom>
              <a:avLst/>
              <a:gdLst>
                <a:gd name="T0" fmla="*/ 0 w 215"/>
                <a:gd name="T1" fmla="*/ 0 h 340"/>
                <a:gd name="T2" fmla="*/ 214 w 215"/>
                <a:gd name="T3" fmla="*/ 0 h 340"/>
                <a:gd name="T4" fmla="*/ 214 w 215"/>
                <a:gd name="T5" fmla="*/ 3 h 340"/>
                <a:gd name="T6" fmla="*/ 214 w 215"/>
                <a:gd name="T7" fmla="*/ 44 h 340"/>
                <a:gd name="T8" fmla="*/ 193 w 215"/>
                <a:gd name="T9" fmla="*/ 103 h 340"/>
                <a:gd name="T10" fmla="*/ 155 w 215"/>
                <a:gd name="T11" fmla="*/ 152 h 340"/>
                <a:gd name="T12" fmla="*/ 154 w 215"/>
                <a:gd name="T13" fmla="*/ 188 h 340"/>
                <a:gd name="T14" fmla="*/ 198 w 215"/>
                <a:gd name="T15" fmla="*/ 244 h 340"/>
                <a:gd name="T16" fmla="*/ 214 w 215"/>
                <a:gd name="T17" fmla="*/ 293 h 340"/>
                <a:gd name="T18" fmla="*/ 214 w 215"/>
                <a:gd name="T19" fmla="*/ 340 h 340"/>
                <a:gd name="T20" fmla="*/ 0 w 215"/>
                <a:gd name="T21" fmla="*/ 340 h 340"/>
                <a:gd name="T22" fmla="*/ 0 w 215"/>
                <a:gd name="T23" fmla="*/ 334 h 340"/>
                <a:gd name="T24" fmla="*/ 0 w 215"/>
                <a:gd name="T25" fmla="*/ 294 h 340"/>
                <a:gd name="T26" fmla="*/ 21 w 215"/>
                <a:gd name="T27" fmla="*/ 238 h 340"/>
                <a:gd name="T28" fmla="*/ 60 w 215"/>
                <a:gd name="T29" fmla="*/ 188 h 340"/>
                <a:gd name="T30" fmla="*/ 60 w 215"/>
                <a:gd name="T31" fmla="*/ 152 h 340"/>
                <a:gd name="T32" fmla="*/ 20 w 215"/>
                <a:gd name="T33" fmla="*/ 101 h 340"/>
                <a:gd name="T34" fmla="*/ 0 w 215"/>
                <a:gd name="T35" fmla="*/ 43 h 340"/>
                <a:gd name="T36" fmla="*/ 0 w 215"/>
                <a:gd name="T37" fmla="*/ 3 h 340"/>
                <a:gd name="T38" fmla="*/ 0 w 215"/>
                <a:gd name="T39" fmla="*/ 0 h 340"/>
                <a:gd name="T40" fmla="*/ 181 w 215"/>
                <a:gd name="T41" fmla="*/ 299 h 340"/>
                <a:gd name="T42" fmla="*/ 167 w 215"/>
                <a:gd name="T43" fmla="*/ 258 h 340"/>
                <a:gd name="T44" fmla="*/ 128 w 215"/>
                <a:gd name="T45" fmla="*/ 207 h 340"/>
                <a:gd name="T46" fmla="*/ 115 w 215"/>
                <a:gd name="T47" fmla="*/ 168 h 340"/>
                <a:gd name="T48" fmla="*/ 128 w 215"/>
                <a:gd name="T49" fmla="*/ 132 h 340"/>
                <a:gd name="T50" fmla="*/ 171 w 215"/>
                <a:gd name="T51" fmla="*/ 78 h 340"/>
                <a:gd name="T52" fmla="*/ 181 w 215"/>
                <a:gd name="T53" fmla="*/ 42 h 340"/>
                <a:gd name="T54" fmla="*/ 33 w 215"/>
                <a:gd name="T55" fmla="*/ 42 h 340"/>
                <a:gd name="T56" fmla="*/ 47 w 215"/>
                <a:gd name="T57" fmla="*/ 82 h 340"/>
                <a:gd name="T58" fmla="*/ 86 w 215"/>
                <a:gd name="T59" fmla="*/ 131 h 340"/>
                <a:gd name="T60" fmla="*/ 87 w 215"/>
                <a:gd name="T61" fmla="*/ 207 h 340"/>
                <a:gd name="T62" fmla="*/ 53 w 215"/>
                <a:gd name="T63" fmla="*/ 250 h 340"/>
                <a:gd name="T64" fmla="*/ 38 w 215"/>
                <a:gd name="T65" fmla="*/ 273 h 340"/>
                <a:gd name="T66" fmla="*/ 34 w 215"/>
                <a:gd name="T67" fmla="*/ 299 h 340"/>
                <a:gd name="T68" fmla="*/ 39 w 215"/>
                <a:gd name="T69" fmla="*/ 299 h 340"/>
                <a:gd name="T70" fmla="*/ 43 w 215"/>
                <a:gd name="T71" fmla="*/ 296 h 340"/>
                <a:gd name="T72" fmla="*/ 52 w 215"/>
                <a:gd name="T73" fmla="*/ 283 h 340"/>
                <a:gd name="T74" fmla="*/ 89 w 215"/>
                <a:gd name="T75" fmla="*/ 249 h 340"/>
                <a:gd name="T76" fmla="*/ 107 w 215"/>
                <a:gd name="T77" fmla="*/ 234 h 340"/>
                <a:gd name="T78" fmla="*/ 153 w 215"/>
                <a:gd name="T79" fmla="*/ 273 h 340"/>
                <a:gd name="T80" fmla="*/ 169 w 215"/>
                <a:gd name="T81" fmla="*/ 293 h 340"/>
                <a:gd name="T82" fmla="*/ 180 w 215"/>
                <a:gd name="T83" fmla="*/ 299 h 340"/>
                <a:gd name="T84" fmla="*/ 181 w 215"/>
                <a:gd name="T85" fmla="*/ 299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5" h="340">
                  <a:moveTo>
                    <a:pt x="0" y="0"/>
                  </a:moveTo>
                  <a:cubicBezTo>
                    <a:pt x="72" y="0"/>
                    <a:pt x="143" y="0"/>
                    <a:pt x="214" y="0"/>
                  </a:cubicBezTo>
                  <a:cubicBezTo>
                    <a:pt x="214" y="1"/>
                    <a:pt x="214" y="2"/>
                    <a:pt x="214" y="3"/>
                  </a:cubicBezTo>
                  <a:cubicBezTo>
                    <a:pt x="214" y="17"/>
                    <a:pt x="214" y="30"/>
                    <a:pt x="214" y="44"/>
                  </a:cubicBezTo>
                  <a:cubicBezTo>
                    <a:pt x="214" y="66"/>
                    <a:pt x="207" y="85"/>
                    <a:pt x="193" y="103"/>
                  </a:cubicBezTo>
                  <a:cubicBezTo>
                    <a:pt x="180" y="119"/>
                    <a:pt x="168" y="135"/>
                    <a:pt x="155" y="152"/>
                  </a:cubicBezTo>
                  <a:cubicBezTo>
                    <a:pt x="145" y="163"/>
                    <a:pt x="145" y="176"/>
                    <a:pt x="154" y="188"/>
                  </a:cubicBezTo>
                  <a:cubicBezTo>
                    <a:pt x="169" y="206"/>
                    <a:pt x="184" y="225"/>
                    <a:pt x="198" y="244"/>
                  </a:cubicBezTo>
                  <a:cubicBezTo>
                    <a:pt x="208" y="258"/>
                    <a:pt x="214" y="275"/>
                    <a:pt x="214" y="293"/>
                  </a:cubicBezTo>
                  <a:cubicBezTo>
                    <a:pt x="215" y="308"/>
                    <a:pt x="214" y="324"/>
                    <a:pt x="214" y="340"/>
                  </a:cubicBezTo>
                  <a:cubicBezTo>
                    <a:pt x="143" y="340"/>
                    <a:pt x="72" y="340"/>
                    <a:pt x="0" y="340"/>
                  </a:cubicBezTo>
                  <a:cubicBezTo>
                    <a:pt x="0" y="338"/>
                    <a:pt x="0" y="336"/>
                    <a:pt x="0" y="334"/>
                  </a:cubicBezTo>
                  <a:cubicBezTo>
                    <a:pt x="0" y="321"/>
                    <a:pt x="0" y="308"/>
                    <a:pt x="0" y="294"/>
                  </a:cubicBezTo>
                  <a:cubicBezTo>
                    <a:pt x="1" y="273"/>
                    <a:pt x="8" y="255"/>
                    <a:pt x="21" y="238"/>
                  </a:cubicBezTo>
                  <a:cubicBezTo>
                    <a:pt x="34" y="221"/>
                    <a:pt x="47" y="204"/>
                    <a:pt x="60" y="188"/>
                  </a:cubicBezTo>
                  <a:cubicBezTo>
                    <a:pt x="69" y="176"/>
                    <a:pt x="69" y="163"/>
                    <a:pt x="60" y="152"/>
                  </a:cubicBezTo>
                  <a:cubicBezTo>
                    <a:pt x="47" y="135"/>
                    <a:pt x="33" y="118"/>
                    <a:pt x="20" y="101"/>
                  </a:cubicBezTo>
                  <a:cubicBezTo>
                    <a:pt x="7" y="84"/>
                    <a:pt x="0" y="65"/>
                    <a:pt x="0" y="43"/>
                  </a:cubicBezTo>
                  <a:cubicBezTo>
                    <a:pt x="0" y="30"/>
                    <a:pt x="0" y="17"/>
                    <a:pt x="0" y="3"/>
                  </a:cubicBezTo>
                  <a:cubicBezTo>
                    <a:pt x="0" y="2"/>
                    <a:pt x="0" y="2"/>
                    <a:pt x="0" y="0"/>
                  </a:cubicBezTo>
                  <a:close/>
                  <a:moveTo>
                    <a:pt x="181" y="299"/>
                  </a:moveTo>
                  <a:cubicBezTo>
                    <a:pt x="183" y="286"/>
                    <a:pt x="178" y="271"/>
                    <a:pt x="167" y="258"/>
                  </a:cubicBezTo>
                  <a:cubicBezTo>
                    <a:pt x="154" y="241"/>
                    <a:pt x="141" y="224"/>
                    <a:pt x="128" y="207"/>
                  </a:cubicBezTo>
                  <a:cubicBezTo>
                    <a:pt x="119" y="196"/>
                    <a:pt x="114" y="183"/>
                    <a:pt x="115" y="168"/>
                  </a:cubicBezTo>
                  <a:cubicBezTo>
                    <a:pt x="115" y="154"/>
                    <a:pt x="120" y="142"/>
                    <a:pt x="128" y="132"/>
                  </a:cubicBezTo>
                  <a:cubicBezTo>
                    <a:pt x="142" y="114"/>
                    <a:pt x="157" y="96"/>
                    <a:pt x="171" y="78"/>
                  </a:cubicBezTo>
                  <a:cubicBezTo>
                    <a:pt x="179" y="67"/>
                    <a:pt x="181" y="55"/>
                    <a:pt x="181" y="42"/>
                  </a:cubicBezTo>
                  <a:cubicBezTo>
                    <a:pt x="132" y="42"/>
                    <a:pt x="83" y="42"/>
                    <a:pt x="33" y="42"/>
                  </a:cubicBezTo>
                  <a:cubicBezTo>
                    <a:pt x="33" y="57"/>
                    <a:pt x="38" y="71"/>
                    <a:pt x="47" y="82"/>
                  </a:cubicBezTo>
                  <a:cubicBezTo>
                    <a:pt x="60" y="99"/>
                    <a:pt x="73" y="115"/>
                    <a:pt x="86" y="131"/>
                  </a:cubicBezTo>
                  <a:cubicBezTo>
                    <a:pt x="105" y="155"/>
                    <a:pt x="105" y="183"/>
                    <a:pt x="87" y="207"/>
                  </a:cubicBezTo>
                  <a:cubicBezTo>
                    <a:pt x="76" y="222"/>
                    <a:pt x="64" y="236"/>
                    <a:pt x="53" y="250"/>
                  </a:cubicBezTo>
                  <a:cubicBezTo>
                    <a:pt x="48" y="257"/>
                    <a:pt x="43" y="265"/>
                    <a:pt x="38" y="273"/>
                  </a:cubicBezTo>
                  <a:cubicBezTo>
                    <a:pt x="34" y="281"/>
                    <a:pt x="33" y="290"/>
                    <a:pt x="34" y="299"/>
                  </a:cubicBezTo>
                  <a:cubicBezTo>
                    <a:pt x="36" y="299"/>
                    <a:pt x="37" y="299"/>
                    <a:pt x="39" y="299"/>
                  </a:cubicBezTo>
                  <a:cubicBezTo>
                    <a:pt x="41" y="299"/>
                    <a:pt x="42" y="298"/>
                    <a:pt x="43" y="296"/>
                  </a:cubicBezTo>
                  <a:cubicBezTo>
                    <a:pt x="46" y="292"/>
                    <a:pt x="49" y="286"/>
                    <a:pt x="52" y="283"/>
                  </a:cubicBezTo>
                  <a:cubicBezTo>
                    <a:pt x="64" y="271"/>
                    <a:pt x="77" y="260"/>
                    <a:pt x="89" y="249"/>
                  </a:cubicBezTo>
                  <a:cubicBezTo>
                    <a:pt x="95" y="244"/>
                    <a:pt x="101" y="239"/>
                    <a:pt x="107" y="234"/>
                  </a:cubicBezTo>
                  <a:cubicBezTo>
                    <a:pt x="123" y="247"/>
                    <a:pt x="138" y="260"/>
                    <a:pt x="153" y="273"/>
                  </a:cubicBezTo>
                  <a:cubicBezTo>
                    <a:pt x="159" y="279"/>
                    <a:pt x="165" y="286"/>
                    <a:pt x="169" y="293"/>
                  </a:cubicBezTo>
                  <a:cubicBezTo>
                    <a:pt x="172" y="298"/>
                    <a:pt x="175" y="300"/>
                    <a:pt x="180" y="299"/>
                  </a:cubicBezTo>
                  <a:cubicBezTo>
                    <a:pt x="180" y="299"/>
                    <a:pt x="180" y="299"/>
                    <a:pt x="181" y="299"/>
                  </a:cubicBezTo>
                  <a:close/>
                </a:path>
              </a:pathLst>
            </a:custGeom>
            <a:solidFill>
              <a:schemeClr val="accent6">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39" name="Rechteck 38"/>
            <p:cNvSpPr/>
            <p:nvPr/>
          </p:nvSpPr>
          <p:spPr bwMode="gray">
            <a:xfrm>
              <a:off x="6984907" y="4827588"/>
              <a:ext cx="4673693" cy="995360"/>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tx1"/>
                  </a:solidFill>
                </a:rPr>
                <a:t>This text can be replaced with your own text.</a:t>
              </a:r>
              <a:br>
                <a:rPr lang="en-US" dirty="0" smtClean="0">
                  <a:solidFill>
                    <a:schemeClr val="tx1"/>
                  </a:solidFill>
                </a:rPr>
              </a:br>
              <a:r>
                <a:rPr lang="en-US" dirty="0" smtClean="0">
                  <a:solidFill>
                    <a:schemeClr val="tx1"/>
                  </a:solidFill>
                </a:rPr>
                <a:t>This is a placeholder text.  </a:t>
              </a:r>
              <a:endParaRPr lang="en-US" dirty="0">
                <a:solidFill>
                  <a:schemeClr val="tx1"/>
                </a:solidFill>
              </a:endParaRPr>
            </a:p>
          </p:txBody>
        </p:sp>
        <p:sp>
          <p:nvSpPr>
            <p:cNvPr id="38" name="Rechteck 37"/>
            <p:cNvSpPr/>
            <p:nvPr/>
          </p:nvSpPr>
          <p:spPr bwMode="gray">
            <a:xfrm>
              <a:off x="535194" y="4827587"/>
              <a:ext cx="6452201" cy="995360"/>
            </a:xfrm>
            <a:prstGeom prst="rect">
              <a:avLst/>
            </a:prstGeom>
            <a:pattFill prst="ltUpDiag">
              <a:fgClr>
                <a:schemeClr val="bg1">
                  <a:lumMod val="85000"/>
                </a:schemeClr>
              </a:fgClr>
              <a:bgClr>
                <a:schemeClr val="bg1">
                  <a:lumMod val="75000"/>
                </a:schemeClr>
              </a:bgClr>
            </a:pattFill>
            <a:ln w="12700">
              <a:solidFill>
                <a:schemeClr val="bg1"/>
              </a:solidFill>
              <a:round/>
              <a:headEnd/>
              <a:tailEnd/>
            </a:ln>
          </p:spPr>
          <p:txBody>
            <a:bodyPr rtlCol="0" anchor="ctr"/>
            <a:lstStyle/>
            <a:p>
              <a:pPr algn="ctr">
                <a:lnSpc>
                  <a:spcPct val="80000"/>
                </a:lnSpc>
              </a:pPr>
              <a:r>
                <a:rPr lang="en-US" sz="4000" dirty="0" smtClean="0">
                  <a:solidFill>
                    <a:schemeClr val="lt1"/>
                  </a:solidFill>
                  <a:latin typeface="Bebas Neue" panose="020B0506020202020201" pitchFamily="34" charset="0"/>
                </a:rPr>
                <a:t>65%</a:t>
              </a:r>
              <a:endParaRPr lang="en-US" sz="4000" dirty="0">
                <a:solidFill>
                  <a:schemeClr val="lt1"/>
                </a:solidFill>
                <a:latin typeface="Bebas Neue" panose="020B0506020202020201" pitchFamily="34" charset="0"/>
              </a:endParaRPr>
            </a:p>
          </p:txBody>
        </p:sp>
      </p:grpSp>
    </p:spTree>
    <p:extLst>
      <p:ext uri="{BB962C8B-B14F-4D97-AF65-F5344CB8AC3E}">
        <p14:creationId xmlns:p14="http://schemas.microsoft.com/office/powerpoint/2010/main" val="355718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hteck 38"/>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grpSp>
        <p:nvGrpSpPr>
          <p:cNvPr id="4" name="Gruppieren 3"/>
          <p:cNvGrpSpPr/>
          <p:nvPr/>
        </p:nvGrpSpPr>
        <p:grpSpPr bwMode="gray">
          <a:xfrm>
            <a:off x="4394073" y="1728541"/>
            <a:ext cx="3429277" cy="1874557"/>
            <a:chOff x="4394073" y="1728541"/>
            <a:chExt cx="3429277" cy="1874557"/>
          </a:xfrm>
        </p:grpSpPr>
        <p:sp>
          <p:nvSpPr>
            <p:cNvPr id="115" name="Rechteck 114"/>
            <p:cNvSpPr/>
            <p:nvPr/>
          </p:nvSpPr>
          <p:spPr bwMode="gray">
            <a:xfrm>
              <a:off x="4394073" y="2547355"/>
              <a:ext cx="1425453" cy="9953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4000" dirty="0" smtClean="0">
                  <a:latin typeface="Bebas Neue" panose="020B0506020202020201" pitchFamily="34" charset="0"/>
                </a:rPr>
                <a:t>40%</a:t>
              </a:r>
              <a:endParaRPr lang="en-US" sz="4000" dirty="0" smtClean="0">
                <a:latin typeface="Bebas Neue" panose="020B0506020202020201" pitchFamily="34" charset="0"/>
              </a:endParaRPr>
            </a:p>
          </p:txBody>
        </p:sp>
        <p:sp>
          <p:nvSpPr>
            <p:cNvPr id="116" name="Rechteck 115"/>
            <p:cNvSpPr/>
            <p:nvPr/>
          </p:nvSpPr>
          <p:spPr bwMode="gray">
            <a:xfrm>
              <a:off x="5828801" y="2547355"/>
              <a:ext cx="1994549" cy="995360"/>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bg1"/>
                  </a:solidFill>
                </a:rPr>
                <a:t>This text can be replaced with your own text. </a:t>
              </a:r>
              <a:endParaRPr lang="en-US" dirty="0">
                <a:solidFill>
                  <a:schemeClr val="bg1"/>
                </a:solidFill>
              </a:endParaRPr>
            </a:p>
          </p:txBody>
        </p:sp>
        <p:cxnSp>
          <p:nvCxnSpPr>
            <p:cNvPr id="130" name="Gerade Verbindung 129"/>
            <p:cNvCxnSpPr/>
            <p:nvPr/>
          </p:nvCxnSpPr>
          <p:spPr bwMode="gray">
            <a:xfrm>
              <a:off x="5819526" y="2481695"/>
              <a:ext cx="0" cy="1121403"/>
            </a:xfrm>
            <a:prstGeom prst="line">
              <a:avLst/>
            </a:prstGeom>
            <a:noFill/>
            <a:ln>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cxnSp>
        <p:grpSp>
          <p:nvGrpSpPr>
            <p:cNvPr id="142" name="Gruppieren 141"/>
            <p:cNvGrpSpPr/>
            <p:nvPr/>
          </p:nvGrpSpPr>
          <p:grpSpPr bwMode="gray">
            <a:xfrm>
              <a:off x="5524666" y="1728541"/>
              <a:ext cx="573672" cy="614769"/>
              <a:chOff x="7809303" y="4096964"/>
              <a:chExt cx="421613" cy="451817"/>
            </a:xfrm>
          </p:grpSpPr>
          <p:sp>
            <p:nvSpPr>
              <p:cNvPr id="133" name="Freeform 1481"/>
              <p:cNvSpPr>
                <a:spLocks/>
              </p:cNvSpPr>
              <p:nvPr/>
            </p:nvSpPr>
            <p:spPr bwMode="gray">
              <a:xfrm>
                <a:off x="7818226" y="4096964"/>
                <a:ext cx="412690" cy="310202"/>
              </a:xfrm>
              <a:custGeom>
                <a:avLst/>
                <a:gdLst>
                  <a:gd name="T0" fmla="*/ 90 w 260"/>
                  <a:gd name="T1" fmla="*/ 80 h 194"/>
                  <a:gd name="T2" fmla="*/ 123 w 260"/>
                  <a:gd name="T3" fmla="*/ 111 h 194"/>
                  <a:gd name="T4" fmla="*/ 214 w 260"/>
                  <a:gd name="T5" fmla="*/ 24 h 194"/>
                  <a:gd name="T6" fmla="*/ 200 w 260"/>
                  <a:gd name="T7" fmla="*/ 12 h 194"/>
                  <a:gd name="T8" fmla="*/ 201 w 260"/>
                  <a:gd name="T9" fmla="*/ 11 h 194"/>
                  <a:gd name="T10" fmla="*/ 260 w 260"/>
                  <a:gd name="T11" fmla="*/ 0 h 194"/>
                  <a:gd name="T12" fmla="*/ 249 w 260"/>
                  <a:gd name="T13" fmla="*/ 60 h 194"/>
                  <a:gd name="T14" fmla="*/ 236 w 260"/>
                  <a:gd name="T15" fmla="*/ 47 h 194"/>
                  <a:gd name="T16" fmla="*/ 123 w 260"/>
                  <a:gd name="T17" fmla="*/ 158 h 194"/>
                  <a:gd name="T18" fmla="*/ 89 w 260"/>
                  <a:gd name="T19" fmla="*/ 126 h 194"/>
                  <a:gd name="T20" fmla="*/ 21 w 260"/>
                  <a:gd name="T21" fmla="*/ 194 h 194"/>
                  <a:gd name="T22" fmla="*/ 0 w 260"/>
                  <a:gd name="T23" fmla="*/ 171 h 194"/>
                  <a:gd name="T24" fmla="*/ 90 w 260"/>
                  <a:gd name="T25" fmla="*/ 8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0" h="194">
                    <a:moveTo>
                      <a:pt x="90" y="80"/>
                    </a:moveTo>
                    <a:cubicBezTo>
                      <a:pt x="101" y="90"/>
                      <a:pt x="112" y="101"/>
                      <a:pt x="123" y="111"/>
                    </a:cubicBezTo>
                    <a:cubicBezTo>
                      <a:pt x="153" y="82"/>
                      <a:pt x="183" y="53"/>
                      <a:pt x="214" y="24"/>
                    </a:cubicBezTo>
                    <a:cubicBezTo>
                      <a:pt x="209" y="20"/>
                      <a:pt x="205" y="16"/>
                      <a:pt x="200" y="12"/>
                    </a:cubicBezTo>
                    <a:cubicBezTo>
                      <a:pt x="200" y="11"/>
                      <a:pt x="201" y="11"/>
                      <a:pt x="201" y="11"/>
                    </a:cubicBezTo>
                    <a:cubicBezTo>
                      <a:pt x="221" y="7"/>
                      <a:pt x="240" y="4"/>
                      <a:pt x="260" y="0"/>
                    </a:cubicBezTo>
                    <a:cubicBezTo>
                      <a:pt x="257" y="20"/>
                      <a:pt x="253" y="40"/>
                      <a:pt x="249" y="60"/>
                    </a:cubicBezTo>
                    <a:cubicBezTo>
                      <a:pt x="244" y="56"/>
                      <a:pt x="240" y="51"/>
                      <a:pt x="236" y="47"/>
                    </a:cubicBezTo>
                    <a:cubicBezTo>
                      <a:pt x="198" y="84"/>
                      <a:pt x="161" y="121"/>
                      <a:pt x="123" y="158"/>
                    </a:cubicBezTo>
                    <a:cubicBezTo>
                      <a:pt x="112" y="147"/>
                      <a:pt x="101" y="136"/>
                      <a:pt x="89" y="126"/>
                    </a:cubicBezTo>
                    <a:cubicBezTo>
                      <a:pt x="67" y="148"/>
                      <a:pt x="44" y="171"/>
                      <a:pt x="21" y="194"/>
                    </a:cubicBezTo>
                    <a:cubicBezTo>
                      <a:pt x="13" y="186"/>
                      <a:pt x="6" y="179"/>
                      <a:pt x="0" y="171"/>
                    </a:cubicBezTo>
                    <a:cubicBezTo>
                      <a:pt x="29" y="141"/>
                      <a:pt x="59" y="111"/>
                      <a:pt x="90" y="8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4" name="Freeform 1482"/>
              <p:cNvSpPr>
                <a:spLocks/>
              </p:cNvSpPr>
              <p:nvPr/>
            </p:nvSpPr>
            <p:spPr bwMode="gray">
              <a:xfrm>
                <a:off x="8112685" y="4308260"/>
                <a:ext cx="118231" cy="240519"/>
              </a:xfrm>
              <a:custGeom>
                <a:avLst/>
                <a:gdLst>
                  <a:gd name="T0" fmla="*/ 74 w 74"/>
                  <a:gd name="T1" fmla="*/ 151 h 151"/>
                  <a:gd name="T2" fmla="*/ 0 w 74"/>
                  <a:gd name="T3" fmla="*/ 151 h 151"/>
                  <a:gd name="T4" fmla="*/ 0 w 74"/>
                  <a:gd name="T5" fmla="*/ 0 h 151"/>
                  <a:gd name="T6" fmla="*/ 74 w 74"/>
                  <a:gd name="T7" fmla="*/ 0 h 151"/>
                  <a:gd name="T8" fmla="*/ 74 w 74"/>
                  <a:gd name="T9" fmla="*/ 151 h 151"/>
                </a:gdLst>
                <a:ahLst/>
                <a:cxnLst>
                  <a:cxn ang="0">
                    <a:pos x="T0" y="T1"/>
                  </a:cxn>
                  <a:cxn ang="0">
                    <a:pos x="T2" y="T3"/>
                  </a:cxn>
                  <a:cxn ang="0">
                    <a:pos x="T4" y="T5"/>
                  </a:cxn>
                  <a:cxn ang="0">
                    <a:pos x="T6" y="T7"/>
                  </a:cxn>
                  <a:cxn ang="0">
                    <a:pos x="T8" y="T9"/>
                  </a:cxn>
                </a:cxnLst>
                <a:rect l="0" t="0" r="r" b="b"/>
                <a:pathLst>
                  <a:path w="74" h="151">
                    <a:moveTo>
                      <a:pt x="74" y="151"/>
                    </a:moveTo>
                    <a:cubicBezTo>
                      <a:pt x="49" y="151"/>
                      <a:pt x="25" y="151"/>
                      <a:pt x="0" y="151"/>
                    </a:cubicBezTo>
                    <a:cubicBezTo>
                      <a:pt x="0" y="101"/>
                      <a:pt x="0" y="50"/>
                      <a:pt x="0" y="0"/>
                    </a:cubicBezTo>
                    <a:cubicBezTo>
                      <a:pt x="25" y="0"/>
                      <a:pt x="49" y="0"/>
                      <a:pt x="74" y="0"/>
                    </a:cubicBezTo>
                    <a:cubicBezTo>
                      <a:pt x="74" y="50"/>
                      <a:pt x="74" y="100"/>
                      <a:pt x="74" y="15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5" name="Freeform 1483"/>
              <p:cNvSpPr>
                <a:spLocks/>
              </p:cNvSpPr>
              <p:nvPr/>
            </p:nvSpPr>
            <p:spPr bwMode="gray">
              <a:xfrm>
                <a:off x="7960994" y="4382440"/>
                <a:ext cx="118231" cy="166341"/>
              </a:xfrm>
              <a:custGeom>
                <a:avLst/>
                <a:gdLst>
                  <a:gd name="T0" fmla="*/ 0 w 74"/>
                  <a:gd name="T1" fmla="*/ 105 h 105"/>
                  <a:gd name="T2" fmla="*/ 0 w 74"/>
                  <a:gd name="T3" fmla="*/ 0 h 105"/>
                  <a:gd name="T4" fmla="*/ 74 w 74"/>
                  <a:gd name="T5" fmla="*/ 0 h 105"/>
                  <a:gd name="T6" fmla="*/ 74 w 74"/>
                  <a:gd name="T7" fmla="*/ 105 h 105"/>
                  <a:gd name="T8" fmla="*/ 0 w 74"/>
                  <a:gd name="T9" fmla="*/ 105 h 105"/>
                </a:gdLst>
                <a:ahLst/>
                <a:cxnLst>
                  <a:cxn ang="0">
                    <a:pos x="T0" y="T1"/>
                  </a:cxn>
                  <a:cxn ang="0">
                    <a:pos x="T2" y="T3"/>
                  </a:cxn>
                  <a:cxn ang="0">
                    <a:pos x="T4" y="T5"/>
                  </a:cxn>
                  <a:cxn ang="0">
                    <a:pos x="T6" y="T7"/>
                  </a:cxn>
                  <a:cxn ang="0">
                    <a:pos x="T8" y="T9"/>
                  </a:cxn>
                </a:cxnLst>
                <a:rect l="0" t="0" r="r" b="b"/>
                <a:pathLst>
                  <a:path w="74" h="105">
                    <a:moveTo>
                      <a:pt x="0" y="105"/>
                    </a:moveTo>
                    <a:cubicBezTo>
                      <a:pt x="0" y="70"/>
                      <a:pt x="0" y="35"/>
                      <a:pt x="0" y="0"/>
                    </a:cubicBezTo>
                    <a:cubicBezTo>
                      <a:pt x="24" y="0"/>
                      <a:pt x="49" y="0"/>
                      <a:pt x="74" y="0"/>
                    </a:cubicBezTo>
                    <a:cubicBezTo>
                      <a:pt x="74" y="35"/>
                      <a:pt x="74" y="70"/>
                      <a:pt x="74" y="105"/>
                    </a:cubicBezTo>
                    <a:cubicBezTo>
                      <a:pt x="49" y="105"/>
                      <a:pt x="24" y="105"/>
                      <a:pt x="0" y="10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6" name="Freeform 1484"/>
              <p:cNvSpPr>
                <a:spLocks/>
              </p:cNvSpPr>
              <p:nvPr/>
            </p:nvSpPr>
            <p:spPr bwMode="gray">
              <a:xfrm>
                <a:off x="7809303" y="4436389"/>
                <a:ext cx="115999" cy="112392"/>
              </a:xfrm>
              <a:custGeom>
                <a:avLst/>
                <a:gdLst>
                  <a:gd name="T0" fmla="*/ 73 w 73"/>
                  <a:gd name="T1" fmla="*/ 0 h 71"/>
                  <a:gd name="T2" fmla="*/ 73 w 73"/>
                  <a:gd name="T3" fmla="*/ 71 h 71"/>
                  <a:gd name="T4" fmla="*/ 0 w 73"/>
                  <a:gd name="T5" fmla="*/ 71 h 71"/>
                  <a:gd name="T6" fmla="*/ 0 w 73"/>
                  <a:gd name="T7" fmla="*/ 0 h 71"/>
                  <a:gd name="T8" fmla="*/ 73 w 73"/>
                  <a:gd name="T9" fmla="*/ 0 h 71"/>
                </a:gdLst>
                <a:ahLst/>
                <a:cxnLst>
                  <a:cxn ang="0">
                    <a:pos x="T0" y="T1"/>
                  </a:cxn>
                  <a:cxn ang="0">
                    <a:pos x="T2" y="T3"/>
                  </a:cxn>
                  <a:cxn ang="0">
                    <a:pos x="T4" y="T5"/>
                  </a:cxn>
                  <a:cxn ang="0">
                    <a:pos x="T6" y="T7"/>
                  </a:cxn>
                  <a:cxn ang="0">
                    <a:pos x="T8" y="T9"/>
                  </a:cxn>
                </a:cxnLst>
                <a:rect l="0" t="0" r="r" b="b"/>
                <a:pathLst>
                  <a:path w="73" h="71">
                    <a:moveTo>
                      <a:pt x="73" y="0"/>
                    </a:moveTo>
                    <a:cubicBezTo>
                      <a:pt x="73" y="24"/>
                      <a:pt x="73" y="47"/>
                      <a:pt x="73" y="71"/>
                    </a:cubicBezTo>
                    <a:cubicBezTo>
                      <a:pt x="48" y="71"/>
                      <a:pt x="24" y="71"/>
                      <a:pt x="0" y="71"/>
                    </a:cubicBezTo>
                    <a:cubicBezTo>
                      <a:pt x="0" y="47"/>
                      <a:pt x="0" y="24"/>
                      <a:pt x="0" y="0"/>
                    </a:cubicBezTo>
                    <a:cubicBezTo>
                      <a:pt x="24" y="0"/>
                      <a:pt x="48" y="0"/>
                      <a:pt x="73"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 name="Gruppieren 2"/>
          <p:cNvGrpSpPr/>
          <p:nvPr/>
        </p:nvGrpSpPr>
        <p:grpSpPr bwMode="gray">
          <a:xfrm>
            <a:off x="549275" y="1737168"/>
            <a:ext cx="3419999" cy="1868568"/>
            <a:chOff x="549275" y="1737168"/>
            <a:chExt cx="3419999" cy="1868568"/>
          </a:xfrm>
        </p:grpSpPr>
        <p:sp>
          <p:nvSpPr>
            <p:cNvPr id="113" name="Rechteck 112"/>
            <p:cNvSpPr/>
            <p:nvPr/>
          </p:nvSpPr>
          <p:spPr bwMode="gray">
            <a:xfrm>
              <a:off x="549275" y="2547355"/>
              <a:ext cx="934468" cy="995360"/>
            </a:xfrm>
            <a:prstGeom prst="rect">
              <a:avLst/>
            </a:prstGeom>
            <a:solidFill>
              <a:schemeClr val="accent1">
                <a:lumMod val="60000"/>
                <a:lumOff val="40000"/>
              </a:schemeClr>
            </a:solid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4000" dirty="0" smtClean="0">
                  <a:solidFill>
                    <a:schemeClr val="lt1"/>
                  </a:solidFill>
                  <a:latin typeface="Bebas Neue" panose="020B0506020202020201" pitchFamily="34" charset="0"/>
                </a:rPr>
                <a:t>20%</a:t>
              </a:r>
              <a:endParaRPr lang="en-US" sz="4000" dirty="0">
                <a:solidFill>
                  <a:schemeClr val="lt1"/>
                </a:solidFill>
                <a:latin typeface="Bebas Neue" panose="020B0506020202020201" pitchFamily="34" charset="0"/>
              </a:endParaRPr>
            </a:p>
          </p:txBody>
        </p:sp>
        <p:sp>
          <p:nvSpPr>
            <p:cNvPr id="114" name="Rechteck 113"/>
            <p:cNvSpPr/>
            <p:nvPr/>
          </p:nvSpPr>
          <p:spPr bwMode="gray">
            <a:xfrm>
              <a:off x="1489075" y="2547355"/>
              <a:ext cx="2480199" cy="995360"/>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bg1"/>
                  </a:solidFill>
                </a:rPr>
                <a:t>This text can be replaced with your own text. </a:t>
              </a:r>
              <a:endParaRPr lang="en-US" dirty="0">
                <a:solidFill>
                  <a:schemeClr val="bg1"/>
                </a:solidFill>
              </a:endParaRPr>
            </a:p>
          </p:txBody>
        </p:sp>
        <p:cxnSp>
          <p:nvCxnSpPr>
            <p:cNvPr id="129" name="Gerade Verbindung 128"/>
            <p:cNvCxnSpPr/>
            <p:nvPr/>
          </p:nvCxnSpPr>
          <p:spPr bwMode="gray">
            <a:xfrm>
              <a:off x="1489075" y="2484333"/>
              <a:ext cx="0" cy="1121403"/>
            </a:xfrm>
            <a:prstGeom prst="line">
              <a:avLst/>
            </a:prstGeom>
            <a:noFill/>
            <a:ln>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cxnSp>
        <p:grpSp>
          <p:nvGrpSpPr>
            <p:cNvPr id="141" name="Gruppieren 140"/>
            <p:cNvGrpSpPr/>
            <p:nvPr/>
          </p:nvGrpSpPr>
          <p:grpSpPr bwMode="gray">
            <a:xfrm>
              <a:off x="1153492" y="1737168"/>
              <a:ext cx="671166" cy="606142"/>
              <a:chOff x="10183028" y="4112814"/>
              <a:chExt cx="515296" cy="465373"/>
            </a:xfrm>
          </p:grpSpPr>
          <p:sp>
            <p:nvSpPr>
              <p:cNvPr id="138" name="Freeform 1489"/>
              <p:cNvSpPr>
                <a:spLocks noEditPoints="1"/>
              </p:cNvSpPr>
              <p:nvPr/>
            </p:nvSpPr>
            <p:spPr bwMode="gray">
              <a:xfrm>
                <a:off x="10183028" y="4112814"/>
                <a:ext cx="515296" cy="465373"/>
              </a:xfrm>
              <a:custGeom>
                <a:avLst/>
                <a:gdLst>
                  <a:gd name="T0" fmla="*/ 16 w 487"/>
                  <a:gd name="T1" fmla="*/ 436 h 436"/>
                  <a:gd name="T2" fmla="*/ 35 w 487"/>
                  <a:gd name="T3" fmla="*/ 392 h 436"/>
                  <a:gd name="T4" fmla="*/ 54 w 487"/>
                  <a:gd name="T5" fmla="*/ 319 h 436"/>
                  <a:gd name="T6" fmla="*/ 50 w 487"/>
                  <a:gd name="T7" fmla="*/ 307 h 436"/>
                  <a:gd name="T8" fmla="*/ 57 w 487"/>
                  <a:gd name="T9" fmla="*/ 89 h 436"/>
                  <a:gd name="T10" fmla="*/ 184 w 487"/>
                  <a:gd name="T11" fmla="*/ 14 h 436"/>
                  <a:gd name="T12" fmla="*/ 353 w 487"/>
                  <a:gd name="T13" fmla="*/ 28 h 436"/>
                  <a:gd name="T14" fmla="*/ 466 w 487"/>
                  <a:gd name="T15" fmla="*/ 138 h 436"/>
                  <a:gd name="T16" fmla="*/ 455 w 487"/>
                  <a:gd name="T17" fmla="*/ 289 h 436"/>
                  <a:gd name="T18" fmla="*/ 331 w 487"/>
                  <a:gd name="T19" fmla="*/ 384 h 436"/>
                  <a:gd name="T20" fmla="*/ 174 w 487"/>
                  <a:gd name="T21" fmla="*/ 388 h 436"/>
                  <a:gd name="T22" fmla="*/ 167 w 487"/>
                  <a:gd name="T23" fmla="*/ 389 h 436"/>
                  <a:gd name="T24" fmla="*/ 98 w 487"/>
                  <a:gd name="T25" fmla="*/ 416 h 436"/>
                  <a:gd name="T26" fmla="*/ 21 w 487"/>
                  <a:gd name="T27" fmla="*/ 436 h 436"/>
                  <a:gd name="T28" fmla="*/ 16 w 487"/>
                  <a:gd name="T29" fmla="*/ 436 h 436"/>
                  <a:gd name="T30" fmla="*/ 88 w 487"/>
                  <a:gd name="T31" fmla="*/ 375 h 436"/>
                  <a:gd name="T32" fmla="*/ 91 w 487"/>
                  <a:gd name="T33" fmla="*/ 374 h 436"/>
                  <a:gd name="T34" fmla="*/ 162 w 487"/>
                  <a:gd name="T35" fmla="*/ 344 h 436"/>
                  <a:gd name="T36" fmla="*/ 175 w 487"/>
                  <a:gd name="T37" fmla="*/ 341 h 436"/>
                  <a:gd name="T38" fmla="*/ 288 w 487"/>
                  <a:gd name="T39" fmla="*/ 348 h 436"/>
                  <a:gd name="T40" fmla="*/ 394 w 487"/>
                  <a:gd name="T41" fmla="*/ 295 h 436"/>
                  <a:gd name="T42" fmla="*/ 434 w 487"/>
                  <a:gd name="T43" fmla="*/ 208 h 436"/>
                  <a:gd name="T44" fmla="*/ 390 w 487"/>
                  <a:gd name="T45" fmla="*/ 106 h 436"/>
                  <a:gd name="T46" fmla="*/ 265 w 487"/>
                  <a:gd name="T47" fmla="*/ 52 h 436"/>
                  <a:gd name="T48" fmla="*/ 160 w 487"/>
                  <a:gd name="T49" fmla="*/ 69 h 436"/>
                  <a:gd name="T50" fmla="*/ 70 w 487"/>
                  <a:gd name="T51" fmla="*/ 153 h 436"/>
                  <a:gd name="T52" fmla="*/ 69 w 487"/>
                  <a:gd name="T53" fmla="*/ 250 h 436"/>
                  <a:gd name="T54" fmla="*/ 101 w 487"/>
                  <a:gd name="T55" fmla="*/ 296 h 436"/>
                  <a:gd name="T56" fmla="*/ 104 w 487"/>
                  <a:gd name="T57" fmla="*/ 306 h 436"/>
                  <a:gd name="T58" fmla="*/ 100 w 487"/>
                  <a:gd name="T59" fmla="*/ 327 h 436"/>
                  <a:gd name="T60" fmla="*/ 88 w 487"/>
                  <a:gd name="T61" fmla="*/ 375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7" h="436">
                    <a:moveTo>
                      <a:pt x="16" y="436"/>
                    </a:moveTo>
                    <a:cubicBezTo>
                      <a:pt x="23" y="421"/>
                      <a:pt x="29" y="407"/>
                      <a:pt x="35" y="392"/>
                    </a:cubicBezTo>
                    <a:cubicBezTo>
                      <a:pt x="44" y="369"/>
                      <a:pt x="52" y="345"/>
                      <a:pt x="54" y="319"/>
                    </a:cubicBezTo>
                    <a:cubicBezTo>
                      <a:pt x="54" y="315"/>
                      <a:pt x="53" y="311"/>
                      <a:pt x="50" y="307"/>
                    </a:cubicBezTo>
                    <a:cubicBezTo>
                      <a:pt x="0" y="240"/>
                      <a:pt x="2" y="152"/>
                      <a:pt x="57" y="89"/>
                    </a:cubicBezTo>
                    <a:cubicBezTo>
                      <a:pt x="91" y="49"/>
                      <a:pt x="134" y="26"/>
                      <a:pt x="184" y="14"/>
                    </a:cubicBezTo>
                    <a:cubicBezTo>
                      <a:pt x="242" y="0"/>
                      <a:pt x="299" y="5"/>
                      <a:pt x="353" y="28"/>
                    </a:cubicBezTo>
                    <a:cubicBezTo>
                      <a:pt x="404" y="51"/>
                      <a:pt x="445" y="85"/>
                      <a:pt x="466" y="138"/>
                    </a:cubicBezTo>
                    <a:cubicBezTo>
                      <a:pt x="487" y="190"/>
                      <a:pt x="483" y="241"/>
                      <a:pt x="455" y="289"/>
                    </a:cubicBezTo>
                    <a:cubicBezTo>
                      <a:pt x="427" y="337"/>
                      <a:pt x="384" y="367"/>
                      <a:pt x="331" y="384"/>
                    </a:cubicBezTo>
                    <a:cubicBezTo>
                      <a:pt x="279" y="401"/>
                      <a:pt x="227" y="400"/>
                      <a:pt x="174" y="388"/>
                    </a:cubicBezTo>
                    <a:cubicBezTo>
                      <a:pt x="172" y="388"/>
                      <a:pt x="169" y="388"/>
                      <a:pt x="167" y="389"/>
                    </a:cubicBezTo>
                    <a:cubicBezTo>
                      <a:pt x="145" y="401"/>
                      <a:pt x="122" y="409"/>
                      <a:pt x="98" y="416"/>
                    </a:cubicBezTo>
                    <a:cubicBezTo>
                      <a:pt x="73" y="423"/>
                      <a:pt x="47" y="429"/>
                      <a:pt x="21" y="436"/>
                    </a:cubicBezTo>
                    <a:cubicBezTo>
                      <a:pt x="20" y="436"/>
                      <a:pt x="18" y="436"/>
                      <a:pt x="16" y="436"/>
                    </a:cubicBezTo>
                    <a:close/>
                    <a:moveTo>
                      <a:pt x="88" y="375"/>
                    </a:moveTo>
                    <a:cubicBezTo>
                      <a:pt x="89" y="375"/>
                      <a:pt x="90" y="375"/>
                      <a:pt x="91" y="374"/>
                    </a:cubicBezTo>
                    <a:cubicBezTo>
                      <a:pt x="115" y="367"/>
                      <a:pt x="139" y="357"/>
                      <a:pt x="162" y="344"/>
                    </a:cubicBezTo>
                    <a:cubicBezTo>
                      <a:pt x="166" y="341"/>
                      <a:pt x="170" y="340"/>
                      <a:pt x="175" y="341"/>
                    </a:cubicBezTo>
                    <a:cubicBezTo>
                      <a:pt x="212" y="351"/>
                      <a:pt x="250" y="354"/>
                      <a:pt x="288" y="348"/>
                    </a:cubicBezTo>
                    <a:cubicBezTo>
                      <a:pt x="329" y="341"/>
                      <a:pt x="365" y="325"/>
                      <a:pt x="394" y="295"/>
                    </a:cubicBezTo>
                    <a:cubicBezTo>
                      <a:pt x="418" y="270"/>
                      <a:pt x="432" y="242"/>
                      <a:pt x="434" y="208"/>
                    </a:cubicBezTo>
                    <a:cubicBezTo>
                      <a:pt x="436" y="167"/>
                      <a:pt x="419" y="133"/>
                      <a:pt x="390" y="106"/>
                    </a:cubicBezTo>
                    <a:cubicBezTo>
                      <a:pt x="355" y="72"/>
                      <a:pt x="312" y="56"/>
                      <a:pt x="265" y="52"/>
                    </a:cubicBezTo>
                    <a:cubicBezTo>
                      <a:pt x="229" y="50"/>
                      <a:pt x="194" y="54"/>
                      <a:pt x="160" y="69"/>
                    </a:cubicBezTo>
                    <a:cubicBezTo>
                      <a:pt x="120" y="86"/>
                      <a:pt x="88" y="112"/>
                      <a:pt x="70" y="153"/>
                    </a:cubicBezTo>
                    <a:cubicBezTo>
                      <a:pt x="56" y="185"/>
                      <a:pt x="56" y="218"/>
                      <a:pt x="69" y="250"/>
                    </a:cubicBezTo>
                    <a:cubicBezTo>
                      <a:pt x="76" y="268"/>
                      <a:pt x="88" y="283"/>
                      <a:pt x="101" y="296"/>
                    </a:cubicBezTo>
                    <a:cubicBezTo>
                      <a:pt x="104" y="299"/>
                      <a:pt x="105" y="302"/>
                      <a:pt x="104" y="306"/>
                    </a:cubicBezTo>
                    <a:cubicBezTo>
                      <a:pt x="103" y="313"/>
                      <a:pt x="102" y="320"/>
                      <a:pt x="100" y="327"/>
                    </a:cubicBezTo>
                    <a:cubicBezTo>
                      <a:pt x="96" y="343"/>
                      <a:pt x="92" y="359"/>
                      <a:pt x="88" y="37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9" name="Freeform 1491"/>
              <p:cNvSpPr>
                <a:spLocks/>
              </p:cNvSpPr>
              <p:nvPr/>
            </p:nvSpPr>
            <p:spPr bwMode="gray">
              <a:xfrm>
                <a:off x="10420628" y="4305846"/>
                <a:ext cx="57915" cy="127192"/>
              </a:xfrm>
              <a:custGeom>
                <a:avLst/>
                <a:gdLst>
                  <a:gd name="T0" fmla="*/ 0 w 55"/>
                  <a:gd name="T1" fmla="*/ 118 h 118"/>
                  <a:gd name="T2" fmla="*/ 0 w 55"/>
                  <a:gd name="T3" fmla="*/ 0 h 118"/>
                  <a:gd name="T4" fmla="*/ 55 w 55"/>
                  <a:gd name="T5" fmla="*/ 0 h 118"/>
                  <a:gd name="T6" fmla="*/ 55 w 55"/>
                  <a:gd name="T7" fmla="*/ 118 h 118"/>
                  <a:gd name="T8" fmla="*/ 0 w 55"/>
                  <a:gd name="T9" fmla="*/ 118 h 118"/>
                </a:gdLst>
                <a:ahLst/>
                <a:cxnLst>
                  <a:cxn ang="0">
                    <a:pos x="T0" y="T1"/>
                  </a:cxn>
                  <a:cxn ang="0">
                    <a:pos x="T2" y="T3"/>
                  </a:cxn>
                  <a:cxn ang="0">
                    <a:pos x="T4" y="T5"/>
                  </a:cxn>
                  <a:cxn ang="0">
                    <a:pos x="T6" y="T7"/>
                  </a:cxn>
                  <a:cxn ang="0">
                    <a:pos x="T8" y="T9"/>
                  </a:cxn>
                </a:cxnLst>
                <a:rect l="0" t="0" r="r" b="b"/>
                <a:pathLst>
                  <a:path w="55" h="118">
                    <a:moveTo>
                      <a:pt x="0" y="118"/>
                    </a:moveTo>
                    <a:cubicBezTo>
                      <a:pt x="0" y="78"/>
                      <a:pt x="0" y="39"/>
                      <a:pt x="0" y="0"/>
                    </a:cubicBezTo>
                    <a:cubicBezTo>
                      <a:pt x="18" y="0"/>
                      <a:pt x="36" y="0"/>
                      <a:pt x="55" y="0"/>
                    </a:cubicBezTo>
                    <a:cubicBezTo>
                      <a:pt x="55" y="39"/>
                      <a:pt x="55" y="78"/>
                      <a:pt x="55" y="118"/>
                    </a:cubicBezTo>
                    <a:cubicBezTo>
                      <a:pt x="36" y="118"/>
                      <a:pt x="18" y="118"/>
                      <a:pt x="0" y="11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0" name="Freeform 1492"/>
              <p:cNvSpPr>
                <a:spLocks/>
              </p:cNvSpPr>
              <p:nvPr/>
            </p:nvSpPr>
            <p:spPr bwMode="gray">
              <a:xfrm>
                <a:off x="10417658" y="4213071"/>
                <a:ext cx="63855" cy="64344"/>
              </a:xfrm>
              <a:custGeom>
                <a:avLst/>
                <a:gdLst>
                  <a:gd name="T0" fmla="*/ 30 w 61"/>
                  <a:gd name="T1" fmla="*/ 60 h 60"/>
                  <a:gd name="T2" fmla="*/ 0 w 61"/>
                  <a:gd name="T3" fmla="*/ 30 h 60"/>
                  <a:gd name="T4" fmla="*/ 30 w 61"/>
                  <a:gd name="T5" fmla="*/ 0 h 60"/>
                  <a:gd name="T6" fmla="*/ 60 w 61"/>
                  <a:gd name="T7" fmla="*/ 30 h 60"/>
                  <a:gd name="T8" fmla="*/ 30 w 61"/>
                  <a:gd name="T9" fmla="*/ 60 h 60"/>
                </a:gdLst>
                <a:ahLst/>
                <a:cxnLst>
                  <a:cxn ang="0">
                    <a:pos x="T0" y="T1"/>
                  </a:cxn>
                  <a:cxn ang="0">
                    <a:pos x="T2" y="T3"/>
                  </a:cxn>
                  <a:cxn ang="0">
                    <a:pos x="T4" y="T5"/>
                  </a:cxn>
                  <a:cxn ang="0">
                    <a:pos x="T6" y="T7"/>
                  </a:cxn>
                  <a:cxn ang="0">
                    <a:pos x="T8" y="T9"/>
                  </a:cxn>
                </a:cxnLst>
                <a:rect l="0" t="0" r="r" b="b"/>
                <a:pathLst>
                  <a:path w="61" h="60">
                    <a:moveTo>
                      <a:pt x="30" y="60"/>
                    </a:moveTo>
                    <a:cubicBezTo>
                      <a:pt x="13" y="60"/>
                      <a:pt x="0" y="46"/>
                      <a:pt x="0" y="30"/>
                    </a:cubicBezTo>
                    <a:cubicBezTo>
                      <a:pt x="1" y="13"/>
                      <a:pt x="14" y="0"/>
                      <a:pt x="30" y="0"/>
                    </a:cubicBezTo>
                    <a:cubicBezTo>
                      <a:pt x="47" y="0"/>
                      <a:pt x="61" y="14"/>
                      <a:pt x="60" y="30"/>
                    </a:cubicBezTo>
                    <a:cubicBezTo>
                      <a:pt x="60" y="47"/>
                      <a:pt x="47" y="60"/>
                      <a:pt x="30" y="6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7" name="Gruppieren 6"/>
          <p:cNvGrpSpPr/>
          <p:nvPr/>
        </p:nvGrpSpPr>
        <p:grpSpPr bwMode="gray">
          <a:xfrm>
            <a:off x="540000" y="3978718"/>
            <a:ext cx="3429274" cy="1907251"/>
            <a:chOff x="540000" y="3978718"/>
            <a:chExt cx="3429274" cy="1907251"/>
          </a:xfrm>
        </p:grpSpPr>
        <p:sp>
          <p:nvSpPr>
            <p:cNvPr id="95" name="Rechteck 94"/>
            <p:cNvSpPr/>
            <p:nvPr/>
          </p:nvSpPr>
          <p:spPr bwMode="gray">
            <a:xfrm>
              <a:off x="1704725" y="4827588"/>
              <a:ext cx="2264549" cy="995360"/>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bg1"/>
                  </a:solidFill>
                </a:rPr>
                <a:t>This text can be replaced with your </a:t>
              </a:r>
              <a:br>
                <a:rPr lang="en-US" dirty="0" smtClean="0">
                  <a:solidFill>
                    <a:schemeClr val="bg1"/>
                  </a:solidFill>
                </a:rPr>
              </a:br>
              <a:r>
                <a:rPr lang="en-US" dirty="0" smtClean="0">
                  <a:solidFill>
                    <a:schemeClr val="bg1"/>
                  </a:solidFill>
                </a:rPr>
                <a:t>own text. </a:t>
              </a:r>
              <a:endParaRPr lang="en-US" dirty="0">
                <a:solidFill>
                  <a:schemeClr val="bg1"/>
                </a:solidFill>
              </a:endParaRPr>
            </a:p>
          </p:txBody>
        </p:sp>
        <p:sp>
          <p:nvSpPr>
            <p:cNvPr id="43" name="Rechteck 42"/>
            <p:cNvSpPr/>
            <p:nvPr/>
          </p:nvSpPr>
          <p:spPr bwMode="gray">
            <a:xfrm>
              <a:off x="540000" y="4827588"/>
              <a:ext cx="1155450" cy="995360"/>
            </a:xfrm>
            <a:prstGeom prst="rect">
              <a:avLst/>
            </a:prstGeom>
            <a:solidFill>
              <a:schemeClr val="tx2"/>
            </a:solidFill>
            <a:ln w="12700">
              <a:noFill/>
              <a:round/>
              <a:headEnd/>
              <a:tailEnd/>
            </a:ln>
          </p:spPr>
          <p:txBody>
            <a:bodyPr rtlCol="0" anchor="ctr"/>
            <a:lstStyle/>
            <a:p>
              <a:pPr algn="ctr">
                <a:lnSpc>
                  <a:spcPct val="80000"/>
                </a:lnSpc>
              </a:pPr>
              <a:r>
                <a:rPr lang="en-US" sz="4000" dirty="0" smtClean="0">
                  <a:solidFill>
                    <a:schemeClr val="bg1"/>
                  </a:solidFill>
                  <a:latin typeface="Bebas Neue" panose="020B0506020202020201" pitchFamily="34" charset="0"/>
                </a:rPr>
                <a:t>25%</a:t>
              </a:r>
              <a:endParaRPr lang="en-US" sz="4000" dirty="0">
                <a:solidFill>
                  <a:schemeClr val="bg1"/>
                </a:solidFill>
                <a:latin typeface="Bebas Neue" panose="020B0506020202020201" pitchFamily="34" charset="0"/>
              </a:endParaRPr>
            </a:p>
          </p:txBody>
        </p:sp>
        <p:cxnSp>
          <p:nvCxnSpPr>
            <p:cNvPr id="110" name="Gerade Verbindung 109"/>
            <p:cNvCxnSpPr/>
            <p:nvPr/>
          </p:nvCxnSpPr>
          <p:spPr bwMode="gray">
            <a:xfrm>
              <a:off x="1695450" y="4764566"/>
              <a:ext cx="0" cy="1121403"/>
            </a:xfrm>
            <a:prstGeom prst="line">
              <a:avLst/>
            </a:prstGeom>
            <a:noFill/>
            <a:ln>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cxnSp>
        <p:sp>
          <p:nvSpPr>
            <p:cNvPr id="143" name="METRO ICON - paper airplane"/>
            <p:cNvSpPr>
              <a:spLocks noChangeAspect="1" noEditPoints="1"/>
            </p:cNvSpPr>
            <p:nvPr/>
          </p:nvSpPr>
          <p:spPr bwMode="gray">
            <a:xfrm>
              <a:off x="1320548" y="3978718"/>
              <a:ext cx="749804" cy="613920"/>
            </a:xfrm>
            <a:custGeom>
              <a:avLst/>
              <a:gdLst>
                <a:gd name="T0" fmla="*/ 457 w 472"/>
                <a:gd name="T1" fmla="*/ 4 h 381"/>
                <a:gd name="T2" fmla="*/ 9 w 472"/>
                <a:gd name="T3" fmla="*/ 162 h 381"/>
                <a:gd name="T4" fmla="*/ 8 w 472"/>
                <a:gd name="T5" fmla="*/ 174 h 381"/>
                <a:gd name="T6" fmla="*/ 105 w 472"/>
                <a:gd name="T7" fmla="*/ 212 h 381"/>
                <a:gd name="T8" fmla="*/ 105 w 472"/>
                <a:gd name="T9" fmla="*/ 212 h 381"/>
                <a:gd name="T10" fmla="*/ 162 w 472"/>
                <a:gd name="T11" fmla="*/ 235 h 381"/>
                <a:gd name="T12" fmla="*/ 441 w 472"/>
                <a:gd name="T13" fmla="*/ 30 h 381"/>
                <a:gd name="T14" fmla="*/ 446 w 472"/>
                <a:gd name="T15" fmla="*/ 36 h 381"/>
                <a:gd name="T16" fmla="*/ 246 w 472"/>
                <a:gd name="T17" fmla="*/ 252 h 381"/>
                <a:gd name="T18" fmla="*/ 246 w 472"/>
                <a:gd name="T19" fmla="*/ 252 h 381"/>
                <a:gd name="T20" fmla="*/ 235 w 472"/>
                <a:gd name="T21" fmla="*/ 265 h 381"/>
                <a:gd name="T22" fmla="*/ 250 w 472"/>
                <a:gd name="T23" fmla="*/ 273 h 381"/>
                <a:gd name="T24" fmla="*/ 377 w 472"/>
                <a:gd name="T25" fmla="*/ 341 h 381"/>
                <a:gd name="T26" fmla="*/ 396 w 472"/>
                <a:gd name="T27" fmla="*/ 333 h 381"/>
                <a:gd name="T28" fmla="*/ 469 w 472"/>
                <a:gd name="T29" fmla="*/ 14 h 381"/>
                <a:gd name="T30" fmla="*/ 457 w 472"/>
                <a:gd name="T31" fmla="*/ 4 h 381"/>
                <a:gd name="T32" fmla="*/ 161 w 472"/>
                <a:gd name="T33" fmla="*/ 373 h 381"/>
                <a:gd name="T34" fmla="*/ 170 w 472"/>
                <a:gd name="T35" fmla="*/ 376 h 381"/>
                <a:gd name="T36" fmla="*/ 242 w 472"/>
                <a:gd name="T37" fmla="*/ 311 h 381"/>
                <a:gd name="T38" fmla="*/ 161 w 472"/>
                <a:gd name="T39" fmla="*/ 269 h 381"/>
                <a:gd name="T40" fmla="*/ 161 w 472"/>
                <a:gd name="T41" fmla="*/ 373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2" h="381">
                  <a:moveTo>
                    <a:pt x="457" y="4"/>
                  </a:moveTo>
                  <a:cubicBezTo>
                    <a:pt x="448" y="7"/>
                    <a:pt x="17" y="159"/>
                    <a:pt x="9" y="162"/>
                  </a:cubicBezTo>
                  <a:cubicBezTo>
                    <a:pt x="1" y="164"/>
                    <a:pt x="0" y="170"/>
                    <a:pt x="8" y="174"/>
                  </a:cubicBezTo>
                  <a:cubicBezTo>
                    <a:pt x="19" y="178"/>
                    <a:pt x="105" y="212"/>
                    <a:pt x="105" y="212"/>
                  </a:cubicBezTo>
                  <a:cubicBezTo>
                    <a:pt x="105" y="212"/>
                    <a:pt x="105" y="212"/>
                    <a:pt x="105" y="212"/>
                  </a:cubicBezTo>
                  <a:cubicBezTo>
                    <a:pt x="162" y="235"/>
                    <a:pt x="162" y="235"/>
                    <a:pt x="162" y="235"/>
                  </a:cubicBezTo>
                  <a:cubicBezTo>
                    <a:pt x="162" y="235"/>
                    <a:pt x="437" y="33"/>
                    <a:pt x="441" y="30"/>
                  </a:cubicBezTo>
                  <a:cubicBezTo>
                    <a:pt x="445" y="28"/>
                    <a:pt x="449" y="33"/>
                    <a:pt x="446" y="36"/>
                  </a:cubicBezTo>
                  <a:cubicBezTo>
                    <a:pt x="444" y="39"/>
                    <a:pt x="246" y="252"/>
                    <a:pt x="246" y="252"/>
                  </a:cubicBezTo>
                  <a:cubicBezTo>
                    <a:pt x="246" y="252"/>
                    <a:pt x="246" y="252"/>
                    <a:pt x="246" y="252"/>
                  </a:cubicBezTo>
                  <a:cubicBezTo>
                    <a:pt x="235" y="265"/>
                    <a:pt x="235" y="265"/>
                    <a:pt x="235" y="265"/>
                  </a:cubicBezTo>
                  <a:cubicBezTo>
                    <a:pt x="250" y="273"/>
                    <a:pt x="250" y="273"/>
                    <a:pt x="250" y="273"/>
                  </a:cubicBezTo>
                  <a:cubicBezTo>
                    <a:pt x="250" y="273"/>
                    <a:pt x="368" y="337"/>
                    <a:pt x="377" y="341"/>
                  </a:cubicBezTo>
                  <a:cubicBezTo>
                    <a:pt x="384" y="345"/>
                    <a:pt x="394" y="342"/>
                    <a:pt x="396" y="333"/>
                  </a:cubicBezTo>
                  <a:cubicBezTo>
                    <a:pt x="398" y="322"/>
                    <a:pt x="468" y="21"/>
                    <a:pt x="469" y="14"/>
                  </a:cubicBezTo>
                  <a:cubicBezTo>
                    <a:pt x="472" y="6"/>
                    <a:pt x="466" y="0"/>
                    <a:pt x="457" y="4"/>
                  </a:cubicBezTo>
                  <a:close/>
                  <a:moveTo>
                    <a:pt x="161" y="373"/>
                  </a:moveTo>
                  <a:cubicBezTo>
                    <a:pt x="161" y="379"/>
                    <a:pt x="165" y="381"/>
                    <a:pt x="170" y="376"/>
                  </a:cubicBezTo>
                  <a:cubicBezTo>
                    <a:pt x="176" y="370"/>
                    <a:pt x="242" y="311"/>
                    <a:pt x="242" y="311"/>
                  </a:cubicBezTo>
                  <a:cubicBezTo>
                    <a:pt x="161" y="269"/>
                    <a:pt x="161" y="269"/>
                    <a:pt x="161" y="269"/>
                  </a:cubicBezTo>
                  <a:lnTo>
                    <a:pt x="161" y="37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6" name="Gruppieren 5"/>
          <p:cNvGrpSpPr/>
          <p:nvPr/>
        </p:nvGrpSpPr>
        <p:grpSpPr bwMode="gray">
          <a:xfrm>
            <a:off x="4384798" y="4035074"/>
            <a:ext cx="7264801" cy="1848258"/>
            <a:chOff x="4384798" y="4035074"/>
            <a:chExt cx="7264801" cy="1848258"/>
          </a:xfrm>
        </p:grpSpPr>
        <p:sp>
          <p:nvSpPr>
            <p:cNvPr id="96" name="Rechteck 95"/>
            <p:cNvSpPr/>
            <p:nvPr/>
          </p:nvSpPr>
          <p:spPr bwMode="gray">
            <a:xfrm>
              <a:off x="4384798" y="4827588"/>
              <a:ext cx="4492638" cy="99536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80000"/>
                </a:lnSpc>
                <a:spcAft>
                  <a:spcPts val="1000"/>
                </a:spcAft>
              </a:pPr>
              <a:r>
                <a:rPr lang="en-US" sz="4000" dirty="0" smtClean="0">
                  <a:latin typeface="Bebas Neue" panose="020B0506020202020201" pitchFamily="34" charset="0"/>
                </a:rPr>
                <a:t>50%</a:t>
              </a:r>
              <a:endParaRPr lang="en-US" sz="4000" dirty="0" smtClean="0">
                <a:latin typeface="Bebas Neue" panose="020B0506020202020201" pitchFamily="34" charset="0"/>
              </a:endParaRPr>
            </a:p>
          </p:txBody>
        </p:sp>
        <p:sp>
          <p:nvSpPr>
            <p:cNvPr id="97" name="Rechteck 96"/>
            <p:cNvSpPr/>
            <p:nvPr/>
          </p:nvSpPr>
          <p:spPr bwMode="gray">
            <a:xfrm>
              <a:off x="8877436" y="4827588"/>
              <a:ext cx="2772163" cy="995360"/>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bg1"/>
                  </a:solidFill>
                </a:rPr>
                <a:t>This text can be replaced with your </a:t>
              </a:r>
              <a:br>
                <a:rPr lang="en-US" dirty="0" smtClean="0">
                  <a:solidFill>
                    <a:schemeClr val="bg1"/>
                  </a:solidFill>
                </a:rPr>
              </a:br>
              <a:r>
                <a:rPr lang="en-US" dirty="0" smtClean="0">
                  <a:solidFill>
                    <a:schemeClr val="bg1"/>
                  </a:solidFill>
                </a:rPr>
                <a:t>own text. </a:t>
              </a:r>
              <a:endParaRPr lang="en-US" dirty="0">
                <a:solidFill>
                  <a:schemeClr val="bg1"/>
                </a:solidFill>
              </a:endParaRPr>
            </a:p>
          </p:txBody>
        </p:sp>
        <p:cxnSp>
          <p:nvCxnSpPr>
            <p:cNvPr id="111" name="Gerade Verbindung 110"/>
            <p:cNvCxnSpPr/>
            <p:nvPr/>
          </p:nvCxnSpPr>
          <p:spPr bwMode="gray">
            <a:xfrm>
              <a:off x="8877436" y="4761929"/>
              <a:ext cx="0" cy="1121403"/>
            </a:xfrm>
            <a:prstGeom prst="line">
              <a:avLst/>
            </a:prstGeom>
            <a:noFill/>
            <a:ln>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cxnSp>
        <p:sp>
          <p:nvSpPr>
            <p:cNvPr id="145" name="Freeform 74"/>
            <p:cNvSpPr>
              <a:spLocks noEditPoints="1"/>
            </p:cNvSpPr>
            <p:nvPr/>
          </p:nvSpPr>
          <p:spPr bwMode="gray">
            <a:xfrm>
              <a:off x="8539724" y="4035074"/>
              <a:ext cx="675423" cy="557564"/>
            </a:xfrm>
            <a:custGeom>
              <a:avLst/>
              <a:gdLst>
                <a:gd name="T0" fmla="*/ 92 w 304"/>
                <a:gd name="T1" fmla="*/ 0 h 294"/>
                <a:gd name="T2" fmla="*/ 0 w 304"/>
                <a:gd name="T3" fmla="*/ 60 h 294"/>
                <a:gd name="T4" fmla="*/ 63 w 304"/>
                <a:gd name="T5" fmla="*/ 108 h 294"/>
                <a:gd name="T6" fmla="*/ 0 w 304"/>
                <a:gd name="T7" fmla="*/ 157 h 294"/>
                <a:gd name="T8" fmla="*/ 92 w 304"/>
                <a:gd name="T9" fmla="*/ 212 h 294"/>
                <a:gd name="T10" fmla="*/ 153 w 304"/>
                <a:gd name="T11" fmla="*/ 166 h 294"/>
                <a:gd name="T12" fmla="*/ 213 w 304"/>
                <a:gd name="T13" fmla="*/ 212 h 294"/>
                <a:gd name="T14" fmla="*/ 304 w 304"/>
                <a:gd name="T15" fmla="*/ 157 h 294"/>
                <a:gd name="T16" fmla="*/ 245 w 304"/>
                <a:gd name="T17" fmla="*/ 107 h 294"/>
                <a:gd name="T18" fmla="*/ 304 w 304"/>
                <a:gd name="T19" fmla="*/ 57 h 294"/>
                <a:gd name="T20" fmla="*/ 215 w 304"/>
                <a:gd name="T21" fmla="*/ 0 h 294"/>
                <a:gd name="T22" fmla="*/ 153 w 304"/>
                <a:gd name="T23" fmla="*/ 51 h 294"/>
                <a:gd name="T24" fmla="*/ 92 w 304"/>
                <a:gd name="T25" fmla="*/ 0 h 294"/>
                <a:gd name="T26" fmla="*/ 153 w 304"/>
                <a:gd name="T27" fmla="*/ 53 h 294"/>
                <a:gd name="T28" fmla="*/ 244 w 304"/>
                <a:gd name="T29" fmla="*/ 106 h 294"/>
                <a:gd name="T30" fmla="*/ 154 w 304"/>
                <a:gd name="T31" fmla="*/ 164 h 294"/>
                <a:gd name="T32" fmla="*/ 65 w 304"/>
                <a:gd name="T33" fmla="*/ 108 h 294"/>
                <a:gd name="T34" fmla="*/ 153 w 304"/>
                <a:gd name="T35" fmla="*/ 53 h 294"/>
                <a:gd name="T36" fmla="*/ 153 w 304"/>
                <a:gd name="T37" fmla="*/ 53 h 294"/>
                <a:gd name="T38" fmla="*/ 153 w 304"/>
                <a:gd name="T39" fmla="*/ 180 h 294"/>
                <a:gd name="T40" fmla="*/ 99 w 304"/>
                <a:gd name="T41" fmla="*/ 220 h 294"/>
                <a:gd name="T42" fmla="*/ 93 w 304"/>
                <a:gd name="T43" fmla="*/ 226 h 294"/>
                <a:gd name="T44" fmla="*/ 86 w 304"/>
                <a:gd name="T45" fmla="*/ 222 h 294"/>
                <a:gd name="T46" fmla="*/ 64 w 304"/>
                <a:gd name="T47" fmla="*/ 208 h 294"/>
                <a:gd name="T48" fmla="*/ 64 w 304"/>
                <a:gd name="T49" fmla="*/ 234 h 294"/>
                <a:gd name="T50" fmla="*/ 152 w 304"/>
                <a:gd name="T51" fmla="*/ 294 h 294"/>
                <a:gd name="T52" fmla="*/ 242 w 304"/>
                <a:gd name="T53" fmla="*/ 235 h 294"/>
                <a:gd name="T54" fmla="*/ 242 w 304"/>
                <a:gd name="T55" fmla="*/ 208 h 294"/>
                <a:gd name="T56" fmla="*/ 219 w 304"/>
                <a:gd name="T57" fmla="*/ 222 h 294"/>
                <a:gd name="T58" fmla="*/ 213 w 304"/>
                <a:gd name="T59" fmla="*/ 226 h 294"/>
                <a:gd name="T60" fmla="*/ 206 w 304"/>
                <a:gd name="T61" fmla="*/ 220 h 294"/>
                <a:gd name="T62" fmla="*/ 153 w 304"/>
                <a:gd name="T63" fmla="*/ 180 h 294"/>
                <a:gd name="T64" fmla="*/ 153 w 304"/>
                <a:gd name="T65" fmla="*/ 18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94">
                  <a:moveTo>
                    <a:pt x="92" y="0"/>
                  </a:moveTo>
                  <a:lnTo>
                    <a:pt x="0" y="60"/>
                  </a:lnTo>
                  <a:lnTo>
                    <a:pt x="63" y="108"/>
                  </a:lnTo>
                  <a:lnTo>
                    <a:pt x="0" y="157"/>
                  </a:lnTo>
                  <a:lnTo>
                    <a:pt x="92" y="212"/>
                  </a:lnTo>
                  <a:lnTo>
                    <a:pt x="153" y="166"/>
                  </a:lnTo>
                  <a:lnTo>
                    <a:pt x="213" y="212"/>
                  </a:lnTo>
                  <a:lnTo>
                    <a:pt x="304" y="157"/>
                  </a:lnTo>
                  <a:lnTo>
                    <a:pt x="245" y="107"/>
                  </a:lnTo>
                  <a:lnTo>
                    <a:pt x="304" y="57"/>
                  </a:lnTo>
                  <a:lnTo>
                    <a:pt x="215" y="0"/>
                  </a:lnTo>
                  <a:lnTo>
                    <a:pt x="153" y="51"/>
                  </a:lnTo>
                  <a:lnTo>
                    <a:pt x="92" y="0"/>
                  </a:lnTo>
                  <a:close/>
                  <a:moveTo>
                    <a:pt x="153" y="53"/>
                  </a:moveTo>
                  <a:lnTo>
                    <a:pt x="244" y="106"/>
                  </a:lnTo>
                  <a:lnTo>
                    <a:pt x="154" y="164"/>
                  </a:lnTo>
                  <a:lnTo>
                    <a:pt x="65" y="108"/>
                  </a:lnTo>
                  <a:lnTo>
                    <a:pt x="153" y="53"/>
                  </a:lnTo>
                  <a:lnTo>
                    <a:pt x="153" y="53"/>
                  </a:lnTo>
                  <a:close/>
                  <a:moveTo>
                    <a:pt x="153" y="180"/>
                  </a:moveTo>
                  <a:lnTo>
                    <a:pt x="99" y="220"/>
                  </a:lnTo>
                  <a:lnTo>
                    <a:pt x="93" y="226"/>
                  </a:lnTo>
                  <a:lnTo>
                    <a:pt x="86" y="222"/>
                  </a:lnTo>
                  <a:lnTo>
                    <a:pt x="64" y="208"/>
                  </a:lnTo>
                  <a:lnTo>
                    <a:pt x="64" y="234"/>
                  </a:lnTo>
                  <a:lnTo>
                    <a:pt x="152" y="294"/>
                  </a:lnTo>
                  <a:lnTo>
                    <a:pt x="242" y="235"/>
                  </a:lnTo>
                  <a:lnTo>
                    <a:pt x="242" y="208"/>
                  </a:lnTo>
                  <a:lnTo>
                    <a:pt x="219" y="222"/>
                  </a:lnTo>
                  <a:lnTo>
                    <a:pt x="213" y="226"/>
                  </a:lnTo>
                  <a:lnTo>
                    <a:pt x="206" y="220"/>
                  </a:lnTo>
                  <a:lnTo>
                    <a:pt x="153" y="180"/>
                  </a:lnTo>
                  <a:lnTo>
                    <a:pt x="153" y="1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 name="Gruppieren 4"/>
          <p:cNvGrpSpPr/>
          <p:nvPr/>
        </p:nvGrpSpPr>
        <p:grpSpPr bwMode="gray">
          <a:xfrm>
            <a:off x="8238874" y="1791276"/>
            <a:ext cx="3420001" cy="1811821"/>
            <a:chOff x="8238874" y="1791276"/>
            <a:chExt cx="3420001" cy="1811821"/>
          </a:xfrm>
        </p:grpSpPr>
        <p:sp>
          <p:nvSpPr>
            <p:cNvPr id="117" name="Rechteck 116"/>
            <p:cNvSpPr/>
            <p:nvPr/>
          </p:nvSpPr>
          <p:spPr bwMode="gray">
            <a:xfrm>
              <a:off x="8238874" y="2547354"/>
              <a:ext cx="2527467" cy="995360"/>
            </a:xfrm>
            <a:prstGeom prst="rect">
              <a:avLst/>
            </a:prstGeom>
            <a:solidFill>
              <a:schemeClr val="accent1">
                <a:lumMod val="50000"/>
              </a:schemeClr>
            </a:solidFill>
            <a:ln>
              <a:noFill/>
            </a:ln>
          </p:spPr>
          <p:txBody>
            <a:bodyPr vert="horz" wrap="square" lIns="91440" tIns="45720" rIns="91440" bIns="45720" numCol="1" anchor="ctr" anchorCtr="0" compatLnSpc="1">
              <a:prstTxWarp prst="textNoShape">
                <a:avLst/>
              </a:prstTxWarp>
            </a:bodyPr>
            <a:lstStyle/>
            <a:p>
              <a:pPr algn="ctr">
                <a:lnSpc>
                  <a:spcPct val="80000"/>
                </a:lnSpc>
                <a:spcAft>
                  <a:spcPts val="1000"/>
                </a:spcAft>
              </a:pPr>
              <a:r>
                <a:rPr lang="en-US" sz="4000" dirty="0" smtClean="0">
                  <a:solidFill>
                    <a:schemeClr val="lt1"/>
                  </a:solidFill>
                  <a:latin typeface="Bebas Neue" panose="020B0506020202020201" pitchFamily="34" charset="0"/>
                </a:rPr>
                <a:t>80%</a:t>
              </a:r>
              <a:endParaRPr lang="en-US" sz="4000" dirty="0">
                <a:solidFill>
                  <a:schemeClr val="lt1"/>
                </a:solidFill>
                <a:latin typeface="Bebas Neue" panose="020B0506020202020201" pitchFamily="34" charset="0"/>
              </a:endParaRPr>
            </a:p>
          </p:txBody>
        </p:sp>
        <p:sp>
          <p:nvSpPr>
            <p:cNvPr id="118" name="Rechteck 117"/>
            <p:cNvSpPr/>
            <p:nvPr/>
          </p:nvSpPr>
          <p:spPr bwMode="gray">
            <a:xfrm>
              <a:off x="10774393" y="2547355"/>
              <a:ext cx="884482" cy="995360"/>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bg1"/>
                  </a:solidFill>
                </a:rPr>
                <a:t>Info text</a:t>
              </a:r>
              <a:endParaRPr lang="en-US" dirty="0">
                <a:solidFill>
                  <a:schemeClr val="bg1"/>
                </a:solidFill>
              </a:endParaRPr>
            </a:p>
          </p:txBody>
        </p:sp>
        <p:cxnSp>
          <p:nvCxnSpPr>
            <p:cNvPr id="131" name="Gerade Verbindung 130"/>
            <p:cNvCxnSpPr/>
            <p:nvPr/>
          </p:nvCxnSpPr>
          <p:spPr bwMode="gray">
            <a:xfrm>
              <a:off x="10774968" y="2481694"/>
              <a:ext cx="0" cy="1121403"/>
            </a:xfrm>
            <a:prstGeom prst="line">
              <a:avLst/>
            </a:prstGeom>
            <a:noFill/>
            <a:ln>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cxnSp>
        <p:grpSp>
          <p:nvGrpSpPr>
            <p:cNvPr id="151" name="METRO ICON - calendar check"/>
            <p:cNvGrpSpPr>
              <a:grpSpLocks noChangeAspect="1"/>
            </p:cNvGrpSpPr>
            <p:nvPr/>
          </p:nvGrpSpPr>
          <p:grpSpPr bwMode="gray">
            <a:xfrm>
              <a:off x="10491394" y="1791276"/>
              <a:ext cx="567148" cy="544868"/>
              <a:chOff x="11016877" y="5260371"/>
              <a:chExt cx="521996" cy="513072"/>
            </a:xfrm>
            <a:solidFill>
              <a:schemeClr val="bg1"/>
            </a:solidFill>
          </p:grpSpPr>
          <p:sp>
            <p:nvSpPr>
              <p:cNvPr id="152" name="Freeform 45"/>
              <p:cNvSpPr>
                <a:spLocks noEditPoints="1"/>
              </p:cNvSpPr>
              <p:nvPr/>
            </p:nvSpPr>
            <p:spPr bwMode="gray">
              <a:xfrm>
                <a:off x="11016877" y="5316140"/>
                <a:ext cx="521996" cy="457303"/>
              </a:xfrm>
              <a:custGeom>
                <a:avLst/>
                <a:gdLst>
                  <a:gd name="T0" fmla="*/ 0 w 328"/>
                  <a:gd name="T1" fmla="*/ 286 h 286"/>
                  <a:gd name="T2" fmla="*/ 0 w 328"/>
                  <a:gd name="T3" fmla="*/ 0 h 286"/>
                  <a:gd name="T4" fmla="*/ 35 w 328"/>
                  <a:gd name="T5" fmla="*/ 0 h 286"/>
                  <a:gd name="T6" fmla="*/ 35 w 328"/>
                  <a:gd name="T7" fmla="*/ 15 h 286"/>
                  <a:gd name="T8" fmla="*/ 75 w 328"/>
                  <a:gd name="T9" fmla="*/ 45 h 286"/>
                  <a:gd name="T10" fmla="*/ 98 w 328"/>
                  <a:gd name="T11" fmla="*/ 15 h 286"/>
                  <a:gd name="T12" fmla="*/ 98 w 328"/>
                  <a:gd name="T13" fmla="*/ 0 h 286"/>
                  <a:gd name="T14" fmla="*/ 230 w 328"/>
                  <a:gd name="T15" fmla="*/ 0 h 286"/>
                  <a:gd name="T16" fmla="*/ 230 w 328"/>
                  <a:gd name="T17" fmla="*/ 14 h 286"/>
                  <a:gd name="T18" fmla="*/ 253 w 328"/>
                  <a:gd name="T19" fmla="*/ 45 h 286"/>
                  <a:gd name="T20" fmla="*/ 294 w 328"/>
                  <a:gd name="T21" fmla="*/ 16 h 286"/>
                  <a:gd name="T22" fmla="*/ 294 w 328"/>
                  <a:gd name="T23" fmla="*/ 0 h 286"/>
                  <a:gd name="T24" fmla="*/ 328 w 328"/>
                  <a:gd name="T25" fmla="*/ 0 h 286"/>
                  <a:gd name="T26" fmla="*/ 328 w 328"/>
                  <a:gd name="T27" fmla="*/ 286 h 286"/>
                  <a:gd name="T28" fmla="*/ 0 w 328"/>
                  <a:gd name="T29" fmla="*/ 286 h 286"/>
                  <a:gd name="T30" fmla="*/ 32 w 328"/>
                  <a:gd name="T31" fmla="*/ 77 h 286"/>
                  <a:gd name="T32" fmla="*/ 32 w 328"/>
                  <a:gd name="T33" fmla="*/ 254 h 286"/>
                  <a:gd name="T34" fmla="*/ 296 w 328"/>
                  <a:gd name="T35" fmla="*/ 254 h 286"/>
                  <a:gd name="T36" fmla="*/ 296 w 328"/>
                  <a:gd name="T37" fmla="*/ 77 h 286"/>
                  <a:gd name="T38" fmla="*/ 32 w 328"/>
                  <a:gd name="T39" fmla="*/ 77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8" h="286">
                    <a:moveTo>
                      <a:pt x="0" y="286"/>
                    </a:moveTo>
                    <a:cubicBezTo>
                      <a:pt x="0" y="191"/>
                      <a:pt x="0" y="96"/>
                      <a:pt x="0" y="0"/>
                    </a:cubicBezTo>
                    <a:cubicBezTo>
                      <a:pt x="11" y="0"/>
                      <a:pt x="23" y="0"/>
                      <a:pt x="35" y="0"/>
                    </a:cubicBezTo>
                    <a:cubicBezTo>
                      <a:pt x="35" y="5"/>
                      <a:pt x="34" y="10"/>
                      <a:pt x="35" y="15"/>
                    </a:cubicBezTo>
                    <a:cubicBezTo>
                      <a:pt x="35" y="36"/>
                      <a:pt x="55" y="51"/>
                      <a:pt x="75" y="45"/>
                    </a:cubicBezTo>
                    <a:cubicBezTo>
                      <a:pt x="89" y="42"/>
                      <a:pt x="98" y="29"/>
                      <a:pt x="98" y="15"/>
                    </a:cubicBezTo>
                    <a:cubicBezTo>
                      <a:pt x="98" y="10"/>
                      <a:pt x="98" y="5"/>
                      <a:pt x="98" y="0"/>
                    </a:cubicBezTo>
                    <a:cubicBezTo>
                      <a:pt x="142" y="0"/>
                      <a:pt x="186" y="0"/>
                      <a:pt x="230" y="0"/>
                    </a:cubicBezTo>
                    <a:cubicBezTo>
                      <a:pt x="230" y="5"/>
                      <a:pt x="230" y="9"/>
                      <a:pt x="230" y="14"/>
                    </a:cubicBezTo>
                    <a:cubicBezTo>
                      <a:pt x="231" y="29"/>
                      <a:pt x="240" y="41"/>
                      <a:pt x="253" y="45"/>
                    </a:cubicBezTo>
                    <a:cubicBezTo>
                      <a:pt x="273" y="51"/>
                      <a:pt x="293" y="37"/>
                      <a:pt x="294" y="16"/>
                    </a:cubicBezTo>
                    <a:cubicBezTo>
                      <a:pt x="294" y="11"/>
                      <a:pt x="294" y="6"/>
                      <a:pt x="294" y="0"/>
                    </a:cubicBezTo>
                    <a:cubicBezTo>
                      <a:pt x="306" y="0"/>
                      <a:pt x="317" y="0"/>
                      <a:pt x="328" y="0"/>
                    </a:cubicBezTo>
                    <a:cubicBezTo>
                      <a:pt x="328" y="95"/>
                      <a:pt x="328" y="190"/>
                      <a:pt x="328" y="286"/>
                    </a:cubicBezTo>
                    <a:cubicBezTo>
                      <a:pt x="219" y="286"/>
                      <a:pt x="109" y="286"/>
                      <a:pt x="0" y="286"/>
                    </a:cubicBezTo>
                    <a:close/>
                    <a:moveTo>
                      <a:pt x="32" y="77"/>
                    </a:moveTo>
                    <a:cubicBezTo>
                      <a:pt x="32" y="136"/>
                      <a:pt x="32" y="195"/>
                      <a:pt x="32" y="254"/>
                    </a:cubicBezTo>
                    <a:cubicBezTo>
                      <a:pt x="120" y="254"/>
                      <a:pt x="208" y="254"/>
                      <a:pt x="296" y="254"/>
                    </a:cubicBezTo>
                    <a:cubicBezTo>
                      <a:pt x="296" y="195"/>
                      <a:pt x="296" y="136"/>
                      <a:pt x="296" y="77"/>
                    </a:cubicBezTo>
                    <a:cubicBezTo>
                      <a:pt x="208" y="77"/>
                      <a:pt x="120" y="77"/>
                      <a:pt x="32" y="7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53" name="Freeform 45"/>
              <p:cNvSpPr>
                <a:spLocks/>
              </p:cNvSpPr>
              <p:nvPr/>
            </p:nvSpPr>
            <p:spPr bwMode="gray">
              <a:xfrm>
                <a:off x="11411721" y="5260371"/>
                <a:ext cx="46846" cy="104845"/>
              </a:xfrm>
              <a:custGeom>
                <a:avLst/>
                <a:gdLst>
                  <a:gd name="T0" fmla="*/ 29 w 29"/>
                  <a:gd name="T1" fmla="*/ 33 h 66"/>
                  <a:gd name="T2" fmla="*/ 29 w 29"/>
                  <a:gd name="T3" fmla="*/ 50 h 66"/>
                  <a:gd name="T4" fmla="*/ 14 w 29"/>
                  <a:gd name="T5" fmla="*/ 66 h 66"/>
                  <a:gd name="T6" fmla="*/ 0 w 29"/>
                  <a:gd name="T7" fmla="*/ 50 h 66"/>
                  <a:gd name="T8" fmla="*/ 0 w 29"/>
                  <a:gd name="T9" fmla="*/ 16 h 66"/>
                  <a:gd name="T10" fmla="*/ 14 w 29"/>
                  <a:gd name="T11" fmla="*/ 0 h 66"/>
                  <a:gd name="T12" fmla="*/ 29 w 29"/>
                  <a:gd name="T13" fmla="*/ 16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0"/>
                    </a:cubicBezTo>
                    <a:cubicBezTo>
                      <a:pt x="29" y="59"/>
                      <a:pt x="23" y="65"/>
                      <a:pt x="14" y="66"/>
                    </a:cubicBezTo>
                    <a:cubicBezTo>
                      <a:pt x="6" y="66"/>
                      <a:pt x="0" y="60"/>
                      <a:pt x="0" y="50"/>
                    </a:cubicBezTo>
                    <a:cubicBezTo>
                      <a:pt x="0" y="39"/>
                      <a:pt x="0" y="27"/>
                      <a:pt x="0" y="16"/>
                    </a:cubicBezTo>
                    <a:cubicBezTo>
                      <a:pt x="0" y="7"/>
                      <a:pt x="6" y="0"/>
                      <a:pt x="14" y="0"/>
                    </a:cubicBezTo>
                    <a:cubicBezTo>
                      <a:pt x="22" y="0"/>
                      <a:pt x="29" y="7"/>
                      <a:pt x="29" y="16"/>
                    </a:cubicBezTo>
                    <a:cubicBezTo>
                      <a:pt x="29" y="22"/>
                      <a:pt x="29" y="28"/>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54" name="Freeform 45"/>
              <p:cNvSpPr>
                <a:spLocks/>
              </p:cNvSpPr>
              <p:nvPr/>
            </p:nvSpPr>
            <p:spPr bwMode="gray">
              <a:xfrm>
                <a:off x="11099416" y="5260371"/>
                <a:ext cx="46846" cy="104845"/>
              </a:xfrm>
              <a:custGeom>
                <a:avLst/>
                <a:gdLst>
                  <a:gd name="T0" fmla="*/ 29 w 29"/>
                  <a:gd name="T1" fmla="*/ 33 h 66"/>
                  <a:gd name="T2" fmla="*/ 29 w 29"/>
                  <a:gd name="T3" fmla="*/ 51 h 66"/>
                  <a:gd name="T4" fmla="*/ 14 w 29"/>
                  <a:gd name="T5" fmla="*/ 66 h 66"/>
                  <a:gd name="T6" fmla="*/ 0 w 29"/>
                  <a:gd name="T7" fmla="*/ 51 h 66"/>
                  <a:gd name="T8" fmla="*/ 0 w 29"/>
                  <a:gd name="T9" fmla="*/ 15 h 66"/>
                  <a:gd name="T10" fmla="*/ 14 w 29"/>
                  <a:gd name="T11" fmla="*/ 0 h 66"/>
                  <a:gd name="T12" fmla="*/ 29 w 29"/>
                  <a:gd name="T13" fmla="*/ 15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1"/>
                    </a:cubicBezTo>
                    <a:cubicBezTo>
                      <a:pt x="29" y="59"/>
                      <a:pt x="23" y="66"/>
                      <a:pt x="14" y="66"/>
                    </a:cubicBezTo>
                    <a:cubicBezTo>
                      <a:pt x="6" y="66"/>
                      <a:pt x="0" y="59"/>
                      <a:pt x="0" y="51"/>
                    </a:cubicBezTo>
                    <a:cubicBezTo>
                      <a:pt x="0" y="39"/>
                      <a:pt x="0" y="27"/>
                      <a:pt x="0" y="15"/>
                    </a:cubicBezTo>
                    <a:cubicBezTo>
                      <a:pt x="0" y="7"/>
                      <a:pt x="6" y="0"/>
                      <a:pt x="14" y="0"/>
                    </a:cubicBezTo>
                    <a:cubicBezTo>
                      <a:pt x="22" y="0"/>
                      <a:pt x="29" y="6"/>
                      <a:pt x="29" y="15"/>
                    </a:cubicBezTo>
                    <a:cubicBezTo>
                      <a:pt x="29" y="21"/>
                      <a:pt x="29" y="27"/>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55" name="Freeform 45"/>
              <p:cNvSpPr>
                <a:spLocks/>
              </p:cNvSpPr>
              <p:nvPr/>
            </p:nvSpPr>
            <p:spPr bwMode="gray">
              <a:xfrm>
                <a:off x="11164107" y="5478984"/>
                <a:ext cx="236460" cy="202998"/>
              </a:xfrm>
              <a:custGeom>
                <a:avLst/>
                <a:gdLst>
                  <a:gd name="T0" fmla="*/ 60 w 149"/>
                  <a:gd name="T1" fmla="*/ 128 h 128"/>
                  <a:gd name="T2" fmla="*/ 0 w 149"/>
                  <a:gd name="T3" fmla="*/ 64 h 128"/>
                  <a:gd name="T4" fmla="*/ 11 w 149"/>
                  <a:gd name="T5" fmla="*/ 54 h 128"/>
                  <a:gd name="T6" fmla="*/ 15 w 149"/>
                  <a:gd name="T7" fmla="*/ 55 h 128"/>
                  <a:gd name="T8" fmla="*/ 47 w 149"/>
                  <a:gd name="T9" fmla="*/ 74 h 128"/>
                  <a:gd name="T10" fmla="*/ 54 w 149"/>
                  <a:gd name="T11" fmla="*/ 78 h 128"/>
                  <a:gd name="T12" fmla="*/ 145 w 149"/>
                  <a:gd name="T13" fmla="*/ 0 h 128"/>
                  <a:gd name="T14" fmla="*/ 146 w 149"/>
                  <a:gd name="T15" fmla="*/ 2 h 128"/>
                  <a:gd name="T16" fmla="*/ 149 w 149"/>
                  <a:gd name="T17" fmla="*/ 9 h 128"/>
                  <a:gd name="T18" fmla="*/ 60 w 149"/>
                  <a:gd name="T19"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28">
                    <a:moveTo>
                      <a:pt x="60" y="128"/>
                    </a:moveTo>
                    <a:cubicBezTo>
                      <a:pt x="40" y="107"/>
                      <a:pt x="21" y="86"/>
                      <a:pt x="0" y="64"/>
                    </a:cubicBezTo>
                    <a:cubicBezTo>
                      <a:pt x="4" y="61"/>
                      <a:pt x="7" y="58"/>
                      <a:pt x="11" y="54"/>
                    </a:cubicBezTo>
                    <a:cubicBezTo>
                      <a:pt x="12" y="54"/>
                      <a:pt x="14" y="54"/>
                      <a:pt x="15" y="55"/>
                    </a:cubicBezTo>
                    <a:cubicBezTo>
                      <a:pt x="26" y="61"/>
                      <a:pt x="37" y="67"/>
                      <a:pt x="47" y="74"/>
                    </a:cubicBezTo>
                    <a:cubicBezTo>
                      <a:pt x="49" y="75"/>
                      <a:pt x="51" y="76"/>
                      <a:pt x="54" y="78"/>
                    </a:cubicBezTo>
                    <a:cubicBezTo>
                      <a:pt x="80" y="47"/>
                      <a:pt x="110" y="21"/>
                      <a:pt x="145" y="0"/>
                    </a:cubicBezTo>
                    <a:cubicBezTo>
                      <a:pt x="145" y="1"/>
                      <a:pt x="146" y="1"/>
                      <a:pt x="146" y="2"/>
                    </a:cubicBezTo>
                    <a:cubicBezTo>
                      <a:pt x="147" y="5"/>
                      <a:pt x="148" y="7"/>
                      <a:pt x="149" y="9"/>
                    </a:cubicBezTo>
                    <a:cubicBezTo>
                      <a:pt x="110" y="42"/>
                      <a:pt x="85" y="85"/>
                      <a:pt x="60" y="12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857648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hteck 28"/>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grpSp>
        <p:nvGrpSpPr>
          <p:cNvPr id="6" name="Gruppieren 5"/>
          <p:cNvGrpSpPr/>
          <p:nvPr/>
        </p:nvGrpSpPr>
        <p:grpSpPr bwMode="gray">
          <a:xfrm>
            <a:off x="540000" y="3989741"/>
            <a:ext cx="3419999" cy="1833207"/>
            <a:chOff x="540000" y="3989741"/>
            <a:chExt cx="3419999" cy="1833207"/>
          </a:xfrm>
        </p:grpSpPr>
        <p:sp>
          <p:nvSpPr>
            <p:cNvPr id="53" name="Rechteck 52"/>
            <p:cNvSpPr/>
            <p:nvPr/>
          </p:nvSpPr>
          <p:spPr bwMode="gray">
            <a:xfrm>
              <a:off x="540000" y="4827588"/>
              <a:ext cx="1155450" cy="995360"/>
            </a:xfrm>
            <a:prstGeom prst="rect">
              <a:avLst/>
            </a:prstGeom>
            <a:pattFill prst="ltUpDiag">
              <a:fgClr>
                <a:schemeClr val="tx2">
                  <a:lumMod val="50000"/>
                </a:schemeClr>
              </a:fgClr>
              <a:bgClr>
                <a:schemeClr val="tx2">
                  <a:lumMod val="75000"/>
                </a:schemeClr>
              </a:bgClr>
            </a:pattFill>
            <a:ln w="12700">
              <a:solidFill>
                <a:schemeClr val="bg1"/>
              </a:solidFill>
              <a:round/>
              <a:headEnd/>
              <a:tailEnd/>
            </a:ln>
          </p:spPr>
          <p:txBody>
            <a:bodyPr rtlCol="0" anchor="ctr"/>
            <a:lstStyle/>
            <a:p>
              <a:pPr algn="ctr">
                <a:lnSpc>
                  <a:spcPct val="80000"/>
                </a:lnSpc>
              </a:pPr>
              <a:r>
                <a:rPr lang="en-US" sz="4000" dirty="0" smtClean="0">
                  <a:solidFill>
                    <a:schemeClr val="bg1"/>
                  </a:solidFill>
                  <a:latin typeface="Bebas Neue" panose="020B0506020202020201" pitchFamily="34" charset="0"/>
                </a:rPr>
                <a:t>25%</a:t>
              </a:r>
              <a:endParaRPr lang="en-US" sz="4000" dirty="0">
                <a:solidFill>
                  <a:schemeClr val="bg1"/>
                </a:solidFill>
                <a:latin typeface="Bebas Neue" panose="020B0506020202020201" pitchFamily="34" charset="0"/>
              </a:endParaRPr>
            </a:p>
          </p:txBody>
        </p:sp>
        <p:sp>
          <p:nvSpPr>
            <p:cNvPr id="54" name="Rechteck 53"/>
            <p:cNvSpPr/>
            <p:nvPr/>
          </p:nvSpPr>
          <p:spPr bwMode="gray">
            <a:xfrm>
              <a:off x="1695450" y="4827588"/>
              <a:ext cx="2264549" cy="995360"/>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bg1"/>
                  </a:solidFill>
                </a:rPr>
                <a:t>This text can be replaced with your </a:t>
              </a:r>
              <a:br>
                <a:rPr lang="en-US" dirty="0" smtClean="0">
                  <a:solidFill>
                    <a:schemeClr val="bg1"/>
                  </a:solidFill>
                </a:rPr>
              </a:br>
              <a:r>
                <a:rPr lang="en-US" dirty="0" smtClean="0">
                  <a:solidFill>
                    <a:schemeClr val="bg1"/>
                  </a:solidFill>
                </a:rPr>
                <a:t>own text. </a:t>
              </a:r>
              <a:endParaRPr lang="en-US" dirty="0">
                <a:solidFill>
                  <a:schemeClr val="bg1"/>
                </a:solidFill>
              </a:endParaRPr>
            </a:p>
          </p:txBody>
        </p:sp>
        <p:grpSp>
          <p:nvGrpSpPr>
            <p:cNvPr id="69" name="METRO ICON - arrow up"/>
            <p:cNvGrpSpPr>
              <a:grpSpLocks noChangeAspect="1"/>
            </p:cNvGrpSpPr>
            <p:nvPr/>
          </p:nvGrpSpPr>
          <p:grpSpPr bwMode="gray">
            <a:xfrm>
              <a:off x="1400267" y="3989741"/>
              <a:ext cx="606140" cy="603363"/>
              <a:chOff x="7124907" y="4327860"/>
              <a:chExt cx="530744" cy="528312"/>
            </a:xfrm>
            <a:solidFill>
              <a:schemeClr val="bg1"/>
            </a:solidFill>
          </p:grpSpPr>
          <p:sp>
            <p:nvSpPr>
              <p:cNvPr id="70" name="Pfeil nach unten 33"/>
              <p:cNvSpPr/>
              <p:nvPr/>
            </p:nvSpPr>
            <p:spPr bwMode="gray">
              <a:xfrm rot="10800000">
                <a:off x="7124907" y="4601657"/>
                <a:ext cx="184830" cy="254515"/>
              </a:xfrm>
              <a:prstGeom prst="down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Pfeil nach unten 33"/>
              <p:cNvSpPr/>
              <p:nvPr/>
            </p:nvSpPr>
            <p:spPr bwMode="gray">
              <a:xfrm rot="10800000">
                <a:off x="7302115" y="4462830"/>
                <a:ext cx="184830" cy="393342"/>
              </a:xfrm>
              <a:prstGeom prst="down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Pfeil nach unten 33"/>
              <p:cNvSpPr/>
              <p:nvPr/>
            </p:nvSpPr>
            <p:spPr bwMode="gray">
              <a:xfrm rot="10800000">
                <a:off x="7470821" y="4327860"/>
                <a:ext cx="184830" cy="528312"/>
              </a:xfrm>
              <a:prstGeom prst="down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5" name="Gruppieren 4"/>
          <p:cNvGrpSpPr/>
          <p:nvPr/>
        </p:nvGrpSpPr>
        <p:grpSpPr bwMode="gray">
          <a:xfrm>
            <a:off x="4384798" y="4176289"/>
            <a:ext cx="3420002" cy="1646659"/>
            <a:chOff x="4384798" y="4176289"/>
            <a:chExt cx="3420002" cy="1646659"/>
          </a:xfrm>
        </p:grpSpPr>
        <p:sp>
          <p:nvSpPr>
            <p:cNvPr id="55" name="Rechteck 54"/>
            <p:cNvSpPr/>
            <p:nvPr/>
          </p:nvSpPr>
          <p:spPr bwMode="gray">
            <a:xfrm>
              <a:off x="4384798" y="4827588"/>
              <a:ext cx="1711201" cy="995360"/>
            </a:xfrm>
            <a:prstGeom prst="rect">
              <a:avLst/>
            </a:prstGeom>
            <a:pattFill prst="ltUpDiag">
              <a:fgClr>
                <a:schemeClr val="tx2">
                  <a:lumMod val="50000"/>
                </a:schemeClr>
              </a:fgClr>
              <a:bgClr>
                <a:schemeClr val="tx2">
                  <a:lumMod val="75000"/>
                </a:schemeClr>
              </a:bgClr>
            </a:pattFill>
            <a:ln w="12700">
              <a:solidFill>
                <a:schemeClr val="bg1"/>
              </a:solidFill>
              <a:round/>
              <a:headEnd/>
              <a:tailEnd/>
            </a:ln>
          </p:spPr>
          <p:txBody>
            <a:bodyPr rtlCol="0" anchor="ctr"/>
            <a:lstStyle/>
            <a:p>
              <a:pPr algn="ctr">
                <a:lnSpc>
                  <a:spcPct val="80000"/>
                </a:lnSpc>
              </a:pPr>
              <a:r>
                <a:rPr lang="en-US" sz="4000" dirty="0" smtClean="0">
                  <a:solidFill>
                    <a:schemeClr val="bg1"/>
                  </a:solidFill>
                  <a:latin typeface="Bebas Neue" panose="020B0506020202020201" pitchFamily="34" charset="0"/>
                </a:rPr>
                <a:t>50%</a:t>
              </a:r>
              <a:endParaRPr lang="en-US" sz="4000" dirty="0">
                <a:solidFill>
                  <a:schemeClr val="bg1"/>
                </a:solidFill>
                <a:latin typeface="Bebas Neue" panose="020B0506020202020201" pitchFamily="34" charset="0"/>
              </a:endParaRPr>
            </a:p>
          </p:txBody>
        </p:sp>
        <p:sp>
          <p:nvSpPr>
            <p:cNvPr id="56" name="Rechteck 55"/>
            <p:cNvSpPr/>
            <p:nvPr/>
          </p:nvSpPr>
          <p:spPr bwMode="gray">
            <a:xfrm>
              <a:off x="6096000" y="4827588"/>
              <a:ext cx="1708800" cy="995360"/>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bg1"/>
                  </a:solidFill>
                </a:rPr>
                <a:t>Info text.</a:t>
              </a:r>
              <a:endParaRPr lang="en-US" dirty="0">
                <a:solidFill>
                  <a:schemeClr val="bg1"/>
                </a:solidFill>
              </a:endParaRPr>
            </a:p>
          </p:txBody>
        </p:sp>
        <p:sp>
          <p:nvSpPr>
            <p:cNvPr id="73" name="METRO ICON - control"/>
            <p:cNvSpPr>
              <a:spLocks noChangeAspect="1" noEditPoints="1"/>
            </p:cNvSpPr>
            <p:nvPr/>
          </p:nvSpPr>
          <p:spPr bwMode="gray">
            <a:xfrm>
              <a:off x="5810251" y="4176289"/>
              <a:ext cx="622954" cy="426340"/>
            </a:xfrm>
            <a:custGeom>
              <a:avLst/>
              <a:gdLst>
                <a:gd name="T0" fmla="*/ 173 w 424"/>
                <a:gd name="T1" fmla="*/ 219 h 288"/>
                <a:gd name="T2" fmla="*/ 188 w 424"/>
                <a:gd name="T3" fmla="*/ 277 h 288"/>
                <a:gd name="T4" fmla="*/ 246 w 424"/>
                <a:gd name="T5" fmla="*/ 261 h 288"/>
                <a:gd name="T6" fmla="*/ 345 w 424"/>
                <a:gd name="T7" fmla="*/ 5 h 288"/>
                <a:gd name="T8" fmla="*/ 173 w 424"/>
                <a:gd name="T9" fmla="*/ 219 h 288"/>
                <a:gd name="T10" fmla="*/ 212 w 424"/>
                <a:gd name="T11" fmla="*/ 58 h 288"/>
                <a:gd name="T12" fmla="*/ 240 w 424"/>
                <a:gd name="T13" fmla="*/ 60 h 288"/>
                <a:gd name="T14" fmla="*/ 269 w 424"/>
                <a:gd name="T15" fmla="*/ 23 h 288"/>
                <a:gd name="T16" fmla="*/ 212 w 424"/>
                <a:gd name="T17" fmla="*/ 15 h 288"/>
                <a:gd name="T18" fmla="*/ 0 w 424"/>
                <a:gd name="T19" fmla="*/ 244 h 288"/>
                <a:gd name="T20" fmla="*/ 1 w 424"/>
                <a:gd name="T21" fmla="*/ 267 h 288"/>
                <a:gd name="T22" fmla="*/ 24 w 424"/>
                <a:gd name="T23" fmla="*/ 286 h 288"/>
                <a:gd name="T24" fmla="*/ 44 w 424"/>
                <a:gd name="T25" fmla="*/ 263 h 288"/>
                <a:gd name="T26" fmla="*/ 43 w 424"/>
                <a:gd name="T27" fmla="*/ 244 h 288"/>
                <a:gd name="T28" fmla="*/ 212 w 424"/>
                <a:gd name="T29" fmla="*/ 58 h 288"/>
                <a:gd name="T30" fmla="*/ 365 w 424"/>
                <a:gd name="T31" fmla="*/ 84 h 288"/>
                <a:gd name="T32" fmla="*/ 348 w 424"/>
                <a:gd name="T33" fmla="*/ 130 h 288"/>
                <a:gd name="T34" fmla="*/ 382 w 424"/>
                <a:gd name="T35" fmla="*/ 244 h 288"/>
                <a:gd name="T36" fmla="*/ 381 w 424"/>
                <a:gd name="T37" fmla="*/ 264 h 288"/>
                <a:gd name="T38" fmla="*/ 400 w 424"/>
                <a:gd name="T39" fmla="*/ 287 h 288"/>
                <a:gd name="T40" fmla="*/ 402 w 424"/>
                <a:gd name="T41" fmla="*/ 287 h 288"/>
                <a:gd name="T42" fmla="*/ 423 w 424"/>
                <a:gd name="T43" fmla="*/ 267 h 288"/>
                <a:gd name="T44" fmla="*/ 424 w 424"/>
                <a:gd name="T45" fmla="*/ 244 h 288"/>
                <a:gd name="T46" fmla="*/ 365 w 424"/>
                <a:gd name="T47" fmla="*/ 8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4" h="288">
                  <a:moveTo>
                    <a:pt x="173" y="219"/>
                  </a:moveTo>
                  <a:cubicBezTo>
                    <a:pt x="158" y="244"/>
                    <a:pt x="168" y="265"/>
                    <a:pt x="188" y="277"/>
                  </a:cubicBezTo>
                  <a:cubicBezTo>
                    <a:pt x="209" y="288"/>
                    <a:pt x="232" y="287"/>
                    <a:pt x="246" y="261"/>
                  </a:cubicBezTo>
                  <a:cubicBezTo>
                    <a:pt x="261" y="236"/>
                    <a:pt x="353" y="10"/>
                    <a:pt x="345" y="5"/>
                  </a:cubicBezTo>
                  <a:cubicBezTo>
                    <a:pt x="337" y="0"/>
                    <a:pt x="187" y="194"/>
                    <a:pt x="173" y="219"/>
                  </a:cubicBezTo>
                  <a:close/>
                  <a:moveTo>
                    <a:pt x="212" y="58"/>
                  </a:moveTo>
                  <a:cubicBezTo>
                    <a:pt x="222" y="58"/>
                    <a:pt x="231" y="59"/>
                    <a:pt x="240" y="60"/>
                  </a:cubicBezTo>
                  <a:cubicBezTo>
                    <a:pt x="249" y="48"/>
                    <a:pt x="259" y="36"/>
                    <a:pt x="269" y="23"/>
                  </a:cubicBezTo>
                  <a:cubicBezTo>
                    <a:pt x="251" y="18"/>
                    <a:pt x="232" y="15"/>
                    <a:pt x="212" y="15"/>
                  </a:cubicBezTo>
                  <a:cubicBezTo>
                    <a:pt x="94" y="15"/>
                    <a:pt x="0" y="116"/>
                    <a:pt x="0" y="244"/>
                  </a:cubicBezTo>
                  <a:cubicBezTo>
                    <a:pt x="0" y="251"/>
                    <a:pt x="1" y="259"/>
                    <a:pt x="1" y="267"/>
                  </a:cubicBezTo>
                  <a:cubicBezTo>
                    <a:pt x="3" y="279"/>
                    <a:pt x="13" y="287"/>
                    <a:pt x="24" y="286"/>
                  </a:cubicBezTo>
                  <a:cubicBezTo>
                    <a:pt x="36" y="285"/>
                    <a:pt x="45" y="275"/>
                    <a:pt x="44" y="263"/>
                  </a:cubicBezTo>
                  <a:cubicBezTo>
                    <a:pt x="43" y="257"/>
                    <a:pt x="43" y="250"/>
                    <a:pt x="43" y="244"/>
                  </a:cubicBezTo>
                  <a:cubicBezTo>
                    <a:pt x="43" y="139"/>
                    <a:pt x="117" y="58"/>
                    <a:pt x="212" y="58"/>
                  </a:cubicBezTo>
                  <a:close/>
                  <a:moveTo>
                    <a:pt x="365" y="84"/>
                  </a:moveTo>
                  <a:cubicBezTo>
                    <a:pt x="360" y="100"/>
                    <a:pt x="353" y="116"/>
                    <a:pt x="348" y="130"/>
                  </a:cubicBezTo>
                  <a:cubicBezTo>
                    <a:pt x="369" y="162"/>
                    <a:pt x="382" y="201"/>
                    <a:pt x="382" y="244"/>
                  </a:cubicBezTo>
                  <a:cubicBezTo>
                    <a:pt x="382" y="250"/>
                    <a:pt x="382" y="257"/>
                    <a:pt x="381" y="264"/>
                  </a:cubicBezTo>
                  <a:cubicBezTo>
                    <a:pt x="380" y="275"/>
                    <a:pt x="389" y="286"/>
                    <a:pt x="400" y="287"/>
                  </a:cubicBezTo>
                  <a:cubicBezTo>
                    <a:pt x="401" y="287"/>
                    <a:pt x="402" y="287"/>
                    <a:pt x="402" y="287"/>
                  </a:cubicBezTo>
                  <a:cubicBezTo>
                    <a:pt x="413" y="287"/>
                    <a:pt x="422" y="278"/>
                    <a:pt x="423" y="267"/>
                  </a:cubicBezTo>
                  <a:cubicBezTo>
                    <a:pt x="424" y="260"/>
                    <a:pt x="424" y="252"/>
                    <a:pt x="424" y="244"/>
                  </a:cubicBezTo>
                  <a:cubicBezTo>
                    <a:pt x="424" y="181"/>
                    <a:pt x="402" y="125"/>
                    <a:pt x="365" y="8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4" name="Gruppieren 3"/>
          <p:cNvGrpSpPr/>
          <p:nvPr/>
        </p:nvGrpSpPr>
        <p:grpSpPr bwMode="gray">
          <a:xfrm>
            <a:off x="8229600" y="4177384"/>
            <a:ext cx="3419999" cy="1645564"/>
            <a:chOff x="8229600" y="4177384"/>
            <a:chExt cx="3419999" cy="1645564"/>
          </a:xfrm>
        </p:grpSpPr>
        <p:sp>
          <p:nvSpPr>
            <p:cNvPr id="57" name="Rechteck 56"/>
            <p:cNvSpPr/>
            <p:nvPr/>
          </p:nvSpPr>
          <p:spPr bwMode="gray">
            <a:xfrm>
              <a:off x="8229600" y="4827587"/>
              <a:ext cx="2268674" cy="995360"/>
            </a:xfrm>
            <a:prstGeom prst="rect">
              <a:avLst/>
            </a:prstGeom>
            <a:pattFill prst="ltUpDiag">
              <a:fgClr>
                <a:schemeClr val="tx2">
                  <a:lumMod val="50000"/>
                </a:schemeClr>
              </a:fgClr>
              <a:bgClr>
                <a:schemeClr val="tx2">
                  <a:lumMod val="75000"/>
                </a:schemeClr>
              </a:bgClr>
            </a:pattFill>
            <a:ln w="12700">
              <a:solidFill>
                <a:schemeClr val="bg1"/>
              </a:solidFill>
              <a:round/>
              <a:headEnd/>
              <a:tailEnd/>
            </a:ln>
          </p:spPr>
          <p:txBody>
            <a:bodyPr rtlCol="0" anchor="ctr"/>
            <a:lstStyle/>
            <a:p>
              <a:pPr algn="ctr">
                <a:lnSpc>
                  <a:spcPct val="80000"/>
                </a:lnSpc>
              </a:pPr>
              <a:r>
                <a:rPr lang="en-US" sz="4000" dirty="0" smtClean="0">
                  <a:solidFill>
                    <a:schemeClr val="bg1"/>
                  </a:solidFill>
                  <a:latin typeface="Bebas Neue" panose="020B0506020202020201" pitchFamily="34" charset="0"/>
                </a:rPr>
                <a:t>65%</a:t>
              </a:r>
              <a:endParaRPr lang="en-US" sz="4000" dirty="0">
                <a:solidFill>
                  <a:schemeClr val="bg1"/>
                </a:solidFill>
                <a:latin typeface="Bebas Neue" panose="020B0506020202020201" pitchFamily="34" charset="0"/>
              </a:endParaRPr>
            </a:p>
          </p:txBody>
        </p:sp>
        <p:sp>
          <p:nvSpPr>
            <p:cNvPr id="58" name="Rechteck 57"/>
            <p:cNvSpPr/>
            <p:nvPr/>
          </p:nvSpPr>
          <p:spPr bwMode="gray">
            <a:xfrm>
              <a:off x="10498274" y="4827588"/>
              <a:ext cx="1151325" cy="995360"/>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bg1"/>
                  </a:solidFill>
                </a:rPr>
                <a:t>Info text.</a:t>
              </a:r>
              <a:endParaRPr lang="en-US" dirty="0">
                <a:solidFill>
                  <a:schemeClr val="bg1"/>
                </a:solidFill>
              </a:endParaRPr>
            </a:p>
          </p:txBody>
        </p:sp>
        <p:grpSp>
          <p:nvGrpSpPr>
            <p:cNvPr id="74" name="Gruppieren 73"/>
            <p:cNvGrpSpPr/>
            <p:nvPr/>
          </p:nvGrpSpPr>
          <p:grpSpPr bwMode="gray">
            <a:xfrm>
              <a:off x="10161935" y="4177384"/>
              <a:ext cx="672677" cy="470579"/>
              <a:chOff x="3650051" y="1037154"/>
              <a:chExt cx="352461" cy="352458"/>
            </a:xfrm>
            <a:solidFill>
              <a:schemeClr val="bg1"/>
            </a:solidFill>
          </p:grpSpPr>
          <p:sp>
            <p:nvSpPr>
              <p:cNvPr id="75" name="Freeform 922"/>
              <p:cNvSpPr>
                <a:spLocks/>
              </p:cNvSpPr>
              <p:nvPr/>
            </p:nvSpPr>
            <p:spPr bwMode="gray">
              <a:xfrm>
                <a:off x="3757127" y="1037154"/>
                <a:ext cx="138307" cy="102615"/>
              </a:xfrm>
              <a:custGeom>
                <a:avLst/>
                <a:gdLst>
                  <a:gd name="T0" fmla="*/ 0 w 86"/>
                  <a:gd name="T1" fmla="*/ 65 h 65"/>
                  <a:gd name="T2" fmla="*/ 0 w 86"/>
                  <a:gd name="T3" fmla="*/ 0 h 65"/>
                  <a:gd name="T4" fmla="*/ 86 w 86"/>
                  <a:gd name="T5" fmla="*/ 0 h 65"/>
                  <a:gd name="T6" fmla="*/ 86 w 86"/>
                  <a:gd name="T7" fmla="*/ 65 h 65"/>
                  <a:gd name="T8" fmla="*/ 0 w 86"/>
                  <a:gd name="T9" fmla="*/ 65 h 65"/>
                </a:gdLst>
                <a:ahLst/>
                <a:cxnLst>
                  <a:cxn ang="0">
                    <a:pos x="T0" y="T1"/>
                  </a:cxn>
                  <a:cxn ang="0">
                    <a:pos x="T2" y="T3"/>
                  </a:cxn>
                  <a:cxn ang="0">
                    <a:pos x="T4" y="T5"/>
                  </a:cxn>
                  <a:cxn ang="0">
                    <a:pos x="T6" y="T7"/>
                  </a:cxn>
                  <a:cxn ang="0">
                    <a:pos x="T8" y="T9"/>
                  </a:cxn>
                </a:cxnLst>
                <a:rect l="0" t="0" r="r" b="b"/>
                <a:pathLst>
                  <a:path w="86" h="65">
                    <a:moveTo>
                      <a:pt x="0" y="65"/>
                    </a:moveTo>
                    <a:cubicBezTo>
                      <a:pt x="0" y="43"/>
                      <a:pt x="0" y="22"/>
                      <a:pt x="0" y="0"/>
                    </a:cubicBezTo>
                    <a:cubicBezTo>
                      <a:pt x="28" y="0"/>
                      <a:pt x="57" y="0"/>
                      <a:pt x="86" y="0"/>
                    </a:cubicBezTo>
                    <a:cubicBezTo>
                      <a:pt x="86" y="22"/>
                      <a:pt x="86" y="43"/>
                      <a:pt x="86" y="65"/>
                    </a:cubicBezTo>
                    <a:cubicBezTo>
                      <a:pt x="57" y="65"/>
                      <a:pt x="29" y="65"/>
                      <a:pt x="0"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923"/>
              <p:cNvSpPr>
                <a:spLocks/>
              </p:cNvSpPr>
              <p:nvPr/>
            </p:nvSpPr>
            <p:spPr bwMode="gray">
              <a:xfrm>
                <a:off x="3650051" y="1289228"/>
                <a:ext cx="136077" cy="100384"/>
              </a:xfrm>
              <a:custGeom>
                <a:avLst/>
                <a:gdLst>
                  <a:gd name="T0" fmla="*/ 0 w 86"/>
                  <a:gd name="T1" fmla="*/ 64 h 64"/>
                  <a:gd name="T2" fmla="*/ 0 w 86"/>
                  <a:gd name="T3" fmla="*/ 0 h 64"/>
                  <a:gd name="T4" fmla="*/ 86 w 86"/>
                  <a:gd name="T5" fmla="*/ 0 h 64"/>
                  <a:gd name="T6" fmla="*/ 86 w 86"/>
                  <a:gd name="T7" fmla="*/ 64 h 64"/>
                  <a:gd name="T8" fmla="*/ 0 w 86"/>
                  <a:gd name="T9" fmla="*/ 64 h 64"/>
                </a:gdLst>
                <a:ahLst/>
                <a:cxnLst>
                  <a:cxn ang="0">
                    <a:pos x="T0" y="T1"/>
                  </a:cxn>
                  <a:cxn ang="0">
                    <a:pos x="T2" y="T3"/>
                  </a:cxn>
                  <a:cxn ang="0">
                    <a:pos x="T4" y="T5"/>
                  </a:cxn>
                  <a:cxn ang="0">
                    <a:pos x="T6" y="T7"/>
                  </a:cxn>
                  <a:cxn ang="0">
                    <a:pos x="T8" y="T9"/>
                  </a:cxn>
                </a:cxnLst>
                <a:rect l="0" t="0" r="r" b="b"/>
                <a:pathLst>
                  <a:path w="86" h="64">
                    <a:moveTo>
                      <a:pt x="0" y="64"/>
                    </a:moveTo>
                    <a:cubicBezTo>
                      <a:pt x="0" y="43"/>
                      <a:pt x="0" y="22"/>
                      <a:pt x="0" y="0"/>
                    </a:cubicBezTo>
                    <a:cubicBezTo>
                      <a:pt x="28" y="0"/>
                      <a:pt x="57" y="0"/>
                      <a:pt x="86" y="0"/>
                    </a:cubicBezTo>
                    <a:cubicBezTo>
                      <a:pt x="86" y="21"/>
                      <a:pt x="86" y="43"/>
                      <a:pt x="86" y="64"/>
                    </a:cubicBezTo>
                    <a:cubicBezTo>
                      <a:pt x="57" y="64"/>
                      <a:pt x="28" y="64"/>
                      <a:pt x="0"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924"/>
              <p:cNvSpPr>
                <a:spLocks/>
              </p:cNvSpPr>
              <p:nvPr/>
            </p:nvSpPr>
            <p:spPr bwMode="gray">
              <a:xfrm>
                <a:off x="3866435" y="1289228"/>
                <a:ext cx="136077" cy="100384"/>
              </a:xfrm>
              <a:custGeom>
                <a:avLst/>
                <a:gdLst>
                  <a:gd name="T0" fmla="*/ 86 w 86"/>
                  <a:gd name="T1" fmla="*/ 0 h 64"/>
                  <a:gd name="T2" fmla="*/ 86 w 86"/>
                  <a:gd name="T3" fmla="*/ 64 h 64"/>
                  <a:gd name="T4" fmla="*/ 0 w 86"/>
                  <a:gd name="T5" fmla="*/ 64 h 64"/>
                  <a:gd name="T6" fmla="*/ 0 w 86"/>
                  <a:gd name="T7" fmla="*/ 0 h 64"/>
                  <a:gd name="T8" fmla="*/ 86 w 86"/>
                  <a:gd name="T9" fmla="*/ 0 h 64"/>
                </a:gdLst>
                <a:ahLst/>
                <a:cxnLst>
                  <a:cxn ang="0">
                    <a:pos x="T0" y="T1"/>
                  </a:cxn>
                  <a:cxn ang="0">
                    <a:pos x="T2" y="T3"/>
                  </a:cxn>
                  <a:cxn ang="0">
                    <a:pos x="T4" y="T5"/>
                  </a:cxn>
                  <a:cxn ang="0">
                    <a:pos x="T6" y="T7"/>
                  </a:cxn>
                  <a:cxn ang="0">
                    <a:pos x="T8" y="T9"/>
                  </a:cxn>
                </a:cxnLst>
                <a:rect l="0" t="0" r="r" b="b"/>
                <a:pathLst>
                  <a:path w="86" h="64">
                    <a:moveTo>
                      <a:pt x="86" y="0"/>
                    </a:moveTo>
                    <a:cubicBezTo>
                      <a:pt x="86" y="21"/>
                      <a:pt x="86" y="43"/>
                      <a:pt x="86" y="64"/>
                    </a:cubicBezTo>
                    <a:cubicBezTo>
                      <a:pt x="57" y="64"/>
                      <a:pt x="29" y="64"/>
                      <a:pt x="0" y="64"/>
                    </a:cubicBezTo>
                    <a:cubicBezTo>
                      <a:pt x="0" y="43"/>
                      <a:pt x="0" y="21"/>
                      <a:pt x="0" y="0"/>
                    </a:cubicBezTo>
                    <a:cubicBezTo>
                      <a:pt x="28" y="0"/>
                      <a:pt x="57" y="0"/>
                      <a:pt x="8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925"/>
              <p:cNvSpPr>
                <a:spLocks/>
              </p:cNvSpPr>
              <p:nvPr/>
            </p:nvSpPr>
            <p:spPr bwMode="gray">
              <a:xfrm>
                <a:off x="3705820" y="1157615"/>
                <a:ext cx="240921" cy="113769"/>
              </a:xfrm>
              <a:custGeom>
                <a:avLst/>
                <a:gdLst>
                  <a:gd name="T0" fmla="*/ 0 w 152"/>
                  <a:gd name="T1" fmla="*/ 28 h 71"/>
                  <a:gd name="T2" fmla="*/ 68 w 152"/>
                  <a:gd name="T3" fmla="*/ 28 h 71"/>
                  <a:gd name="T4" fmla="*/ 68 w 152"/>
                  <a:gd name="T5" fmla="*/ 0 h 71"/>
                  <a:gd name="T6" fmla="*/ 84 w 152"/>
                  <a:gd name="T7" fmla="*/ 0 h 71"/>
                  <a:gd name="T8" fmla="*/ 84 w 152"/>
                  <a:gd name="T9" fmla="*/ 28 h 71"/>
                  <a:gd name="T10" fmla="*/ 152 w 152"/>
                  <a:gd name="T11" fmla="*/ 28 h 71"/>
                  <a:gd name="T12" fmla="*/ 152 w 152"/>
                  <a:gd name="T13" fmla="*/ 71 h 71"/>
                  <a:gd name="T14" fmla="*/ 136 w 152"/>
                  <a:gd name="T15" fmla="*/ 71 h 71"/>
                  <a:gd name="T16" fmla="*/ 136 w 152"/>
                  <a:gd name="T17" fmla="*/ 44 h 71"/>
                  <a:gd name="T18" fmla="*/ 16 w 152"/>
                  <a:gd name="T19" fmla="*/ 44 h 71"/>
                  <a:gd name="T20" fmla="*/ 16 w 152"/>
                  <a:gd name="T21" fmla="*/ 71 h 71"/>
                  <a:gd name="T22" fmla="*/ 0 w 152"/>
                  <a:gd name="T23" fmla="*/ 71 h 71"/>
                  <a:gd name="T24" fmla="*/ 0 w 152"/>
                  <a:gd name="T25" fmla="*/ 2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71">
                    <a:moveTo>
                      <a:pt x="0" y="28"/>
                    </a:moveTo>
                    <a:cubicBezTo>
                      <a:pt x="22" y="28"/>
                      <a:pt x="45" y="28"/>
                      <a:pt x="68" y="28"/>
                    </a:cubicBezTo>
                    <a:cubicBezTo>
                      <a:pt x="68" y="18"/>
                      <a:pt x="68" y="9"/>
                      <a:pt x="68" y="0"/>
                    </a:cubicBezTo>
                    <a:cubicBezTo>
                      <a:pt x="73" y="0"/>
                      <a:pt x="78" y="0"/>
                      <a:pt x="84" y="0"/>
                    </a:cubicBezTo>
                    <a:cubicBezTo>
                      <a:pt x="84" y="9"/>
                      <a:pt x="84" y="18"/>
                      <a:pt x="84" y="28"/>
                    </a:cubicBezTo>
                    <a:cubicBezTo>
                      <a:pt x="107" y="28"/>
                      <a:pt x="129" y="28"/>
                      <a:pt x="152" y="28"/>
                    </a:cubicBezTo>
                    <a:cubicBezTo>
                      <a:pt x="152" y="42"/>
                      <a:pt x="152" y="56"/>
                      <a:pt x="152" y="71"/>
                    </a:cubicBezTo>
                    <a:cubicBezTo>
                      <a:pt x="146" y="71"/>
                      <a:pt x="141" y="71"/>
                      <a:pt x="136" y="71"/>
                    </a:cubicBezTo>
                    <a:cubicBezTo>
                      <a:pt x="136" y="62"/>
                      <a:pt x="136" y="53"/>
                      <a:pt x="136" y="44"/>
                    </a:cubicBezTo>
                    <a:cubicBezTo>
                      <a:pt x="96" y="44"/>
                      <a:pt x="56" y="44"/>
                      <a:pt x="16" y="44"/>
                    </a:cubicBezTo>
                    <a:cubicBezTo>
                      <a:pt x="16" y="53"/>
                      <a:pt x="16" y="62"/>
                      <a:pt x="16" y="71"/>
                    </a:cubicBezTo>
                    <a:cubicBezTo>
                      <a:pt x="10" y="71"/>
                      <a:pt x="5" y="71"/>
                      <a:pt x="0" y="71"/>
                    </a:cubicBezTo>
                    <a:cubicBezTo>
                      <a:pt x="0" y="57"/>
                      <a:pt x="0" y="42"/>
                      <a:pt x="0"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 name="Gruppieren 2"/>
          <p:cNvGrpSpPr/>
          <p:nvPr/>
        </p:nvGrpSpPr>
        <p:grpSpPr bwMode="gray">
          <a:xfrm>
            <a:off x="539999" y="1724953"/>
            <a:ext cx="11109600" cy="1816376"/>
            <a:chOff x="539999" y="1724953"/>
            <a:chExt cx="11109600" cy="1816376"/>
          </a:xfrm>
        </p:grpSpPr>
        <p:sp>
          <p:nvSpPr>
            <p:cNvPr id="59" name="Rechteck 58"/>
            <p:cNvSpPr/>
            <p:nvPr/>
          </p:nvSpPr>
          <p:spPr bwMode="gray">
            <a:xfrm>
              <a:off x="539999" y="2545969"/>
              <a:ext cx="7508625" cy="995360"/>
            </a:xfrm>
            <a:prstGeom prst="rect">
              <a:avLst/>
            </a:prstGeom>
            <a:pattFill prst="ltUpDiag">
              <a:fgClr>
                <a:schemeClr val="tx2">
                  <a:lumMod val="50000"/>
                </a:schemeClr>
              </a:fgClr>
              <a:bgClr>
                <a:schemeClr val="tx2">
                  <a:lumMod val="75000"/>
                </a:schemeClr>
              </a:bgClr>
            </a:pattFill>
            <a:ln w="12700">
              <a:solidFill>
                <a:schemeClr val="bg1"/>
              </a:solidFill>
              <a:round/>
              <a:headEnd/>
              <a:tailEnd/>
            </a:ln>
          </p:spPr>
          <p:txBody>
            <a:bodyPr rtlCol="0" anchor="ctr"/>
            <a:lstStyle/>
            <a:p>
              <a:pPr algn="ctr">
                <a:lnSpc>
                  <a:spcPct val="80000"/>
                </a:lnSpc>
              </a:pPr>
              <a:r>
                <a:rPr lang="en-US" sz="4000" dirty="0" smtClean="0">
                  <a:solidFill>
                    <a:schemeClr val="lt1"/>
                  </a:solidFill>
                  <a:latin typeface="Bebas Neue" panose="020B0506020202020201" pitchFamily="34" charset="0"/>
                </a:rPr>
                <a:t>75%</a:t>
              </a:r>
              <a:endParaRPr lang="en-US" sz="4000" dirty="0">
                <a:solidFill>
                  <a:schemeClr val="lt1"/>
                </a:solidFill>
                <a:latin typeface="Bebas Neue" panose="020B0506020202020201" pitchFamily="34" charset="0"/>
              </a:endParaRPr>
            </a:p>
          </p:txBody>
        </p:sp>
        <p:sp>
          <p:nvSpPr>
            <p:cNvPr id="60" name="Rechteck 59"/>
            <p:cNvSpPr/>
            <p:nvPr/>
          </p:nvSpPr>
          <p:spPr bwMode="gray">
            <a:xfrm>
              <a:off x="8048624" y="2545969"/>
              <a:ext cx="3600975" cy="995360"/>
            </a:xfrm>
            <a:prstGeom prst="rect">
              <a:avLst/>
            </a:prstGeom>
            <a:noFill/>
            <a:ln w="127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252000" tIns="0" rIns="25200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grpSp>
          <p:nvGrpSpPr>
            <p:cNvPr id="83" name="Gruppieren 82"/>
            <p:cNvGrpSpPr/>
            <p:nvPr/>
          </p:nvGrpSpPr>
          <p:grpSpPr bwMode="gray">
            <a:xfrm>
              <a:off x="7652547" y="1724953"/>
              <a:ext cx="792153" cy="603363"/>
              <a:chOff x="1071314" y="1348686"/>
              <a:chExt cx="1099732" cy="837638"/>
            </a:xfrm>
          </p:grpSpPr>
          <p:sp>
            <p:nvSpPr>
              <p:cNvPr id="80" name="Freeform 1417"/>
              <p:cNvSpPr>
                <a:spLocks noEditPoints="1"/>
              </p:cNvSpPr>
              <p:nvPr/>
            </p:nvSpPr>
            <p:spPr bwMode="gray">
              <a:xfrm>
                <a:off x="1071314" y="1966100"/>
                <a:ext cx="1099732" cy="220224"/>
              </a:xfrm>
              <a:custGeom>
                <a:avLst/>
                <a:gdLst>
                  <a:gd name="T0" fmla="*/ 395 w 395"/>
                  <a:gd name="T1" fmla="*/ 79 h 79"/>
                  <a:gd name="T2" fmla="*/ 0 w 395"/>
                  <a:gd name="T3" fmla="*/ 79 h 79"/>
                  <a:gd name="T4" fmla="*/ 2 w 395"/>
                  <a:gd name="T5" fmla="*/ 75 h 79"/>
                  <a:gd name="T6" fmla="*/ 42 w 395"/>
                  <a:gd name="T7" fmla="*/ 4 h 79"/>
                  <a:gd name="T8" fmla="*/ 49 w 395"/>
                  <a:gd name="T9" fmla="*/ 0 h 79"/>
                  <a:gd name="T10" fmla="*/ 346 w 395"/>
                  <a:gd name="T11" fmla="*/ 0 h 79"/>
                  <a:gd name="T12" fmla="*/ 351 w 395"/>
                  <a:gd name="T13" fmla="*/ 3 h 79"/>
                  <a:gd name="T14" fmla="*/ 394 w 395"/>
                  <a:gd name="T15" fmla="*/ 77 h 79"/>
                  <a:gd name="T16" fmla="*/ 395 w 395"/>
                  <a:gd name="T17" fmla="*/ 79 h 79"/>
                  <a:gd name="T18" fmla="*/ 161 w 395"/>
                  <a:gd name="T19" fmla="*/ 62 h 79"/>
                  <a:gd name="T20" fmla="*/ 234 w 395"/>
                  <a:gd name="T21" fmla="*/ 62 h 79"/>
                  <a:gd name="T22" fmla="*/ 227 w 395"/>
                  <a:gd name="T23" fmla="*/ 42 h 79"/>
                  <a:gd name="T24" fmla="*/ 224 w 395"/>
                  <a:gd name="T25" fmla="*/ 40 h 79"/>
                  <a:gd name="T26" fmla="*/ 171 w 395"/>
                  <a:gd name="T27" fmla="*/ 40 h 79"/>
                  <a:gd name="T28" fmla="*/ 168 w 395"/>
                  <a:gd name="T29" fmla="*/ 42 h 79"/>
                  <a:gd name="T30" fmla="*/ 161 w 395"/>
                  <a:gd name="T31" fmla="*/ 6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5" h="79">
                    <a:moveTo>
                      <a:pt x="395" y="79"/>
                    </a:moveTo>
                    <a:cubicBezTo>
                      <a:pt x="263" y="79"/>
                      <a:pt x="132" y="79"/>
                      <a:pt x="0" y="79"/>
                    </a:cubicBezTo>
                    <a:cubicBezTo>
                      <a:pt x="0" y="78"/>
                      <a:pt x="1" y="76"/>
                      <a:pt x="2" y="75"/>
                    </a:cubicBezTo>
                    <a:cubicBezTo>
                      <a:pt x="15" y="51"/>
                      <a:pt x="29" y="28"/>
                      <a:pt x="42" y="4"/>
                    </a:cubicBezTo>
                    <a:cubicBezTo>
                      <a:pt x="44" y="1"/>
                      <a:pt x="46" y="0"/>
                      <a:pt x="49" y="0"/>
                    </a:cubicBezTo>
                    <a:cubicBezTo>
                      <a:pt x="148" y="0"/>
                      <a:pt x="247" y="0"/>
                      <a:pt x="346" y="0"/>
                    </a:cubicBezTo>
                    <a:cubicBezTo>
                      <a:pt x="348" y="0"/>
                      <a:pt x="351" y="1"/>
                      <a:pt x="351" y="3"/>
                    </a:cubicBezTo>
                    <a:cubicBezTo>
                      <a:pt x="366" y="28"/>
                      <a:pt x="380" y="52"/>
                      <a:pt x="394" y="77"/>
                    </a:cubicBezTo>
                    <a:cubicBezTo>
                      <a:pt x="395" y="78"/>
                      <a:pt x="395" y="78"/>
                      <a:pt x="395" y="79"/>
                    </a:cubicBezTo>
                    <a:close/>
                    <a:moveTo>
                      <a:pt x="161" y="62"/>
                    </a:moveTo>
                    <a:cubicBezTo>
                      <a:pt x="186" y="62"/>
                      <a:pt x="209" y="62"/>
                      <a:pt x="234" y="62"/>
                    </a:cubicBezTo>
                    <a:cubicBezTo>
                      <a:pt x="232" y="55"/>
                      <a:pt x="230" y="49"/>
                      <a:pt x="227" y="42"/>
                    </a:cubicBezTo>
                    <a:cubicBezTo>
                      <a:pt x="227" y="41"/>
                      <a:pt x="225" y="40"/>
                      <a:pt x="224" y="40"/>
                    </a:cubicBezTo>
                    <a:cubicBezTo>
                      <a:pt x="206" y="40"/>
                      <a:pt x="189" y="40"/>
                      <a:pt x="171" y="40"/>
                    </a:cubicBezTo>
                    <a:cubicBezTo>
                      <a:pt x="170" y="40"/>
                      <a:pt x="168" y="41"/>
                      <a:pt x="168" y="42"/>
                    </a:cubicBezTo>
                    <a:cubicBezTo>
                      <a:pt x="165" y="49"/>
                      <a:pt x="163" y="55"/>
                      <a:pt x="161" y="62"/>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81" name="Freeform 1418"/>
              <p:cNvSpPr>
                <a:spLocks noEditPoints="1"/>
              </p:cNvSpPr>
              <p:nvPr/>
            </p:nvSpPr>
            <p:spPr bwMode="gray">
              <a:xfrm>
                <a:off x="1196106" y="1348686"/>
                <a:ext cx="846249" cy="574157"/>
              </a:xfrm>
              <a:custGeom>
                <a:avLst/>
                <a:gdLst>
                  <a:gd name="T0" fmla="*/ 0 w 305"/>
                  <a:gd name="T1" fmla="*/ 205 h 205"/>
                  <a:gd name="T2" fmla="*/ 0 w 305"/>
                  <a:gd name="T3" fmla="*/ 0 h 205"/>
                  <a:gd name="T4" fmla="*/ 305 w 305"/>
                  <a:gd name="T5" fmla="*/ 0 h 205"/>
                  <a:gd name="T6" fmla="*/ 305 w 305"/>
                  <a:gd name="T7" fmla="*/ 205 h 205"/>
                  <a:gd name="T8" fmla="*/ 0 w 305"/>
                  <a:gd name="T9" fmla="*/ 205 h 205"/>
                  <a:gd name="T10" fmla="*/ 279 w 305"/>
                  <a:gd name="T11" fmla="*/ 26 h 205"/>
                  <a:gd name="T12" fmla="*/ 26 w 305"/>
                  <a:gd name="T13" fmla="*/ 26 h 205"/>
                  <a:gd name="T14" fmla="*/ 26 w 305"/>
                  <a:gd name="T15" fmla="*/ 179 h 205"/>
                  <a:gd name="T16" fmla="*/ 279 w 305"/>
                  <a:gd name="T17" fmla="*/ 179 h 205"/>
                  <a:gd name="T18" fmla="*/ 279 w 305"/>
                  <a:gd name="T19" fmla="*/ 2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5" h="205">
                    <a:moveTo>
                      <a:pt x="0" y="205"/>
                    </a:moveTo>
                    <a:cubicBezTo>
                      <a:pt x="0" y="137"/>
                      <a:pt x="0" y="69"/>
                      <a:pt x="0" y="0"/>
                    </a:cubicBezTo>
                    <a:cubicBezTo>
                      <a:pt x="101" y="0"/>
                      <a:pt x="203" y="0"/>
                      <a:pt x="305" y="0"/>
                    </a:cubicBezTo>
                    <a:cubicBezTo>
                      <a:pt x="305" y="68"/>
                      <a:pt x="305" y="137"/>
                      <a:pt x="305" y="205"/>
                    </a:cubicBezTo>
                    <a:cubicBezTo>
                      <a:pt x="203" y="205"/>
                      <a:pt x="102" y="205"/>
                      <a:pt x="0" y="205"/>
                    </a:cubicBezTo>
                    <a:close/>
                    <a:moveTo>
                      <a:pt x="279" y="26"/>
                    </a:moveTo>
                    <a:cubicBezTo>
                      <a:pt x="194" y="26"/>
                      <a:pt x="110" y="26"/>
                      <a:pt x="26" y="26"/>
                    </a:cubicBezTo>
                    <a:cubicBezTo>
                      <a:pt x="26" y="77"/>
                      <a:pt x="26" y="128"/>
                      <a:pt x="26" y="179"/>
                    </a:cubicBezTo>
                    <a:cubicBezTo>
                      <a:pt x="110" y="179"/>
                      <a:pt x="195" y="179"/>
                      <a:pt x="279" y="179"/>
                    </a:cubicBezTo>
                    <a:cubicBezTo>
                      <a:pt x="279" y="128"/>
                      <a:pt x="279" y="77"/>
                      <a:pt x="279" y="2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82" name="Pfeil nach oben 81"/>
              <p:cNvSpPr/>
              <p:nvPr/>
            </p:nvSpPr>
            <p:spPr bwMode="gray">
              <a:xfrm>
                <a:off x="1464809" y="1488927"/>
                <a:ext cx="301221" cy="281710"/>
              </a:xfrm>
              <a:prstGeom prst="upArrow">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spTree>
    <p:extLst>
      <p:ext uri="{BB962C8B-B14F-4D97-AF65-F5344CB8AC3E}">
        <p14:creationId xmlns:p14="http://schemas.microsoft.com/office/powerpoint/2010/main" val="380960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hteck 2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3" name="Gruppieren 2"/>
          <p:cNvGrpSpPr/>
          <p:nvPr/>
        </p:nvGrpSpPr>
        <p:grpSpPr bwMode="gray">
          <a:xfrm>
            <a:off x="540006" y="1890913"/>
            <a:ext cx="2783646" cy="3250555"/>
            <a:chOff x="540006" y="1890913"/>
            <a:chExt cx="2783646" cy="3250555"/>
          </a:xfrm>
        </p:grpSpPr>
        <p:sp>
          <p:nvSpPr>
            <p:cNvPr id="147" name="Rechteck 146"/>
            <p:cNvSpPr/>
            <p:nvPr/>
          </p:nvSpPr>
          <p:spPr bwMode="gray">
            <a:xfrm>
              <a:off x="540006" y="1890913"/>
              <a:ext cx="2783646" cy="1495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10000" spc="-300" dirty="0" smtClean="0">
                  <a:solidFill>
                    <a:schemeClr val="accent1"/>
                  </a:solidFill>
                  <a:latin typeface="Bebas Neue" panose="020B0506020202020201" pitchFamily="34" charset="0"/>
                </a:rPr>
                <a:t>120</a:t>
              </a:r>
              <a:endParaRPr lang="en-US" sz="10000" spc="-300" dirty="0">
                <a:solidFill>
                  <a:schemeClr val="accent1"/>
                </a:solidFill>
                <a:latin typeface="Bebas Neue" panose="020B0506020202020201" pitchFamily="34" charset="0"/>
              </a:endParaRPr>
            </a:p>
          </p:txBody>
        </p:sp>
        <p:sp>
          <p:nvSpPr>
            <p:cNvPr id="151" name="Rechteck 150"/>
            <p:cNvSpPr/>
            <p:nvPr/>
          </p:nvSpPr>
          <p:spPr bwMode="gray">
            <a:xfrm>
              <a:off x="540006" y="3079631"/>
              <a:ext cx="2783646" cy="17435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ctr" anchorCtr="0"/>
            <a:lstStyle/>
            <a:p>
              <a:pPr algn="ctr">
                <a:lnSpc>
                  <a:spcPct val="90000"/>
                </a:lnSpc>
                <a:spcAft>
                  <a:spcPts val="1000"/>
                </a:spcAft>
              </a:pPr>
              <a:r>
                <a:rPr lang="en-US" dirty="0" smtClean="0">
                  <a:solidFill>
                    <a:schemeClr val="tx1"/>
                  </a:solidFill>
                  <a:latin typeface="+mj-lt"/>
                </a:rPr>
                <a:t>T</a:t>
              </a:r>
              <a:r>
                <a:rPr lang="en-US" sz="1800" dirty="0" smtClean="0">
                  <a:solidFill>
                    <a:schemeClr val="tx1"/>
                  </a:solidFill>
                  <a:latin typeface="+mj-lt"/>
                </a:rPr>
                <a:t>his text can be replaced with your own text. This is a placeholder text. </a:t>
              </a:r>
              <a:endParaRPr lang="en-US" sz="1800" dirty="0">
                <a:solidFill>
                  <a:schemeClr val="tx1"/>
                </a:solidFill>
                <a:latin typeface="+mj-lt"/>
              </a:endParaRPr>
            </a:p>
          </p:txBody>
        </p:sp>
        <p:sp>
          <p:nvSpPr>
            <p:cNvPr id="154" name="Gleichschenkliges Dreieck 153"/>
            <p:cNvSpPr/>
            <p:nvPr/>
          </p:nvSpPr>
          <p:spPr bwMode="gray">
            <a:xfrm>
              <a:off x="1799531" y="4913368"/>
              <a:ext cx="264597" cy="228100"/>
            </a:xfrm>
            <a:prstGeom prst="triangle">
              <a:avLst/>
            </a:prstGeom>
            <a:solidFill>
              <a:schemeClr val="accent1"/>
            </a:solidFill>
            <a:ln w="12700">
              <a:noFill/>
              <a:round/>
              <a:headEnd/>
              <a:tailEnd/>
            </a:ln>
          </p:spPr>
          <p:txBody>
            <a:bodyPr rtlCol="0" anchor="ctr"/>
            <a:lstStyle/>
            <a:p>
              <a:pPr algn="ctr"/>
              <a:endParaRPr lang="en-US" dirty="0"/>
            </a:p>
          </p:txBody>
        </p:sp>
      </p:grpSp>
      <p:grpSp>
        <p:nvGrpSpPr>
          <p:cNvPr id="6" name="Gruppieren 5"/>
          <p:cNvGrpSpPr/>
          <p:nvPr/>
        </p:nvGrpSpPr>
        <p:grpSpPr bwMode="gray">
          <a:xfrm>
            <a:off x="8872406" y="1890913"/>
            <a:ext cx="2778256" cy="3250555"/>
            <a:chOff x="8872406" y="1890913"/>
            <a:chExt cx="2778256" cy="3250555"/>
          </a:xfrm>
        </p:grpSpPr>
        <p:sp>
          <p:nvSpPr>
            <p:cNvPr id="150" name="Rechteck 149"/>
            <p:cNvSpPr/>
            <p:nvPr/>
          </p:nvSpPr>
          <p:spPr bwMode="gray">
            <a:xfrm>
              <a:off x="8872406" y="1890913"/>
              <a:ext cx="2778256" cy="1495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10000" spc="-300" dirty="0" smtClean="0">
                  <a:solidFill>
                    <a:schemeClr val="accent3">
                      <a:lumMod val="75000"/>
                    </a:schemeClr>
                  </a:solidFill>
                  <a:latin typeface="Bebas Neue" panose="020B0506020202020201" pitchFamily="34" charset="0"/>
                </a:rPr>
                <a:t>500</a:t>
              </a:r>
              <a:endParaRPr lang="en-US" sz="10000" spc="-300" dirty="0">
                <a:solidFill>
                  <a:schemeClr val="accent3">
                    <a:lumMod val="75000"/>
                  </a:schemeClr>
                </a:solidFill>
                <a:latin typeface="Bebas Neue" panose="020B0506020202020201" pitchFamily="34" charset="0"/>
              </a:endParaRPr>
            </a:p>
          </p:txBody>
        </p:sp>
        <p:sp>
          <p:nvSpPr>
            <p:cNvPr id="153" name="Rechteck 152"/>
            <p:cNvSpPr/>
            <p:nvPr/>
          </p:nvSpPr>
          <p:spPr bwMode="gray">
            <a:xfrm>
              <a:off x="8873042" y="3079631"/>
              <a:ext cx="2776984" cy="17435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ctr" anchorCtr="0"/>
            <a:lstStyle/>
            <a:p>
              <a:pPr algn="ctr">
                <a:lnSpc>
                  <a:spcPct val="90000"/>
                </a:lnSpc>
                <a:spcAft>
                  <a:spcPts val="1000"/>
                </a:spcAft>
              </a:pPr>
              <a:r>
                <a:rPr lang="en-US" sz="1800" dirty="0" smtClean="0">
                  <a:solidFill>
                    <a:schemeClr val="tx1"/>
                  </a:solidFill>
                  <a:latin typeface="+mj-lt"/>
                </a:rPr>
                <a:t>This text can be replaced with your own text. This is a placeholder text. </a:t>
              </a:r>
              <a:endParaRPr lang="en-US" sz="1800" dirty="0">
                <a:solidFill>
                  <a:schemeClr val="tx1"/>
                </a:solidFill>
                <a:latin typeface="+mj-lt"/>
              </a:endParaRPr>
            </a:p>
          </p:txBody>
        </p:sp>
        <p:sp>
          <p:nvSpPr>
            <p:cNvPr id="157" name="Gleichschenkliges Dreieck 156"/>
            <p:cNvSpPr/>
            <p:nvPr/>
          </p:nvSpPr>
          <p:spPr bwMode="gray">
            <a:xfrm>
              <a:off x="10129236" y="4913368"/>
              <a:ext cx="264597" cy="228100"/>
            </a:xfrm>
            <a:prstGeom prst="triangle">
              <a:avLst/>
            </a:prstGeom>
            <a:solidFill>
              <a:schemeClr val="accent3">
                <a:lumMod val="75000"/>
              </a:schemeClr>
            </a:solidFill>
            <a:ln w="12700">
              <a:noFill/>
              <a:round/>
              <a:headEnd/>
              <a:tailEnd/>
            </a:ln>
          </p:spPr>
          <p:txBody>
            <a:bodyPr rtlCol="0" anchor="ctr"/>
            <a:lstStyle/>
            <a:p>
              <a:pPr algn="ctr"/>
              <a:endParaRPr lang="en-US" dirty="0"/>
            </a:p>
          </p:txBody>
        </p:sp>
      </p:grpSp>
      <p:pic>
        <p:nvPicPr>
          <p:cNvPr id="158"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uppieren 3"/>
          <p:cNvGrpSpPr/>
          <p:nvPr/>
        </p:nvGrpSpPr>
        <p:grpSpPr bwMode="gray">
          <a:xfrm>
            <a:off x="3323652" y="1890913"/>
            <a:ext cx="2774377" cy="3507604"/>
            <a:chOff x="3323652" y="1890913"/>
            <a:chExt cx="2774377" cy="3507604"/>
          </a:xfrm>
        </p:grpSpPr>
        <p:sp>
          <p:nvSpPr>
            <p:cNvPr id="146" name="Rechteck 145"/>
            <p:cNvSpPr/>
            <p:nvPr/>
          </p:nvSpPr>
          <p:spPr bwMode="gray">
            <a:xfrm>
              <a:off x="3325263" y="3079631"/>
              <a:ext cx="2771154" cy="17435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ctr" anchorCtr="0"/>
            <a:lstStyle/>
            <a:p>
              <a:pPr algn="ctr">
                <a:lnSpc>
                  <a:spcPct val="90000"/>
                </a:lnSpc>
                <a:spcAft>
                  <a:spcPts val="1000"/>
                </a:spcAft>
              </a:pPr>
              <a:r>
                <a:rPr lang="en-US" sz="1800" dirty="0" smtClean="0">
                  <a:solidFill>
                    <a:schemeClr val="tx1"/>
                  </a:solidFill>
                  <a:latin typeface="+mj-lt"/>
                </a:rPr>
                <a:t>This text can be replaced with your own text. This is a placeholder text. </a:t>
              </a:r>
              <a:endParaRPr lang="en-US" sz="1800" dirty="0">
                <a:solidFill>
                  <a:schemeClr val="tx1"/>
                </a:solidFill>
                <a:latin typeface="+mj-lt"/>
              </a:endParaRPr>
            </a:p>
          </p:txBody>
        </p:sp>
        <p:sp>
          <p:nvSpPr>
            <p:cNvPr id="148" name="Rechteck 147"/>
            <p:cNvSpPr/>
            <p:nvPr/>
          </p:nvSpPr>
          <p:spPr bwMode="gray">
            <a:xfrm>
              <a:off x="3323652" y="1890913"/>
              <a:ext cx="2774377" cy="1495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90000"/>
                </a:lnSpc>
                <a:spcAft>
                  <a:spcPts val="1000"/>
                </a:spcAft>
              </a:pPr>
              <a:r>
                <a:rPr lang="en-US" sz="10000" spc="-300" dirty="0" smtClean="0">
                  <a:solidFill>
                    <a:schemeClr val="accent2"/>
                  </a:solidFill>
                  <a:latin typeface="Bebas Neue" panose="020B0506020202020201" pitchFamily="34" charset="0"/>
                </a:rPr>
                <a:t>10</a:t>
              </a:r>
              <a:endParaRPr lang="en-US" sz="10000" spc="-300" dirty="0">
                <a:solidFill>
                  <a:schemeClr val="accent2"/>
                </a:solidFill>
                <a:latin typeface="Bebas Neue" panose="020B0506020202020201" pitchFamily="34" charset="0"/>
              </a:endParaRPr>
            </a:p>
          </p:txBody>
        </p:sp>
        <p:sp>
          <p:nvSpPr>
            <p:cNvPr id="155" name="Gleichschenkliges Dreieck 154"/>
            <p:cNvSpPr/>
            <p:nvPr/>
          </p:nvSpPr>
          <p:spPr bwMode="gray">
            <a:xfrm rot="10800000">
              <a:off x="4578542" y="4913368"/>
              <a:ext cx="264597" cy="228100"/>
            </a:xfrm>
            <a:prstGeom prst="triangle">
              <a:avLst/>
            </a:prstGeom>
            <a:solidFill>
              <a:schemeClr val="accent2"/>
            </a:solidFill>
            <a:ln w="12700">
              <a:noFill/>
              <a:round/>
              <a:headEnd/>
              <a:tailEnd/>
            </a:ln>
          </p:spPr>
          <p:txBody>
            <a:bodyPr rtlCol="0" anchor="ctr"/>
            <a:lstStyle/>
            <a:p>
              <a:pPr algn="ctr"/>
              <a:endParaRPr lang="en-US" dirty="0">
                <a:solidFill>
                  <a:schemeClr val="accent2"/>
                </a:solidFill>
              </a:endParaRPr>
            </a:p>
          </p:txBody>
        </p:sp>
        <p:cxnSp>
          <p:nvCxnSpPr>
            <p:cNvPr id="19" name="Gerade Verbindung 18"/>
            <p:cNvCxnSpPr/>
            <p:nvPr/>
          </p:nvCxnSpPr>
          <p:spPr bwMode="gray">
            <a:xfrm flipV="1">
              <a:off x="3323652" y="2013065"/>
              <a:ext cx="0" cy="3381484"/>
            </a:xfrm>
            <a:prstGeom prst="line">
              <a:avLst/>
            </a:prstGeom>
            <a:ln w="19050">
              <a:solidFill>
                <a:srgbClr val="B2B2B2"/>
              </a:solidFill>
              <a:prstDash val="solid"/>
            </a:ln>
          </p:spPr>
          <p:style>
            <a:lnRef idx="1">
              <a:schemeClr val="accent1"/>
            </a:lnRef>
            <a:fillRef idx="0">
              <a:schemeClr val="accent1"/>
            </a:fillRef>
            <a:effectRef idx="0">
              <a:schemeClr val="accent1"/>
            </a:effectRef>
            <a:fontRef idx="minor">
              <a:schemeClr val="tx1"/>
            </a:fontRef>
          </p:style>
        </p:cxnSp>
        <p:cxnSp>
          <p:nvCxnSpPr>
            <p:cNvPr id="20" name="Gerade Verbindung 19"/>
            <p:cNvCxnSpPr/>
            <p:nvPr/>
          </p:nvCxnSpPr>
          <p:spPr bwMode="gray">
            <a:xfrm flipV="1">
              <a:off x="6098029" y="2017033"/>
              <a:ext cx="0" cy="3381484"/>
            </a:xfrm>
            <a:prstGeom prst="line">
              <a:avLst/>
            </a:prstGeom>
            <a:ln w="19050">
              <a:solidFill>
                <a:srgbClr val="B2B2B2"/>
              </a:solidFill>
              <a:prstDash val="solid"/>
            </a:ln>
          </p:spPr>
          <p:style>
            <a:lnRef idx="1">
              <a:schemeClr val="accent1"/>
            </a:lnRef>
            <a:fillRef idx="0">
              <a:schemeClr val="accent1"/>
            </a:fillRef>
            <a:effectRef idx="0">
              <a:schemeClr val="accent1"/>
            </a:effectRef>
            <a:fontRef idx="minor">
              <a:schemeClr val="tx1"/>
            </a:fontRef>
          </p:style>
        </p:cxnSp>
      </p:grpSp>
      <p:grpSp>
        <p:nvGrpSpPr>
          <p:cNvPr id="5" name="Gruppieren 4"/>
          <p:cNvGrpSpPr/>
          <p:nvPr/>
        </p:nvGrpSpPr>
        <p:grpSpPr bwMode="gray">
          <a:xfrm>
            <a:off x="6095207" y="1869484"/>
            <a:ext cx="2777200" cy="3531300"/>
            <a:chOff x="6095207" y="1869484"/>
            <a:chExt cx="2777200" cy="3531300"/>
          </a:xfrm>
        </p:grpSpPr>
        <p:sp>
          <p:nvSpPr>
            <p:cNvPr id="149" name="Rechteck 148"/>
            <p:cNvSpPr/>
            <p:nvPr/>
          </p:nvSpPr>
          <p:spPr bwMode="gray">
            <a:xfrm>
              <a:off x="6096618" y="1869484"/>
              <a:ext cx="2774378" cy="1495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10000" spc="-300" dirty="0" smtClean="0">
                  <a:solidFill>
                    <a:schemeClr val="accent3"/>
                  </a:solidFill>
                  <a:latin typeface="Bebas Neue" panose="020B0506020202020201" pitchFamily="34" charset="0"/>
                </a:rPr>
                <a:t>80</a:t>
              </a:r>
              <a:endParaRPr lang="en-US" sz="10000" spc="-300" dirty="0">
                <a:solidFill>
                  <a:schemeClr val="accent3"/>
                </a:solidFill>
                <a:latin typeface="Bebas Neue" panose="020B0506020202020201" pitchFamily="34" charset="0"/>
              </a:endParaRPr>
            </a:p>
          </p:txBody>
        </p:sp>
        <p:sp>
          <p:nvSpPr>
            <p:cNvPr id="152" name="Rechteck 151"/>
            <p:cNvSpPr/>
            <p:nvPr/>
          </p:nvSpPr>
          <p:spPr bwMode="gray">
            <a:xfrm>
              <a:off x="6095207" y="3079631"/>
              <a:ext cx="2777200" cy="17435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ctr" anchorCtr="0"/>
            <a:lstStyle/>
            <a:p>
              <a:pPr algn="ctr">
                <a:lnSpc>
                  <a:spcPct val="90000"/>
                </a:lnSpc>
                <a:spcAft>
                  <a:spcPts val="1000"/>
                </a:spcAft>
              </a:pPr>
              <a:r>
                <a:rPr lang="en-US" sz="1800" dirty="0" smtClean="0">
                  <a:solidFill>
                    <a:schemeClr val="tx1"/>
                  </a:solidFill>
                  <a:latin typeface="+mj-lt"/>
                </a:rPr>
                <a:t>This text can be replaced with your own text. This is a placeholder text. </a:t>
              </a:r>
              <a:endParaRPr lang="en-US" sz="1800" dirty="0">
                <a:solidFill>
                  <a:schemeClr val="tx1"/>
                </a:solidFill>
                <a:latin typeface="+mj-lt"/>
              </a:endParaRPr>
            </a:p>
          </p:txBody>
        </p:sp>
        <p:sp>
          <p:nvSpPr>
            <p:cNvPr id="156" name="Gleichschenkliges Dreieck 155"/>
            <p:cNvSpPr/>
            <p:nvPr/>
          </p:nvSpPr>
          <p:spPr bwMode="gray">
            <a:xfrm>
              <a:off x="7351509" y="4913368"/>
              <a:ext cx="264597" cy="228100"/>
            </a:xfrm>
            <a:prstGeom prst="triangle">
              <a:avLst/>
            </a:prstGeom>
            <a:solidFill>
              <a:schemeClr val="accent3"/>
            </a:solidFill>
            <a:ln w="12700">
              <a:noFill/>
              <a:round/>
              <a:headEnd/>
              <a:tailEnd/>
            </a:ln>
          </p:spPr>
          <p:txBody>
            <a:bodyPr rtlCol="0" anchor="ctr"/>
            <a:lstStyle/>
            <a:p>
              <a:pPr algn="ctr"/>
              <a:endParaRPr lang="en-US" dirty="0"/>
            </a:p>
          </p:txBody>
        </p:sp>
        <p:cxnSp>
          <p:nvCxnSpPr>
            <p:cNvPr id="21" name="Gerade Verbindung 20"/>
            <p:cNvCxnSpPr/>
            <p:nvPr/>
          </p:nvCxnSpPr>
          <p:spPr bwMode="gray">
            <a:xfrm flipV="1">
              <a:off x="8872406" y="2019300"/>
              <a:ext cx="0" cy="3381484"/>
            </a:xfrm>
            <a:prstGeom prst="line">
              <a:avLst/>
            </a:prstGeom>
            <a:ln w="19050">
              <a:solidFill>
                <a:srgbClr val="B2B2B2"/>
              </a:solidFill>
              <a:prstDash val="soli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43949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sp>
        <p:nvSpPr>
          <p:cNvPr id="3" name="Rechteck 2"/>
          <p:cNvSpPr/>
          <p:nvPr/>
        </p:nvSpPr>
        <p:spPr bwMode="gray">
          <a:xfrm>
            <a:off x="540000" y="1523112"/>
            <a:ext cx="4336323"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accent1"/>
                </a:solidFill>
                <a:latin typeface="Bebas Neue" panose="020B0506020202020201" pitchFamily="34" charset="0"/>
              </a:rPr>
              <a:t>DESCRIPTION TEXT</a:t>
            </a:r>
            <a:br>
              <a:rPr lang="en-US" sz="3600" dirty="0" smtClean="0">
                <a:solidFill>
                  <a:schemeClr val="accent1"/>
                </a:solidFill>
                <a:latin typeface="Bebas Neue" panose="020B0506020202020201" pitchFamily="34" charset="0"/>
              </a:rPr>
            </a:br>
            <a:r>
              <a:rPr lang="en-US" sz="3600" dirty="0" smtClean="0">
                <a:solidFill>
                  <a:schemeClr val="accent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t>
            </a:r>
            <a:br>
              <a:rPr lang="en-US" sz="2000" dirty="0" smtClean="0">
                <a:solidFill>
                  <a:schemeClr val="tx1"/>
                </a:solidFill>
              </a:rPr>
            </a:br>
            <a:r>
              <a:rPr lang="en-US" sz="2000" dirty="0" smtClean="0">
                <a:solidFill>
                  <a:schemeClr val="tx1"/>
                </a:solidFill>
              </a:rPr>
              <a:t>and size of the fonts as used in this placeholder it is possible to replace </a:t>
            </a:r>
            <a:br>
              <a:rPr lang="en-US" sz="2000" dirty="0" smtClean="0">
                <a:solidFill>
                  <a:schemeClr val="tx1"/>
                </a:solidFill>
              </a:rPr>
            </a:br>
            <a:r>
              <a:rPr lang="en-US" sz="2000" dirty="0" smtClean="0">
                <a:solidFill>
                  <a:schemeClr val="tx1"/>
                </a:solidFill>
              </a:rPr>
              <a:t>it by selecting different options.</a:t>
            </a:r>
            <a:endParaRPr lang="en-US" sz="2000" dirty="0">
              <a:solidFill>
                <a:schemeClr val="tx1"/>
              </a:solidFill>
            </a:endParaRPr>
          </a:p>
        </p:txBody>
      </p:sp>
      <p:pic>
        <p:nvPicPr>
          <p:cNvPr id="4"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uppieren 4"/>
          <p:cNvGrpSpPr/>
          <p:nvPr/>
        </p:nvGrpSpPr>
        <p:grpSpPr bwMode="gray">
          <a:xfrm>
            <a:off x="6650152" y="1208333"/>
            <a:ext cx="5540261" cy="5043585"/>
            <a:chOff x="6650152" y="1208333"/>
            <a:chExt cx="5540261" cy="5043585"/>
          </a:xfrm>
        </p:grpSpPr>
        <p:sp>
          <p:nvSpPr>
            <p:cNvPr id="19" name="Rechteck 18"/>
            <p:cNvSpPr/>
            <p:nvPr/>
          </p:nvSpPr>
          <p:spPr bwMode="gray">
            <a:xfrm>
              <a:off x="6650152" y="1208333"/>
              <a:ext cx="5540261" cy="5043585"/>
            </a:xfrm>
            <a:custGeom>
              <a:avLst/>
              <a:gdLst/>
              <a:ahLst/>
              <a:cxnLst/>
              <a:rect l="l" t="t" r="r" b="b"/>
              <a:pathLst>
                <a:path w="5540261" h="5043585">
                  <a:moveTo>
                    <a:pt x="1772611" y="5"/>
                  </a:moveTo>
                  <a:cubicBezTo>
                    <a:pt x="1857312" y="235"/>
                    <a:pt x="1943270" y="8944"/>
                    <a:pt x="2029480" y="26789"/>
                  </a:cubicBezTo>
                  <a:cubicBezTo>
                    <a:pt x="2428712" y="108520"/>
                    <a:pt x="2746340" y="370496"/>
                    <a:pt x="2915562" y="709589"/>
                  </a:cubicBezTo>
                  <a:cubicBezTo>
                    <a:pt x="3056448" y="976185"/>
                    <a:pt x="3038667" y="1182051"/>
                    <a:pt x="3075720" y="1399927"/>
                  </a:cubicBezTo>
                  <a:cubicBezTo>
                    <a:pt x="3116901" y="1639834"/>
                    <a:pt x="3259597" y="1767130"/>
                    <a:pt x="3405304" y="1825992"/>
                  </a:cubicBezTo>
                  <a:cubicBezTo>
                    <a:pt x="3547689" y="1885743"/>
                    <a:pt x="3740953" y="1896275"/>
                    <a:pt x="3938782" y="1757871"/>
                  </a:cubicBezTo>
                  <a:cubicBezTo>
                    <a:pt x="4084604" y="1651192"/>
                    <a:pt x="4225648" y="1533334"/>
                    <a:pt x="4415210" y="1423839"/>
                  </a:cubicBezTo>
                  <a:cubicBezTo>
                    <a:pt x="4610849" y="1303818"/>
                    <a:pt x="4837664" y="1227059"/>
                    <a:pt x="5083826" y="1209188"/>
                  </a:cubicBezTo>
                  <a:cubicBezTo>
                    <a:pt x="5241296" y="1197492"/>
                    <a:pt x="5394772" y="1210715"/>
                    <a:pt x="5540261" y="1246026"/>
                  </a:cubicBezTo>
                  <a:lnTo>
                    <a:pt x="5540261" y="4126162"/>
                  </a:lnTo>
                  <a:cubicBezTo>
                    <a:pt x="5463864" y="4146423"/>
                    <a:pt x="5384556" y="4159037"/>
                    <a:pt x="5303223" y="4165214"/>
                  </a:cubicBezTo>
                  <a:cubicBezTo>
                    <a:pt x="4603050" y="4215687"/>
                    <a:pt x="3982519" y="3773216"/>
                    <a:pt x="3782336" y="3132750"/>
                  </a:cubicBezTo>
                  <a:cubicBezTo>
                    <a:pt x="3780231" y="3131535"/>
                    <a:pt x="3779341" y="3128217"/>
                    <a:pt x="3779340" y="3128213"/>
                  </a:cubicBezTo>
                  <a:cubicBezTo>
                    <a:pt x="3778487" y="3125031"/>
                    <a:pt x="3778452" y="3124898"/>
                    <a:pt x="3778450" y="3124892"/>
                  </a:cubicBezTo>
                  <a:cubicBezTo>
                    <a:pt x="3697500" y="2876059"/>
                    <a:pt x="3681829" y="2664914"/>
                    <a:pt x="3647121" y="2462427"/>
                  </a:cubicBezTo>
                  <a:cubicBezTo>
                    <a:pt x="3605941" y="2222520"/>
                    <a:pt x="3463245" y="2095224"/>
                    <a:pt x="3317538" y="2036362"/>
                  </a:cubicBezTo>
                  <a:cubicBezTo>
                    <a:pt x="3175152" y="1976611"/>
                    <a:pt x="2981889" y="1966079"/>
                    <a:pt x="2784059" y="2104483"/>
                  </a:cubicBezTo>
                  <a:cubicBezTo>
                    <a:pt x="2688466" y="2172796"/>
                    <a:pt x="2598864" y="2250182"/>
                    <a:pt x="2499950" y="2319384"/>
                  </a:cubicBezTo>
                  <a:cubicBezTo>
                    <a:pt x="2174770" y="2547063"/>
                    <a:pt x="1869152" y="2575518"/>
                    <a:pt x="1575998" y="2650466"/>
                  </a:cubicBezTo>
                  <a:cubicBezTo>
                    <a:pt x="1426545" y="2690490"/>
                    <a:pt x="1361237" y="2798744"/>
                    <a:pt x="1335784" y="2896324"/>
                  </a:cubicBezTo>
                  <a:cubicBezTo>
                    <a:pt x="1309440" y="2990583"/>
                    <a:pt x="1319458" y="3114258"/>
                    <a:pt x="1426032" y="3226312"/>
                  </a:cubicBezTo>
                  <a:cubicBezTo>
                    <a:pt x="1503775" y="3310493"/>
                    <a:pt x="1591481" y="3392007"/>
                    <a:pt x="1678452" y="3503972"/>
                  </a:cubicBezTo>
                  <a:cubicBezTo>
                    <a:pt x="1862032" y="3730659"/>
                    <a:pt x="1938515" y="4035858"/>
                    <a:pt x="1858183" y="4340341"/>
                  </a:cubicBezTo>
                  <a:cubicBezTo>
                    <a:pt x="1724512" y="4844194"/>
                    <a:pt x="1208725" y="5144275"/>
                    <a:pt x="703556" y="5012609"/>
                  </a:cubicBezTo>
                  <a:cubicBezTo>
                    <a:pt x="199602" y="4878838"/>
                    <a:pt x="-100641" y="4363050"/>
                    <a:pt x="30924" y="3857980"/>
                  </a:cubicBezTo>
                  <a:cubicBezTo>
                    <a:pt x="102663" y="3587833"/>
                    <a:pt x="283012" y="3377584"/>
                    <a:pt x="513318" y="3260737"/>
                  </a:cubicBezTo>
                  <a:cubicBezTo>
                    <a:pt x="678656" y="3173747"/>
                    <a:pt x="818711" y="3145138"/>
                    <a:pt x="955205" y="3103246"/>
                  </a:cubicBezTo>
                  <a:cubicBezTo>
                    <a:pt x="1102876" y="3056580"/>
                    <a:pt x="1169965" y="2954968"/>
                    <a:pt x="1195418" y="2857388"/>
                  </a:cubicBezTo>
                  <a:cubicBezTo>
                    <a:pt x="1219657" y="2761913"/>
                    <a:pt x="1238073" y="2618166"/>
                    <a:pt x="1131500" y="2506111"/>
                  </a:cubicBezTo>
                  <a:cubicBezTo>
                    <a:pt x="1036346" y="2403457"/>
                    <a:pt x="703737" y="2118797"/>
                    <a:pt x="555844" y="1660093"/>
                  </a:cubicBezTo>
                  <a:cubicBezTo>
                    <a:pt x="492786" y="1458079"/>
                    <a:pt x="478655" y="1239403"/>
                    <a:pt x="523655" y="1015569"/>
                  </a:cubicBezTo>
                  <a:cubicBezTo>
                    <a:pt x="648446" y="412207"/>
                    <a:pt x="1179711" y="-1608"/>
                    <a:pt x="1772611" y="5"/>
                  </a:cubicBezTo>
                  <a:close/>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Ellipse 19"/>
            <p:cNvSpPr/>
            <p:nvPr/>
          </p:nvSpPr>
          <p:spPr bwMode="gray">
            <a:xfrm>
              <a:off x="7310767" y="1394564"/>
              <a:ext cx="2198376" cy="2198374"/>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2400" dirty="0" smtClean="0">
                  <a:solidFill>
                    <a:schemeClr val="bg1"/>
                  </a:solidFill>
                  <a:latin typeface="Bebas Neue" panose="020B0506020202020201" pitchFamily="34" charset="0"/>
                </a:rPr>
                <a:t>This text can be replaced </a:t>
              </a:r>
              <a:br>
                <a:rPr lang="en-US" sz="2400" dirty="0" smtClean="0">
                  <a:solidFill>
                    <a:schemeClr val="bg1"/>
                  </a:solidFill>
                  <a:latin typeface="Bebas Neue" panose="020B0506020202020201" pitchFamily="34" charset="0"/>
                </a:rPr>
              </a:br>
              <a:r>
                <a:rPr lang="en-US" sz="2400" dirty="0" smtClean="0">
                  <a:solidFill>
                    <a:schemeClr val="bg1"/>
                  </a:solidFill>
                  <a:latin typeface="Bebas Neue" panose="020B0506020202020201" pitchFamily="34" charset="0"/>
                </a:rPr>
                <a:t>with your own text.</a:t>
              </a:r>
              <a:endParaRPr lang="en-US" sz="2400" dirty="0">
                <a:latin typeface="Bebas Neue" panose="020B0506020202020201" pitchFamily="34" charset="0"/>
              </a:endParaRPr>
            </a:p>
          </p:txBody>
        </p:sp>
        <p:sp>
          <p:nvSpPr>
            <p:cNvPr id="21" name="Ellipse 20"/>
            <p:cNvSpPr/>
            <p:nvPr/>
          </p:nvSpPr>
          <p:spPr bwMode="gray">
            <a:xfrm>
              <a:off x="6787512" y="4495032"/>
              <a:ext cx="1612918" cy="1612916"/>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5400" dirty="0" smtClean="0">
                  <a:latin typeface="Bebas Neue" panose="020B0506020202020201" pitchFamily="34" charset="0"/>
                </a:rPr>
                <a:t>50%</a:t>
              </a:r>
              <a:endParaRPr lang="en-US" sz="5400" dirty="0">
                <a:latin typeface="Bebas Neue" panose="020B0506020202020201" pitchFamily="34" charset="0"/>
              </a:endParaRPr>
            </a:p>
          </p:txBody>
        </p:sp>
        <p:sp>
          <p:nvSpPr>
            <p:cNvPr id="23" name="Rechteck 22"/>
            <p:cNvSpPr/>
            <p:nvPr/>
          </p:nvSpPr>
          <p:spPr bwMode="gray">
            <a:xfrm>
              <a:off x="10560030" y="2598790"/>
              <a:ext cx="1630383" cy="2603396"/>
            </a:xfrm>
            <a:custGeom>
              <a:avLst/>
              <a:gdLst/>
              <a:ahLst/>
              <a:cxnLst/>
              <a:rect l="l" t="t" r="r" b="b"/>
              <a:pathLst>
                <a:path w="1630383" h="2603396">
                  <a:moveTo>
                    <a:pt x="1301698" y="0"/>
                  </a:moveTo>
                  <a:cubicBezTo>
                    <a:pt x="1415387" y="0"/>
                    <a:pt x="1525672" y="14575"/>
                    <a:pt x="1630383" y="43506"/>
                  </a:cubicBezTo>
                  <a:lnTo>
                    <a:pt x="1630383" y="2559891"/>
                  </a:lnTo>
                  <a:cubicBezTo>
                    <a:pt x="1525672" y="2588821"/>
                    <a:pt x="1415387" y="2603396"/>
                    <a:pt x="1301698" y="2603396"/>
                  </a:cubicBezTo>
                  <a:cubicBezTo>
                    <a:pt x="582790" y="2603396"/>
                    <a:pt x="0" y="2020606"/>
                    <a:pt x="0" y="1301698"/>
                  </a:cubicBezTo>
                  <a:cubicBezTo>
                    <a:pt x="0" y="582790"/>
                    <a:pt x="582790" y="0"/>
                    <a:pt x="1301698" y="0"/>
                  </a:cubicBezTo>
                  <a:close/>
                </a:path>
              </a:pathLst>
            </a:custGeom>
            <a:solidFill>
              <a:schemeClr val="accent1">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24" name="Gruppieren 23"/>
          <p:cNvGrpSpPr/>
          <p:nvPr/>
        </p:nvGrpSpPr>
        <p:grpSpPr bwMode="gray">
          <a:xfrm>
            <a:off x="5515478" y="3187568"/>
            <a:ext cx="1292752" cy="1292752"/>
            <a:chOff x="7411498" y="4686379"/>
            <a:chExt cx="1292752" cy="1292752"/>
          </a:xfrm>
        </p:grpSpPr>
        <p:sp>
          <p:nvSpPr>
            <p:cNvPr id="25" name="Oval 5"/>
            <p:cNvSpPr>
              <a:spLocks noChangeArrowheads="1"/>
            </p:cNvSpPr>
            <p:nvPr/>
          </p:nvSpPr>
          <p:spPr bwMode="gray">
            <a:xfrm>
              <a:off x="7411498" y="4686379"/>
              <a:ext cx="1292752" cy="1292752"/>
            </a:xfrm>
            <a:prstGeom prst="ellipse">
              <a:avLst/>
            </a:prstGeom>
            <a:noFill/>
            <a:ln w="19050">
              <a:solidFill>
                <a:schemeClr val="bg1">
                  <a:lumMod val="75000"/>
                </a:schemeClr>
              </a:solidFill>
              <a:round/>
              <a:headEnd/>
              <a:tailEnd/>
            </a:ln>
          </p:spPr>
          <p:txBody>
            <a:bodyPr vert="horz" wrap="square" lIns="91440" tIns="45720" rIns="91440" bIns="45720" numCol="1" anchor="t" anchorCtr="0" compatLnSpc="1">
              <a:prstTxWarp prst="textNoShape">
                <a:avLst/>
              </a:prstTxWarp>
            </a:bodyPr>
            <a:lstStyle/>
            <a:p>
              <a:pPr>
                <a:lnSpc>
                  <a:spcPct val="80000"/>
                </a:lnSpc>
              </a:pPr>
              <a:endParaRPr lang="en-US" dirty="0"/>
            </a:p>
          </p:txBody>
        </p:sp>
        <p:sp>
          <p:nvSpPr>
            <p:cNvPr id="26" name="Ellipse 25"/>
            <p:cNvSpPr/>
            <p:nvPr/>
          </p:nvSpPr>
          <p:spPr bwMode="gray">
            <a:xfrm>
              <a:off x="7562229" y="4838467"/>
              <a:ext cx="988576" cy="988576"/>
            </a:xfrm>
            <a:prstGeom prst="ellipse">
              <a:avLst/>
            </a:prstGeom>
            <a:solidFill>
              <a:schemeClr val="accent1">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pPr>
              <a:r>
                <a:rPr lang="en-US" sz="3600" dirty="0" smtClean="0">
                  <a:latin typeface="Bebas Neue" panose="020B0506020202020201" pitchFamily="34" charset="0"/>
                </a:rPr>
                <a:t>50%</a:t>
              </a:r>
              <a:endParaRPr lang="en-US" sz="3600" dirty="0">
                <a:latin typeface="Bebas Neue" panose="020B0506020202020201" pitchFamily="34" charset="0"/>
              </a:endParaRPr>
            </a:p>
          </p:txBody>
        </p:sp>
      </p:grpSp>
      <p:grpSp>
        <p:nvGrpSpPr>
          <p:cNvPr id="27" name="Gruppieren 26"/>
          <p:cNvGrpSpPr/>
          <p:nvPr/>
        </p:nvGrpSpPr>
        <p:grpSpPr bwMode="gray">
          <a:xfrm>
            <a:off x="5206260" y="1763177"/>
            <a:ext cx="1911187" cy="1269583"/>
            <a:chOff x="8740782" y="3138603"/>
            <a:chExt cx="1911187" cy="1269583"/>
          </a:xfrm>
        </p:grpSpPr>
        <p:cxnSp>
          <p:nvCxnSpPr>
            <p:cNvPr id="28" name="Gerade Verbindung 27"/>
            <p:cNvCxnSpPr/>
            <p:nvPr/>
          </p:nvCxnSpPr>
          <p:spPr bwMode="gray">
            <a:xfrm flipV="1">
              <a:off x="9700931" y="4010061"/>
              <a:ext cx="0" cy="398125"/>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9" name="Rechteck 28"/>
            <p:cNvSpPr/>
            <p:nvPr/>
          </p:nvSpPr>
          <p:spPr bwMode="gray">
            <a:xfrm>
              <a:off x="8740782" y="3138603"/>
              <a:ext cx="1911187"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dirty="0" smtClean="0">
                  <a:solidFill>
                    <a:schemeClr val="tx1"/>
                  </a:solidFill>
                </a:rPr>
                <a:t>This text can be replaced with </a:t>
              </a:r>
              <a:br>
                <a:rPr lang="en-US" dirty="0" smtClean="0">
                  <a:solidFill>
                    <a:schemeClr val="tx1"/>
                  </a:solidFill>
                </a:rPr>
              </a:br>
              <a:r>
                <a:rPr lang="en-US" dirty="0" smtClean="0">
                  <a:solidFill>
                    <a:schemeClr val="tx1"/>
                  </a:solidFill>
                </a:rPr>
                <a:t>your own text. </a:t>
              </a:r>
              <a:endParaRPr lang="en-US" dirty="0">
                <a:solidFill>
                  <a:schemeClr val="tx1"/>
                </a:solidFill>
              </a:endParaRPr>
            </a:p>
          </p:txBody>
        </p:sp>
      </p:grpSp>
      <p:grpSp>
        <p:nvGrpSpPr>
          <p:cNvPr id="30" name="Gruppieren 29"/>
          <p:cNvGrpSpPr/>
          <p:nvPr/>
        </p:nvGrpSpPr>
        <p:grpSpPr bwMode="gray">
          <a:xfrm>
            <a:off x="2460338" y="4865761"/>
            <a:ext cx="4040625" cy="871458"/>
            <a:chOff x="-1458398" y="4977587"/>
            <a:chExt cx="4040625" cy="871458"/>
          </a:xfrm>
        </p:grpSpPr>
        <p:cxnSp>
          <p:nvCxnSpPr>
            <p:cNvPr id="31" name="Gerade Verbindung 30"/>
            <p:cNvCxnSpPr/>
            <p:nvPr/>
          </p:nvCxnSpPr>
          <p:spPr bwMode="gray">
            <a:xfrm flipH="1">
              <a:off x="2130726" y="5413316"/>
              <a:ext cx="451501"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32" name="Rechteck 31"/>
            <p:cNvSpPr/>
            <p:nvPr/>
          </p:nvSpPr>
          <p:spPr bwMode="gray">
            <a:xfrm>
              <a:off x="-1458398" y="4977587"/>
              <a:ext cx="358912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 This is a placeholder text. </a:t>
              </a:r>
              <a:endParaRPr lang="en-US" dirty="0">
                <a:solidFill>
                  <a:schemeClr val="tx1"/>
                </a:solidFill>
              </a:endParaRPr>
            </a:p>
          </p:txBody>
        </p:sp>
      </p:grpSp>
    </p:spTree>
    <p:extLst>
      <p:ext uri="{BB962C8B-B14F-4D97-AF65-F5344CB8AC3E}">
        <p14:creationId xmlns:p14="http://schemas.microsoft.com/office/powerpoint/2010/main" val="432874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hteck 2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4" name="Gruppieren 3"/>
          <p:cNvGrpSpPr/>
          <p:nvPr/>
        </p:nvGrpSpPr>
        <p:grpSpPr bwMode="gray">
          <a:xfrm>
            <a:off x="3317750" y="1801637"/>
            <a:ext cx="2774496" cy="3477728"/>
            <a:chOff x="3317750" y="1801637"/>
            <a:chExt cx="2774496" cy="3477728"/>
          </a:xfrm>
        </p:grpSpPr>
        <p:grpSp>
          <p:nvGrpSpPr>
            <p:cNvPr id="10" name="Gruppieren 9"/>
            <p:cNvGrpSpPr/>
            <p:nvPr/>
          </p:nvGrpSpPr>
          <p:grpSpPr bwMode="gray">
            <a:xfrm>
              <a:off x="3601368" y="3495023"/>
              <a:ext cx="2207260" cy="263349"/>
              <a:chOff x="3462479" y="3225689"/>
              <a:chExt cx="2207260" cy="263349"/>
            </a:xfrm>
          </p:grpSpPr>
          <p:sp>
            <p:nvSpPr>
              <p:cNvPr id="11" name="Rechteck 10"/>
              <p:cNvSpPr/>
              <p:nvPr/>
            </p:nvSpPr>
            <p:spPr bwMode="gray">
              <a:xfrm>
                <a:off x="3462479" y="3225689"/>
                <a:ext cx="2207260" cy="2633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hteck 11"/>
              <p:cNvSpPr/>
              <p:nvPr/>
            </p:nvSpPr>
            <p:spPr bwMode="gray">
              <a:xfrm>
                <a:off x="3462479" y="3225689"/>
                <a:ext cx="1049952" cy="2633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Rechteck 18"/>
            <p:cNvSpPr/>
            <p:nvPr/>
          </p:nvSpPr>
          <p:spPr bwMode="gray">
            <a:xfrm>
              <a:off x="3317750" y="1801637"/>
              <a:ext cx="2774496" cy="16993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8800" dirty="0" smtClean="0">
                  <a:solidFill>
                    <a:schemeClr val="accent1"/>
                  </a:solidFill>
                  <a:latin typeface="Bebas Neue" panose="020B0506020202020201" pitchFamily="34" charset="0"/>
                </a:rPr>
                <a:t>45%</a:t>
              </a:r>
              <a:endParaRPr lang="en-US" sz="4400" dirty="0">
                <a:solidFill>
                  <a:schemeClr val="accent1"/>
                </a:solidFill>
                <a:latin typeface="Bebas Neue" panose="020B0506020202020201" pitchFamily="34" charset="0"/>
              </a:endParaRPr>
            </a:p>
          </p:txBody>
        </p:sp>
        <p:sp>
          <p:nvSpPr>
            <p:cNvPr id="23" name="Rechteck 22"/>
            <p:cNvSpPr/>
            <p:nvPr/>
          </p:nvSpPr>
          <p:spPr bwMode="gray">
            <a:xfrm>
              <a:off x="3317878" y="4076458"/>
              <a:ext cx="2774240" cy="12029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p>
            <a:p>
              <a:pPr algn="ctr">
                <a:lnSpc>
                  <a:spcPct val="90000"/>
                </a:lnSpc>
                <a:spcAft>
                  <a:spcPts val="1000"/>
                </a:spcAft>
              </a:pPr>
              <a:r>
                <a:rPr lang="en-US" sz="1800" dirty="0" smtClean="0">
                  <a:solidFill>
                    <a:schemeClr val="tx1"/>
                  </a:solidFill>
                </a:rPr>
                <a:t>This text can be replaced with your own text. This is a placeholder text. </a:t>
              </a:r>
              <a:endParaRPr lang="en-US" sz="1800" dirty="0">
                <a:solidFill>
                  <a:schemeClr val="tx1"/>
                </a:solidFill>
              </a:endParaRPr>
            </a:p>
          </p:txBody>
        </p:sp>
      </p:grpSp>
      <p:grpSp>
        <p:nvGrpSpPr>
          <p:cNvPr id="5" name="Gruppieren 4"/>
          <p:cNvGrpSpPr/>
          <p:nvPr/>
        </p:nvGrpSpPr>
        <p:grpSpPr bwMode="gray">
          <a:xfrm>
            <a:off x="6095586" y="1801637"/>
            <a:ext cx="2774496" cy="3477728"/>
            <a:chOff x="6095586" y="1801637"/>
            <a:chExt cx="2774496" cy="3477728"/>
          </a:xfrm>
        </p:grpSpPr>
        <p:grpSp>
          <p:nvGrpSpPr>
            <p:cNvPr id="13" name="Gruppieren 12"/>
            <p:cNvGrpSpPr/>
            <p:nvPr/>
          </p:nvGrpSpPr>
          <p:grpSpPr bwMode="gray">
            <a:xfrm>
              <a:off x="6379204" y="3495023"/>
              <a:ext cx="2207261" cy="263349"/>
              <a:chOff x="6423563" y="3237659"/>
              <a:chExt cx="2207261" cy="263349"/>
            </a:xfrm>
          </p:grpSpPr>
          <p:sp>
            <p:nvSpPr>
              <p:cNvPr id="14" name="Rechteck 13"/>
              <p:cNvSpPr/>
              <p:nvPr/>
            </p:nvSpPr>
            <p:spPr bwMode="gray">
              <a:xfrm>
                <a:off x="6423564" y="3237659"/>
                <a:ext cx="2207260" cy="2633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hteck 14"/>
              <p:cNvSpPr/>
              <p:nvPr/>
            </p:nvSpPr>
            <p:spPr bwMode="gray">
              <a:xfrm>
                <a:off x="6423563" y="3237659"/>
                <a:ext cx="1412631" cy="26334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Rechteck 19"/>
            <p:cNvSpPr/>
            <p:nvPr/>
          </p:nvSpPr>
          <p:spPr bwMode="gray">
            <a:xfrm>
              <a:off x="6095586" y="1801637"/>
              <a:ext cx="2774496" cy="16993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8800" dirty="0" smtClean="0">
                  <a:solidFill>
                    <a:schemeClr val="accent1">
                      <a:lumMod val="60000"/>
                      <a:lumOff val="40000"/>
                    </a:schemeClr>
                  </a:solidFill>
                  <a:latin typeface="Bebas Neue" panose="020B0506020202020201" pitchFamily="34" charset="0"/>
                </a:rPr>
                <a:t>75%</a:t>
              </a:r>
              <a:endParaRPr lang="en-US" sz="4400" dirty="0">
                <a:solidFill>
                  <a:schemeClr val="accent1">
                    <a:lumMod val="60000"/>
                    <a:lumOff val="40000"/>
                  </a:schemeClr>
                </a:solidFill>
                <a:latin typeface="Bebas Neue" panose="020B0506020202020201" pitchFamily="34" charset="0"/>
              </a:endParaRPr>
            </a:p>
          </p:txBody>
        </p:sp>
        <p:sp>
          <p:nvSpPr>
            <p:cNvPr id="24" name="Rechteck 23"/>
            <p:cNvSpPr/>
            <p:nvPr/>
          </p:nvSpPr>
          <p:spPr bwMode="gray">
            <a:xfrm>
              <a:off x="6095714" y="4076458"/>
              <a:ext cx="2774240" cy="12029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p>
            <a:p>
              <a:pPr algn="ctr">
                <a:lnSpc>
                  <a:spcPct val="90000"/>
                </a:lnSpc>
                <a:spcAft>
                  <a:spcPts val="1000"/>
                </a:spcAft>
              </a:pPr>
              <a:r>
                <a:rPr lang="en-US" sz="1800" dirty="0" smtClean="0">
                  <a:solidFill>
                    <a:schemeClr val="tx1"/>
                  </a:solidFill>
                </a:rPr>
                <a:t>This text can be replaced with your own text. This is a placeholder text. </a:t>
              </a:r>
              <a:endParaRPr lang="en-US" sz="1800" dirty="0">
                <a:solidFill>
                  <a:schemeClr val="tx1"/>
                </a:solidFill>
              </a:endParaRPr>
            </a:p>
          </p:txBody>
        </p:sp>
      </p:grpSp>
      <p:grpSp>
        <p:nvGrpSpPr>
          <p:cNvPr id="29" name="Gruppieren 28"/>
          <p:cNvGrpSpPr/>
          <p:nvPr/>
        </p:nvGrpSpPr>
        <p:grpSpPr bwMode="gray">
          <a:xfrm>
            <a:off x="8877920" y="1801637"/>
            <a:ext cx="2774496" cy="3477728"/>
            <a:chOff x="8877920" y="1801637"/>
            <a:chExt cx="2774496" cy="3477728"/>
          </a:xfrm>
        </p:grpSpPr>
        <p:grpSp>
          <p:nvGrpSpPr>
            <p:cNvPr id="16" name="Gruppieren 15"/>
            <p:cNvGrpSpPr/>
            <p:nvPr/>
          </p:nvGrpSpPr>
          <p:grpSpPr bwMode="gray">
            <a:xfrm>
              <a:off x="9150298" y="3495023"/>
              <a:ext cx="2229741" cy="263349"/>
              <a:chOff x="9321916" y="3225689"/>
              <a:chExt cx="2229741" cy="263349"/>
            </a:xfrm>
          </p:grpSpPr>
          <p:sp>
            <p:nvSpPr>
              <p:cNvPr id="17" name="Rechteck 16"/>
              <p:cNvSpPr/>
              <p:nvPr/>
            </p:nvSpPr>
            <p:spPr bwMode="gray">
              <a:xfrm>
                <a:off x="9344397" y="3225689"/>
                <a:ext cx="2207260" cy="2633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hteck 17"/>
              <p:cNvSpPr/>
              <p:nvPr/>
            </p:nvSpPr>
            <p:spPr bwMode="gray">
              <a:xfrm>
                <a:off x="9321916" y="3225691"/>
                <a:ext cx="1833763" cy="26334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60000"/>
                      <a:lumOff val="40000"/>
                    </a:schemeClr>
                  </a:solidFill>
                </a:endParaRPr>
              </a:p>
            </p:txBody>
          </p:sp>
        </p:grpSp>
        <p:sp>
          <p:nvSpPr>
            <p:cNvPr id="21" name="Rechteck 20"/>
            <p:cNvSpPr/>
            <p:nvPr/>
          </p:nvSpPr>
          <p:spPr bwMode="gray">
            <a:xfrm>
              <a:off x="8877920" y="1801637"/>
              <a:ext cx="2774496" cy="16993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8800" dirty="0" smtClean="0">
                  <a:solidFill>
                    <a:schemeClr val="accent6"/>
                  </a:solidFill>
                  <a:latin typeface="Bebas Neue" panose="020B0506020202020201" pitchFamily="34" charset="0"/>
                </a:rPr>
                <a:t>85%</a:t>
              </a:r>
              <a:endParaRPr lang="en-US" sz="4400" dirty="0">
                <a:solidFill>
                  <a:schemeClr val="accent6"/>
                </a:solidFill>
                <a:latin typeface="Bebas Neue" panose="020B0506020202020201" pitchFamily="34" charset="0"/>
              </a:endParaRPr>
            </a:p>
          </p:txBody>
        </p:sp>
        <p:sp>
          <p:nvSpPr>
            <p:cNvPr id="25" name="Rechteck 24"/>
            <p:cNvSpPr/>
            <p:nvPr/>
          </p:nvSpPr>
          <p:spPr bwMode="gray">
            <a:xfrm>
              <a:off x="8878048" y="4076458"/>
              <a:ext cx="2774240" cy="12029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p>
            <a:p>
              <a:pPr algn="ctr">
                <a:lnSpc>
                  <a:spcPct val="90000"/>
                </a:lnSpc>
                <a:spcAft>
                  <a:spcPts val="1000"/>
                </a:spcAft>
              </a:pPr>
              <a:r>
                <a:rPr lang="en-US" sz="1800" dirty="0" smtClean="0">
                  <a:solidFill>
                    <a:schemeClr val="tx1"/>
                  </a:solidFill>
                </a:rPr>
                <a:t>This text can be replaced with your own text. This is a placeholder text. </a:t>
              </a:r>
              <a:endParaRPr lang="en-US" sz="1800" dirty="0">
                <a:solidFill>
                  <a:schemeClr val="tx1"/>
                </a:solidFill>
              </a:endParaRPr>
            </a:p>
          </p:txBody>
        </p:sp>
      </p:grpSp>
      <p:grpSp>
        <p:nvGrpSpPr>
          <p:cNvPr id="3" name="Gruppieren 2"/>
          <p:cNvGrpSpPr/>
          <p:nvPr/>
        </p:nvGrpSpPr>
        <p:grpSpPr bwMode="gray">
          <a:xfrm>
            <a:off x="539750" y="1801637"/>
            <a:ext cx="2783902" cy="3592912"/>
            <a:chOff x="539750" y="1801637"/>
            <a:chExt cx="2783902" cy="3592912"/>
          </a:xfrm>
        </p:grpSpPr>
        <p:sp>
          <p:nvSpPr>
            <p:cNvPr id="6" name="Rechteck 5"/>
            <p:cNvSpPr/>
            <p:nvPr/>
          </p:nvSpPr>
          <p:spPr bwMode="gray">
            <a:xfrm>
              <a:off x="539750" y="1801637"/>
              <a:ext cx="2774496" cy="16993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8800" dirty="0" smtClean="0">
                  <a:solidFill>
                    <a:schemeClr val="accent3"/>
                  </a:solidFill>
                  <a:latin typeface="Bebas Neue" panose="020B0506020202020201" pitchFamily="34" charset="0"/>
                </a:rPr>
                <a:t>18%</a:t>
              </a:r>
              <a:endParaRPr lang="en-US" sz="4400" dirty="0">
                <a:solidFill>
                  <a:schemeClr val="accent3"/>
                </a:solidFill>
                <a:latin typeface="Bebas Neue" panose="020B0506020202020201" pitchFamily="34" charset="0"/>
              </a:endParaRPr>
            </a:p>
          </p:txBody>
        </p:sp>
        <p:grpSp>
          <p:nvGrpSpPr>
            <p:cNvPr id="7" name="Gruppieren 6"/>
            <p:cNvGrpSpPr/>
            <p:nvPr/>
          </p:nvGrpSpPr>
          <p:grpSpPr bwMode="gray">
            <a:xfrm>
              <a:off x="823368" y="3495023"/>
              <a:ext cx="2207260" cy="263349"/>
              <a:chOff x="555430" y="3237659"/>
              <a:chExt cx="2207260" cy="263349"/>
            </a:xfrm>
          </p:grpSpPr>
          <p:sp>
            <p:nvSpPr>
              <p:cNvPr id="8" name="Rechteck 7"/>
              <p:cNvSpPr/>
              <p:nvPr/>
            </p:nvSpPr>
            <p:spPr bwMode="gray">
              <a:xfrm>
                <a:off x="555430" y="3237659"/>
                <a:ext cx="2207260" cy="26334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hteck 8"/>
              <p:cNvSpPr/>
              <p:nvPr/>
            </p:nvSpPr>
            <p:spPr bwMode="gray">
              <a:xfrm>
                <a:off x="555430" y="3237659"/>
                <a:ext cx="586740" cy="26334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2" name="Rechteck 21"/>
            <p:cNvSpPr/>
            <p:nvPr/>
          </p:nvSpPr>
          <p:spPr bwMode="gray">
            <a:xfrm>
              <a:off x="539878" y="4076458"/>
              <a:ext cx="2774240" cy="12086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2400" dirty="0" smtClean="0">
                  <a:solidFill>
                    <a:schemeClr val="tx1"/>
                  </a:solidFill>
                  <a:latin typeface="Bebas Neue" panose="020B0506020202020201" pitchFamily="34" charset="0"/>
                </a:rPr>
                <a:t>DESCRIPTION TEXT</a:t>
              </a:r>
            </a:p>
            <a:p>
              <a:pPr algn="ctr">
                <a:lnSpc>
                  <a:spcPct val="90000"/>
                </a:lnSpc>
                <a:spcAft>
                  <a:spcPts val="1000"/>
                </a:spcAft>
              </a:pPr>
              <a:r>
                <a:rPr lang="en-US" sz="1800" dirty="0" smtClean="0">
                  <a:solidFill>
                    <a:schemeClr val="tx1"/>
                  </a:solidFill>
                </a:rPr>
                <a:t>This text can be replaced with your own text. This is a placeholder text. </a:t>
              </a:r>
              <a:endParaRPr lang="en-US" sz="1800" dirty="0">
                <a:solidFill>
                  <a:schemeClr val="tx1"/>
                </a:solidFill>
              </a:endParaRPr>
            </a:p>
          </p:txBody>
        </p:sp>
        <p:cxnSp>
          <p:nvCxnSpPr>
            <p:cNvPr id="26" name="Gerade Verbindung 25"/>
            <p:cNvCxnSpPr/>
            <p:nvPr/>
          </p:nvCxnSpPr>
          <p:spPr bwMode="gray">
            <a:xfrm flipV="1">
              <a:off x="3323652" y="2013065"/>
              <a:ext cx="0" cy="3381484"/>
            </a:xfrm>
            <a:prstGeom prst="line">
              <a:avLst/>
            </a:prstGeom>
            <a:ln w="19050">
              <a:solidFill>
                <a:srgbClr val="B2B2B2"/>
              </a:solidFill>
              <a:prstDash val="solid"/>
            </a:ln>
          </p:spPr>
          <p:style>
            <a:lnRef idx="1">
              <a:schemeClr val="accent1"/>
            </a:lnRef>
            <a:fillRef idx="0">
              <a:schemeClr val="accent1"/>
            </a:fillRef>
            <a:effectRef idx="0">
              <a:schemeClr val="accent1"/>
            </a:effectRef>
            <a:fontRef idx="minor">
              <a:schemeClr val="tx1"/>
            </a:fontRef>
          </p:style>
        </p:cxnSp>
      </p:grpSp>
      <p:cxnSp>
        <p:nvCxnSpPr>
          <p:cNvPr id="27" name="Gerade Verbindung 26"/>
          <p:cNvCxnSpPr/>
          <p:nvPr/>
        </p:nvCxnSpPr>
        <p:spPr bwMode="gray">
          <a:xfrm flipV="1">
            <a:off x="6098029" y="2017033"/>
            <a:ext cx="0" cy="3381484"/>
          </a:xfrm>
          <a:prstGeom prst="line">
            <a:avLst/>
          </a:prstGeom>
          <a:ln w="19050">
            <a:solidFill>
              <a:srgbClr val="B2B2B2"/>
            </a:solidFill>
            <a:prstDash val="solid"/>
          </a:ln>
        </p:spPr>
        <p:style>
          <a:lnRef idx="1">
            <a:schemeClr val="accent1"/>
          </a:lnRef>
          <a:fillRef idx="0">
            <a:schemeClr val="accent1"/>
          </a:fillRef>
          <a:effectRef idx="0">
            <a:schemeClr val="accent1"/>
          </a:effectRef>
          <a:fontRef idx="minor">
            <a:schemeClr val="tx1"/>
          </a:fontRef>
        </p:style>
      </p:cxnSp>
      <p:cxnSp>
        <p:nvCxnSpPr>
          <p:cNvPr id="28" name="Gerade Verbindung 27"/>
          <p:cNvCxnSpPr/>
          <p:nvPr/>
        </p:nvCxnSpPr>
        <p:spPr bwMode="gray">
          <a:xfrm flipV="1">
            <a:off x="8872406" y="2019300"/>
            <a:ext cx="0" cy="3381484"/>
          </a:xfrm>
          <a:prstGeom prst="line">
            <a:avLst/>
          </a:prstGeom>
          <a:ln w="19050">
            <a:solidFill>
              <a:srgbClr val="B2B2B2"/>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2606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hteck 26"/>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cxnSp>
        <p:nvCxnSpPr>
          <p:cNvPr id="42" name="Gerade Verbindung 41"/>
          <p:cNvCxnSpPr/>
          <p:nvPr/>
        </p:nvCxnSpPr>
        <p:spPr bwMode="gray">
          <a:xfrm flipV="1">
            <a:off x="3323652" y="2013065"/>
            <a:ext cx="0" cy="3381484"/>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bwMode="gray">
          <a:xfrm flipV="1">
            <a:off x="6098029" y="2017033"/>
            <a:ext cx="0" cy="3381484"/>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bwMode="gray">
          <a:xfrm flipV="1">
            <a:off x="8872406" y="2019300"/>
            <a:ext cx="0" cy="3381484"/>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grpSp>
        <p:nvGrpSpPr>
          <p:cNvPr id="6" name="Gruppieren 5"/>
          <p:cNvGrpSpPr/>
          <p:nvPr/>
        </p:nvGrpSpPr>
        <p:grpSpPr bwMode="gray">
          <a:xfrm>
            <a:off x="8862598" y="2266874"/>
            <a:ext cx="2788064" cy="3018211"/>
            <a:chOff x="8862598" y="2266874"/>
            <a:chExt cx="2788064" cy="3018211"/>
          </a:xfrm>
        </p:grpSpPr>
        <p:sp>
          <p:nvSpPr>
            <p:cNvPr id="50" name="Rechteck 49"/>
            <p:cNvSpPr/>
            <p:nvPr/>
          </p:nvSpPr>
          <p:spPr bwMode="gray">
            <a:xfrm>
              <a:off x="8872406" y="2937155"/>
              <a:ext cx="2778256" cy="17082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10000" spc="-300" dirty="0" smtClean="0">
                  <a:solidFill>
                    <a:schemeClr val="bg1"/>
                  </a:solidFill>
                  <a:latin typeface="Bebas Neue" panose="020B0506020202020201" pitchFamily="34" charset="0"/>
                </a:rPr>
                <a:t>500</a:t>
              </a:r>
              <a:endParaRPr lang="en-US" sz="10000" spc="-300" dirty="0">
                <a:solidFill>
                  <a:schemeClr val="bg1"/>
                </a:solidFill>
                <a:latin typeface="Bebas Neue" panose="020B0506020202020201" pitchFamily="34" charset="0"/>
              </a:endParaRPr>
            </a:p>
          </p:txBody>
        </p:sp>
        <p:sp>
          <p:nvSpPr>
            <p:cNvPr id="57" name="Rechteck 56"/>
            <p:cNvSpPr/>
            <p:nvPr/>
          </p:nvSpPr>
          <p:spPr bwMode="gray">
            <a:xfrm>
              <a:off x="8862598" y="4390845"/>
              <a:ext cx="2774240" cy="894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1800" dirty="0" smtClean="0">
                  <a:solidFill>
                    <a:schemeClr val="bg1"/>
                  </a:solidFill>
                </a:rPr>
                <a:t>This text can be </a:t>
              </a:r>
              <a:br>
                <a:rPr lang="en-US" sz="1800" dirty="0" smtClean="0">
                  <a:solidFill>
                    <a:schemeClr val="bg1"/>
                  </a:solidFill>
                </a:rPr>
              </a:br>
              <a:r>
                <a:rPr lang="en-US" sz="1800" dirty="0" smtClean="0">
                  <a:solidFill>
                    <a:schemeClr val="bg1"/>
                  </a:solidFill>
                </a:rPr>
                <a:t>replaced with your </a:t>
              </a:r>
              <a:br>
                <a:rPr lang="en-US" sz="1800" dirty="0" smtClean="0">
                  <a:solidFill>
                    <a:schemeClr val="bg1"/>
                  </a:solidFill>
                </a:rPr>
              </a:br>
              <a:r>
                <a:rPr lang="en-US" sz="1800" dirty="0" smtClean="0">
                  <a:solidFill>
                    <a:schemeClr val="bg1"/>
                  </a:solidFill>
                </a:rPr>
                <a:t>own text. </a:t>
              </a:r>
              <a:endParaRPr lang="en-US" sz="1800" dirty="0">
                <a:solidFill>
                  <a:schemeClr val="bg1"/>
                </a:solidFill>
              </a:endParaRPr>
            </a:p>
          </p:txBody>
        </p:sp>
        <p:sp>
          <p:nvSpPr>
            <p:cNvPr id="58" name="METRO ICON - traffic"/>
            <p:cNvSpPr>
              <a:spLocks noChangeAspect="1" noEditPoints="1"/>
            </p:cNvSpPr>
            <p:nvPr/>
          </p:nvSpPr>
          <p:spPr bwMode="gray">
            <a:xfrm>
              <a:off x="9908831" y="2266874"/>
              <a:ext cx="705406" cy="648854"/>
            </a:xfrm>
            <a:custGeom>
              <a:avLst/>
              <a:gdLst>
                <a:gd name="T0" fmla="*/ 166 w 333"/>
                <a:gd name="T1" fmla="*/ 187 h 306"/>
                <a:gd name="T2" fmla="*/ 242 w 333"/>
                <a:gd name="T3" fmla="*/ 155 h 306"/>
                <a:gd name="T4" fmla="*/ 223 w 333"/>
                <a:gd name="T5" fmla="*/ 102 h 306"/>
                <a:gd name="T6" fmla="*/ 166 w 333"/>
                <a:gd name="T7" fmla="*/ 124 h 306"/>
                <a:gd name="T8" fmla="*/ 109 w 333"/>
                <a:gd name="T9" fmla="*/ 102 h 306"/>
                <a:gd name="T10" fmla="*/ 90 w 333"/>
                <a:gd name="T11" fmla="*/ 155 h 306"/>
                <a:gd name="T12" fmla="*/ 166 w 333"/>
                <a:gd name="T13" fmla="*/ 187 h 306"/>
                <a:gd name="T14" fmla="*/ 166 w 333"/>
                <a:gd name="T15" fmla="*/ 74 h 306"/>
                <a:gd name="T16" fmla="*/ 208 w 333"/>
                <a:gd name="T17" fmla="*/ 59 h 306"/>
                <a:gd name="T18" fmla="*/ 191 w 333"/>
                <a:gd name="T19" fmla="*/ 11 h 306"/>
                <a:gd name="T20" fmla="*/ 166 w 333"/>
                <a:gd name="T21" fmla="*/ 0 h 306"/>
                <a:gd name="T22" fmla="*/ 142 w 333"/>
                <a:gd name="T23" fmla="*/ 11 h 306"/>
                <a:gd name="T24" fmla="*/ 125 w 333"/>
                <a:gd name="T25" fmla="*/ 59 h 306"/>
                <a:gd name="T26" fmla="*/ 166 w 333"/>
                <a:gd name="T27" fmla="*/ 74 h 306"/>
                <a:gd name="T28" fmla="*/ 314 w 333"/>
                <a:gd name="T29" fmla="*/ 204 h 306"/>
                <a:gd name="T30" fmla="*/ 251 w 333"/>
                <a:gd name="T31" fmla="*/ 178 h 306"/>
                <a:gd name="T32" fmla="*/ 258 w 333"/>
                <a:gd name="T33" fmla="*/ 198 h 306"/>
                <a:gd name="T34" fmla="*/ 166 w 333"/>
                <a:gd name="T35" fmla="*/ 237 h 306"/>
                <a:gd name="T36" fmla="*/ 74 w 333"/>
                <a:gd name="T37" fmla="*/ 198 h 306"/>
                <a:gd name="T38" fmla="*/ 82 w 333"/>
                <a:gd name="T39" fmla="*/ 178 h 306"/>
                <a:gd name="T40" fmla="*/ 18 w 333"/>
                <a:gd name="T41" fmla="*/ 204 h 306"/>
                <a:gd name="T42" fmla="*/ 17 w 333"/>
                <a:gd name="T43" fmla="*/ 233 h 306"/>
                <a:gd name="T44" fmla="*/ 136 w 333"/>
                <a:gd name="T45" fmla="*/ 297 h 306"/>
                <a:gd name="T46" fmla="*/ 197 w 333"/>
                <a:gd name="T47" fmla="*/ 297 h 306"/>
                <a:gd name="T48" fmla="*/ 316 w 333"/>
                <a:gd name="T49" fmla="*/ 233 h 306"/>
                <a:gd name="T50" fmla="*/ 314 w 333"/>
                <a:gd name="T51" fmla="*/ 2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306">
                  <a:moveTo>
                    <a:pt x="166" y="187"/>
                  </a:moveTo>
                  <a:cubicBezTo>
                    <a:pt x="206" y="187"/>
                    <a:pt x="240" y="173"/>
                    <a:pt x="242" y="155"/>
                  </a:cubicBezTo>
                  <a:cubicBezTo>
                    <a:pt x="236" y="139"/>
                    <a:pt x="230" y="120"/>
                    <a:pt x="223" y="102"/>
                  </a:cubicBezTo>
                  <a:cubicBezTo>
                    <a:pt x="219" y="115"/>
                    <a:pt x="194" y="124"/>
                    <a:pt x="166" y="124"/>
                  </a:cubicBezTo>
                  <a:cubicBezTo>
                    <a:pt x="138" y="124"/>
                    <a:pt x="114" y="115"/>
                    <a:pt x="109" y="102"/>
                  </a:cubicBezTo>
                  <a:cubicBezTo>
                    <a:pt x="103" y="120"/>
                    <a:pt x="96" y="139"/>
                    <a:pt x="90" y="155"/>
                  </a:cubicBezTo>
                  <a:cubicBezTo>
                    <a:pt x="92" y="173"/>
                    <a:pt x="126" y="187"/>
                    <a:pt x="166" y="187"/>
                  </a:cubicBezTo>
                  <a:close/>
                  <a:moveTo>
                    <a:pt x="166" y="74"/>
                  </a:moveTo>
                  <a:cubicBezTo>
                    <a:pt x="185" y="74"/>
                    <a:pt x="203" y="68"/>
                    <a:pt x="208" y="59"/>
                  </a:cubicBezTo>
                  <a:cubicBezTo>
                    <a:pt x="201" y="39"/>
                    <a:pt x="195" y="22"/>
                    <a:pt x="191" y="11"/>
                  </a:cubicBezTo>
                  <a:cubicBezTo>
                    <a:pt x="188" y="4"/>
                    <a:pt x="177" y="0"/>
                    <a:pt x="166" y="0"/>
                  </a:cubicBezTo>
                  <a:cubicBezTo>
                    <a:pt x="156" y="0"/>
                    <a:pt x="144" y="4"/>
                    <a:pt x="142" y="11"/>
                  </a:cubicBezTo>
                  <a:cubicBezTo>
                    <a:pt x="138" y="22"/>
                    <a:pt x="132" y="39"/>
                    <a:pt x="125" y="59"/>
                  </a:cubicBezTo>
                  <a:cubicBezTo>
                    <a:pt x="130" y="68"/>
                    <a:pt x="147" y="74"/>
                    <a:pt x="166" y="74"/>
                  </a:cubicBezTo>
                  <a:close/>
                  <a:moveTo>
                    <a:pt x="314" y="204"/>
                  </a:moveTo>
                  <a:cubicBezTo>
                    <a:pt x="251" y="178"/>
                    <a:pt x="251" y="178"/>
                    <a:pt x="251" y="178"/>
                  </a:cubicBezTo>
                  <a:cubicBezTo>
                    <a:pt x="258" y="198"/>
                    <a:pt x="258" y="198"/>
                    <a:pt x="258" y="198"/>
                  </a:cubicBezTo>
                  <a:cubicBezTo>
                    <a:pt x="258" y="220"/>
                    <a:pt x="216" y="237"/>
                    <a:pt x="166" y="237"/>
                  </a:cubicBezTo>
                  <a:cubicBezTo>
                    <a:pt x="117" y="237"/>
                    <a:pt x="75" y="220"/>
                    <a:pt x="74" y="198"/>
                  </a:cubicBezTo>
                  <a:cubicBezTo>
                    <a:pt x="82" y="178"/>
                    <a:pt x="82" y="178"/>
                    <a:pt x="82" y="178"/>
                  </a:cubicBezTo>
                  <a:cubicBezTo>
                    <a:pt x="18" y="204"/>
                    <a:pt x="18" y="204"/>
                    <a:pt x="18" y="204"/>
                  </a:cubicBezTo>
                  <a:cubicBezTo>
                    <a:pt x="1" y="211"/>
                    <a:pt x="0" y="224"/>
                    <a:pt x="17" y="233"/>
                  </a:cubicBezTo>
                  <a:cubicBezTo>
                    <a:pt x="136" y="297"/>
                    <a:pt x="136" y="297"/>
                    <a:pt x="136" y="297"/>
                  </a:cubicBezTo>
                  <a:cubicBezTo>
                    <a:pt x="152" y="306"/>
                    <a:pt x="180" y="306"/>
                    <a:pt x="197" y="297"/>
                  </a:cubicBezTo>
                  <a:cubicBezTo>
                    <a:pt x="316" y="233"/>
                    <a:pt x="316" y="233"/>
                    <a:pt x="316" y="233"/>
                  </a:cubicBezTo>
                  <a:cubicBezTo>
                    <a:pt x="333" y="224"/>
                    <a:pt x="332" y="211"/>
                    <a:pt x="314" y="20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5" name="Gruppieren 4"/>
          <p:cNvGrpSpPr/>
          <p:nvPr/>
        </p:nvGrpSpPr>
        <p:grpSpPr bwMode="gray">
          <a:xfrm>
            <a:off x="6088358" y="2282534"/>
            <a:ext cx="2782638" cy="3002551"/>
            <a:chOff x="6088358" y="2282534"/>
            <a:chExt cx="2782638" cy="3002551"/>
          </a:xfrm>
        </p:grpSpPr>
        <p:sp>
          <p:nvSpPr>
            <p:cNvPr id="49" name="Rechteck 48"/>
            <p:cNvSpPr/>
            <p:nvPr/>
          </p:nvSpPr>
          <p:spPr bwMode="gray">
            <a:xfrm>
              <a:off x="6096618" y="2915726"/>
              <a:ext cx="2774378" cy="17082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10000" spc="-300" dirty="0" smtClean="0">
                  <a:solidFill>
                    <a:schemeClr val="bg1"/>
                  </a:solidFill>
                  <a:latin typeface="Bebas Neue" panose="020B0506020202020201" pitchFamily="34" charset="0"/>
                </a:rPr>
                <a:t>80</a:t>
              </a:r>
              <a:endParaRPr lang="en-US" sz="10000" spc="-300" dirty="0">
                <a:solidFill>
                  <a:schemeClr val="bg1"/>
                </a:solidFill>
                <a:latin typeface="Bebas Neue" panose="020B0506020202020201" pitchFamily="34" charset="0"/>
              </a:endParaRPr>
            </a:p>
          </p:txBody>
        </p:sp>
        <p:sp>
          <p:nvSpPr>
            <p:cNvPr id="56" name="Rechteck 55"/>
            <p:cNvSpPr/>
            <p:nvPr/>
          </p:nvSpPr>
          <p:spPr bwMode="gray">
            <a:xfrm>
              <a:off x="6088358" y="4390845"/>
              <a:ext cx="2774240" cy="894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1800" dirty="0" smtClean="0">
                  <a:solidFill>
                    <a:schemeClr val="bg1"/>
                  </a:solidFill>
                </a:rPr>
                <a:t>This text can be </a:t>
              </a:r>
              <a:br>
                <a:rPr lang="en-US" sz="1800" dirty="0" smtClean="0">
                  <a:solidFill>
                    <a:schemeClr val="bg1"/>
                  </a:solidFill>
                </a:rPr>
              </a:br>
              <a:r>
                <a:rPr lang="en-US" sz="1800" dirty="0" smtClean="0">
                  <a:solidFill>
                    <a:schemeClr val="bg1"/>
                  </a:solidFill>
                </a:rPr>
                <a:t>replaced with your </a:t>
              </a:r>
              <a:br>
                <a:rPr lang="en-US" sz="1800" dirty="0" smtClean="0">
                  <a:solidFill>
                    <a:schemeClr val="bg1"/>
                  </a:solidFill>
                </a:rPr>
              </a:br>
              <a:r>
                <a:rPr lang="en-US" sz="1800" dirty="0" smtClean="0">
                  <a:solidFill>
                    <a:schemeClr val="bg1"/>
                  </a:solidFill>
                </a:rPr>
                <a:t>own text. </a:t>
              </a:r>
              <a:endParaRPr lang="en-US" sz="1800" dirty="0">
                <a:solidFill>
                  <a:schemeClr val="bg1"/>
                </a:solidFill>
              </a:endParaRPr>
            </a:p>
          </p:txBody>
        </p:sp>
        <p:sp>
          <p:nvSpPr>
            <p:cNvPr id="59" name="METRO ICON - gear wheel 1"/>
            <p:cNvSpPr>
              <a:spLocks noChangeAspect="1" noEditPoints="1"/>
            </p:cNvSpPr>
            <p:nvPr/>
          </p:nvSpPr>
          <p:spPr bwMode="gray">
            <a:xfrm rot="20298125">
              <a:off x="7159578" y="2282534"/>
              <a:ext cx="631799" cy="641775"/>
            </a:xfrm>
            <a:custGeom>
              <a:avLst/>
              <a:gdLst>
                <a:gd name="T0" fmla="*/ 51 w 266"/>
                <a:gd name="T1" fmla="*/ 26 h 270"/>
                <a:gd name="T2" fmla="*/ 69 w 266"/>
                <a:gd name="T3" fmla="*/ 35 h 270"/>
                <a:gd name="T4" fmla="*/ 108 w 266"/>
                <a:gd name="T5" fmla="*/ 18 h 270"/>
                <a:gd name="T6" fmla="*/ 113 w 266"/>
                <a:gd name="T7" fmla="*/ 3 h 270"/>
                <a:gd name="T8" fmla="*/ 118 w 266"/>
                <a:gd name="T9" fmla="*/ 0 h 270"/>
                <a:gd name="T10" fmla="*/ 147 w 266"/>
                <a:gd name="T11" fmla="*/ 0 h 270"/>
                <a:gd name="T12" fmla="*/ 152 w 266"/>
                <a:gd name="T13" fmla="*/ 4 h 270"/>
                <a:gd name="T14" fmla="*/ 158 w 266"/>
                <a:gd name="T15" fmla="*/ 21 h 270"/>
                <a:gd name="T16" fmla="*/ 194 w 266"/>
                <a:gd name="T17" fmla="*/ 36 h 270"/>
                <a:gd name="T18" fmla="*/ 210 w 266"/>
                <a:gd name="T19" fmla="*/ 28 h 270"/>
                <a:gd name="T20" fmla="*/ 217 w 266"/>
                <a:gd name="T21" fmla="*/ 29 h 270"/>
                <a:gd name="T22" fmla="*/ 237 w 266"/>
                <a:gd name="T23" fmla="*/ 50 h 270"/>
                <a:gd name="T24" fmla="*/ 238 w 266"/>
                <a:gd name="T25" fmla="*/ 55 h 270"/>
                <a:gd name="T26" fmla="*/ 231 w 266"/>
                <a:gd name="T27" fmla="*/ 70 h 270"/>
                <a:gd name="T28" fmla="*/ 247 w 266"/>
                <a:gd name="T29" fmla="*/ 110 h 270"/>
                <a:gd name="T30" fmla="*/ 262 w 266"/>
                <a:gd name="T31" fmla="*/ 115 h 270"/>
                <a:gd name="T32" fmla="*/ 266 w 266"/>
                <a:gd name="T33" fmla="*/ 121 h 270"/>
                <a:gd name="T34" fmla="*/ 266 w 266"/>
                <a:gd name="T35" fmla="*/ 148 h 270"/>
                <a:gd name="T36" fmla="*/ 261 w 266"/>
                <a:gd name="T37" fmla="*/ 155 h 270"/>
                <a:gd name="T38" fmla="*/ 244 w 266"/>
                <a:gd name="T39" fmla="*/ 161 h 270"/>
                <a:gd name="T40" fmla="*/ 230 w 266"/>
                <a:gd name="T41" fmla="*/ 196 h 270"/>
                <a:gd name="T42" fmla="*/ 239 w 266"/>
                <a:gd name="T43" fmla="*/ 217 h 270"/>
                <a:gd name="T44" fmla="*/ 216 w 266"/>
                <a:gd name="T45" fmla="*/ 241 h 270"/>
                <a:gd name="T46" fmla="*/ 211 w 266"/>
                <a:gd name="T47" fmla="*/ 241 h 270"/>
                <a:gd name="T48" fmla="*/ 195 w 266"/>
                <a:gd name="T49" fmla="*/ 234 h 270"/>
                <a:gd name="T50" fmla="*/ 158 w 266"/>
                <a:gd name="T51" fmla="*/ 249 h 270"/>
                <a:gd name="T52" fmla="*/ 152 w 266"/>
                <a:gd name="T53" fmla="*/ 266 h 270"/>
                <a:gd name="T54" fmla="*/ 147 w 266"/>
                <a:gd name="T55" fmla="*/ 269 h 270"/>
                <a:gd name="T56" fmla="*/ 118 w 266"/>
                <a:gd name="T57" fmla="*/ 269 h 270"/>
                <a:gd name="T58" fmla="*/ 114 w 266"/>
                <a:gd name="T59" fmla="*/ 266 h 270"/>
                <a:gd name="T60" fmla="*/ 108 w 266"/>
                <a:gd name="T61" fmla="*/ 251 h 270"/>
                <a:gd name="T62" fmla="*/ 70 w 266"/>
                <a:gd name="T63" fmla="*/ 234 h 270"/>
                <a:gd name="T64" fmla="*/ 54 w 266"/>
                <a:gd name="T65" fmla="*/ 241 h 270"/>
                <a:gd name="T66" fmla="*/ 49 w 266"/>
                <a:gd name="T67" fmla="*/ 241 h 270"/>
                <a:gd name="T68" fmla="*/ 28 w 266"/>
                <a:gd name="T69" fmla="*/ 220 h 270"/>
                <a:gd name="T70" fmla="*/ 28 w 266"/>
                <a:gd name="T71" fmla="*/ 214 h 270"/>
                <a:gd name="T72" fmla="*/ 36 w 266"/>
                <a:gd name="T73" fmla="*/ 196 h 270"/>
                <a:gd name="T74" fmla="*/ 22 w 266"/>
                <a:gd name="T75" fmla="*/ 161 h 270"/>
                <a:gd name="T76" fmla="*/ 3 w 266"/>
                <a:gd name="T77" fmla="*/ 154 h 270"/>
                <a:gd name="T78" fmla="*/ 0 w 266"/>
                <a:gd name="T79" fmla="*/ 149 h 270"/>
                <a:gd name="T80" fmla="*/ 0 w 266"/>
                <a:gd name="T81" fmla="*/ 120 h 270"/>
                <a:gd name="T82" fmla="*/ 3 w 266"/>
                <a:gd name="T83" fmla="*/ 115 h 270"/>
                <a:gd name="T84" fmla="*/ 19 w 266"/>
                <a:gd name="T85" fmla="*/ 109 h 270"/>
                <a:gd name="T86" fmla="*/ 34 w 266"/>
                <a:gd name="T87" fmla="*/ 70 h 270"/>
                <a:gd name="T88" fmla="*/ 28 w 266"/>
                <a:gd name="T89" fmla="*/ 55 h 270"/>
                <a:gd name="T90" fmla="*/ 28 w 266"/>
                <a:gd name="T91" fmla="*/ 50 h 270"/>
                <a:gd name="T92" fmla="*/ 51 w 266"/>
                <a:gd name="T93" fmla="*/ 26 h 270"/>
                <a:gd name="T94" fmla="*/ 181 w 266"/>
                <a:gd name="T95" fmla="*/ 135 h 270"/>
                <a:gd name="T96" fmla="*/ 133 w 266"/>
                <a:gd name="T97" fmla="*/ 85 h 270"/>
                <a:gd name="T98" fmla="*/ 84 w 266"/>
                <a:gd name="T99" fmla="*/ 135 h 270"/>
                <a:gd name="T100" fmla="*/ 133 w 266"/>
                <a:gd name="T101" fmla="*/ 184 h 270"/>
                <a:gd name="T102" fmla="*/ 181 w 266"/>
                <a:gd name="T103" fmla="*/ 13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6" h="270">
                  <a:moveTo>
                    <a:pt x="51" y="26"/>
                  </a:moveTo>
                  <a:cubicBezTo>
                    <a:pt x="57" y="29"/>
                    <a:pt x="63" y="32"/>
                    <a:pt x="69" y="35"/>
                  </a:cubicBezTo>
                  <a:cubicBezTo>
                    <a:pt x="86" y="43"/>
                    <a:pt x="102" y="36"/>
                    <a:pt x="108" y="18"/>
                  </a:cubicBezTo>
                  <a:cubicBezTo>
                    <a:pt x="110" y="13"/>
                    <a:pt x="112" y="8"/>
                    <a:pt x="113" y="3"/>
                  </a:cubicBezTo>
                  <a:cubicBezTo>
                    <a:pt x="114" y="1"/>
                    <a:pt x="116" y="0"/>
                    <a:pt x="118" y="0"/>
                  </a:cubicBezTo>
                  <a:cubicBezTo>
                    <a:pt x="128" y="0"/>
                    <a:pt x="137" y="0"/>
                    <a:pt x="147" y="0"/>
                  </a:cubicBezTo>
                  <a:cubicBezTo>
                    <a:pt x="150" y="0"/>
                    <a:pt x="151" y="1"/>
                    <a:pt x="152" y="4"/>
                  </a:cubicBezTo>
                  <a:cubicBezTo>
                    <a:pt x="154" y="10"/>
                    <a:pt x="156" y="16"/>
                    <a:pt x="158" y="21"/>
                  </a:cubicBezTo>
                  <a:cubicBezTo>
                    <a:pt x="165" y="35"/>
                    <a:pt x="179" y="42"/>
                    <a:pt x="194" y="36"/>
                  </a:cubicBezTo>
                  <a:cubicBezTo>
                    <a:pt x="199" y="34"/>
                    <a:pt x="205" y="31"/>
                    <a:pt x="210" y="28"/>
                  </a:cubicBezTo>
                  <a:cubicBezTo>
                    <a:pt x="213" y="27"/>
                    <a:pt x="214" y="27"/>
                    <a:pt x="217" y="29"/>
                  </a:cubicBezTo>
                  <a:cubicBezTo>
                    <a:pt x="223" y="36"/>
                    <a:pt x="230" y="43"/>
                    <a:pt x="237" y="50"/>
                  </a:cubicBezTo>
                  <a:cubicBezTo>
                    <a:pt x="239" y="52"/>
                    <a:pt x="239" y="53"/>
                    <a:pt x="238" y="55"/>
                  </a:cubicBezTo>
                  <a:cubicBezTo>
                    <a:pt x="236" y="60"/>
                    <a:pt x="233" y="65"/>
                    <a:pt x="231" y="70"/>
                  </a:cubicBezTo>
                  <a:cubicBezTo>
                    <a:pt x="223" y="87"/>
                    <a:pt x="230" y="103"/>
                    <a:pt x="247" y="110"/>
                  </a:cubicBezTo>
                  <a:cubicBezTo>
                    <a:pt x="252" y="112"/>
                    <a:pt x="257" y="114"/>
                    <a:pt x="262" y="115"/>
                  </a:cubicBezTo>
                  <a:cubicBezTo>
                    <a:pt x="265" y="116"/>
                    <a:pt x="266" y="118"/>
                    <a:pt x="266" y="121"/>
                  </a:cubicBezTo>
                  <a:cubicBezTo>
                    <a:pt x="265" y="130"/>
                    <a:pt x="265" y="139"/>
                    <a:pt x="266" y="148"/>
                  </a:cubicBezTo>
                  <a:cubicBezTo>
                    <a:pt x="266" y="152"/>
                    <a:pt x="264" y="154"/>
                    <a:pt x="261" y="155"/>
                  </a:cubicBezTo>
                  <a:cubicBezTo>
                    <a:pt x="255" y="156"/>
                    <a:pt x="250" y="158"/>
                    <a:pt x="244" y="161"/>
                  </a:cubicBezTo>
                  <a:cubicBezTo>
                    <a:pt x="231" y="167"/>
                    <a:pt x="224" y="182"/>
                    <a:pt x="230" y="196"/>
                  </a:cubicBezTo>
                  <a:cubicBezTo>
                    <a:pt x="232" y="203"/>
                    <a:pt x="236" y="210"/>
                    <a:pt x="239" y="217"/>
                  </a:cubicBezTo>
                  <a:cubicBezTo>
                    <a:pt x="231" y="225"/>
                    <a:pt x="224" y="233"/>
                    <a:pt x="216" y="241"/>
                  </a:cubicBezTo>
                  <a:cubicBezTo>
                    <a:pt x="215" y="242"/>
                    <a:pt x="212" y="242"/>
                    <a:pt x="211" y="241"/>
                  </a:cubicBezTo>
                  <a:cubicBezTo>
                    <a:pt x="206" y="239"/>
                    <a:pt x="200" y="236"/>
                    <a:pt x="195" y="234"/>
                  </a:cubicBezTo>
                  <a:cubicBezTo>
                    <a:pt x="180" y="228"/>
                    <a:pt x="165" y="234"/>
                    <a:pt x="158" y="249"/>
                  </a:cubicBezTo>
                  <a:cubicBezTo>
                    <a:pt x="156" y="254"/>
                    <a:pt x="154" y="261"/>
                    <a:pt x="152" y="266"/>
                  </a:cubicBezTo>
                  <a:cubicBezTo>
                    <a:pt x="151" y="268"/>
                    <a:pt x="149" y="269"/>
                    <a:pt x="147" y="269"/>
                  </a:cubicBezTo>
                  <a:cubicBezTo>
                    <a:pt x="137" y="270"/>
                    <a:pt x="128" y="270"/>
                    <a:pt x="118" y="269"/>
                  </a:cubicBezTo>
                  <a:cubicBezTo>
                    <a:pt x="116" y="269"/>
                    <a:pt x="114" y="268"/>
                    <a:pt x="114" y="266"/>
                  </a:cubicBezTo>
                  <a:cubicBezTo>
                    <a:pt x="112" y="261"/>
                    <a:pt x="110" y="256"/>
                    <a:pt x="108" y="251"/>
                  </a:cubicBezTo>
                  <a:cubicBezTo>
                    <a:pt x="102" y="234"/>
                    <a:pt x="86" y="227"/>
                    <a:pt x="70" y="234"/>
                  </a:cubicBezTo>
                  <a:cubicBezTo>
                    <a:pt x="65" y="236"/>
                    <a:pt x="59" y="239"/>
                    <a:pt x="54" y="241"/>
                  </a:cubicBezTo>
                  <a:cubicBezTo>
                    <a:pt x="53" y="242"/>
                    <a:pt x="50" y="242"/>
                    <a:pt x="49" y="241"/>
                  </a:cubicBezTo>
                  <a:cubicBezTo>
                    <a:pt x="42" y="234"/>
                    <a:pt x="35" y="227"/>
                    <a:pt x="28" y="220"/>
                  </a:cubicBezTo>
                  <a:cubicBezTo>
                    <a:pt x="26" y="218"/>
                    <a:pt x="26" y="216"/>
                    <a:pt x="28" y="214"/>
                  </a:cubicBezTo>
                  <a:cubicBezTo>
                    <a:pt x="30" y="208"/>
                    <a:pt x="33" y="202"/>
                    <a:pt x="36" y="196"/>
                  </a:cubicBezTo>
                  <a:cubicBezTo>
                    <a:pt x="41" y="182"/>
                    <a:pt x="35" y="167"/>
                    <a:pt x="22" y="161"/>
                  </a:cubicBezTo>
                  <a:cubicBezTo>
                    <a:pt x="16" y="158"/>
                    <a:pt x="9" y="156"/>
                    <a:pt x="3" y="154"/>
                  </a:cubicBezTo>
                  <a:cubicBezTo>
                    <a:pt x="1" y="153"/>
                    <a:pt x="0" y="152"/>
                    <a:pt x="0" y="149"/>
                  </a:cubicBezTo>
                  <a:cubicBezTo>
                    <a:pt x="0" y="139"/>
                    <a:pt x="0" y="130"/>
                    <a:pt x="0" y="120"/>
                  </a:cubicBezTo>
                  <a:cubicBezTo>
                    <a:pt x="0" y="117"/>
                    <a:pt x="0" y="116"/>
                    <a:pt x="3" y="115"/>
                  </a:cubicBezTo>
                  <a:cubicBezTo>
                    <a:pt x="8" y="113"/>
                    <a:pt x="14" y="112"/>
                    <a:pt x="19" y="109"/>
                  </a:cubicBezTo>
                  <a:cubicBezTo>
                    <a:pt x="35" y="103"/>
                    <a:pt x="42" y="86"/>
                    <a:pt x="34" y="70"/>
                  </a:cubicBezTo>
                  <a:cubicBezTo>
                    <a:pt x="32" y="65"/>
                    <a:pt x="30" y="60"/>
                    <a:pt x="28" y="55"/>
                  </a:cubicBezTo>
                  <a:cubicBezTo>
                    <a:pt x="27" y="54"/>
                    <a:pt x="27" y="51"/>
                    <a:pt x="28" y="50"/>
                  </a:cubicBezTo>
                  <a:cubicBezTo>
                    <a:pt x="36" y="42"/>
                    <a:pt x="43" y="34"/>
                    <a:pt x="51" y="26"/>
                  </a:cubicBezTo>
                  <a:close/>
                  <a:moveTo>
                    <a:pt x="181" y="135"/>
                  </a:moveTo>
                  <a:cubicBezTo>
                    <a:pt x="181" y="107"/>
                    <a:pt x="160" y="85"/>
                    <a:pt x="133" y="85"/>
                  </a:cubicBezTo>
                  <a:cubicBezTo>
                    <a:pt x="106" y="85"/>
                    <a:pt x="84" y="107"/>
                    <a:pt x="84" y="135"/>
                  </a:cubicBezTo>
                  <a:cubicBezTo>
                    <a:pt x="84" y="162"/>
                    <a:pt x="106" y="185"/>
                    <a:pt x="133" y="184"/>
                  </a:cubicBezTo>
                  <a:cubicBezTo>
                    <a:pt x="160" y="184"/>
                    <a:pt x="181" y="162"/>
                    <a:pt x="181" y="13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4" name="Gruppieren 3"/>
          <p:cNvGrpSpPr/>
          <p:nvPr/>
        </p:nvGrpSpPr>
        <p:grpSpPr bwMode="gray">
          <a:xfrm>
            <a:off x="3314118" y="2266874"/>
            <a:ext cx="2783911" cy="3018211"/>
            <a:chOff x="3314118" y="2266874"/>
            <a:chExt cx="2783911" cy="3018211"/>
          </a:xfrm>
        </p:grpSpPr>
        <p:sp>
          <p:nvSpPr>
            <p:cNvPr id="48" name="Rechteck 47"/>
            <p:cNvSpPr/>
            <p:nvPr/>
          </p:nvSpPr>
          <p:spPr bwMode="gray">
            <a:xfrm>
              <a:off x="3323652" y="2937155"/>
              <a:ext cx="2774377" cy="17082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10000" spc="-300" dirty="0" smtClean="0">
                  <a:solidFill>
                    <a:schemeClr val="bg1"/>
                  </a:solidFill>
                  <a:latin typeface="Bebas Neue" panose="020B0506020202020201" pitchFamily="34" charset="0"/>
                </a:rPr>
                <a:t>10</a:t>
              </a:r>
              <a:endParaRPr lang="en-US" sz="10000" spc="-300" dirty="0">
                <a:solidFill>
                  <a:schemeClr val="bg1"/>
                </a:solidFill>
                <a:latin typeface="Bebas Neue" panose="020B0506020202020201" pitchFamily="34" charset="0"/>
              </a:endParaRPr>
            </a:p>
          </p:txBody>
        </p:sp>
        <p:sp>
          <p:nvSpPr>
            <p:cNvPr id="55" name="Rechteck 54"/>
            <p:cNvSpPr/>
            <p:nvPr/>
          </p:nvSpPr>
          <p:spPr bwMode="gray">
            <a:xfrm>
              <a:off x="3314118" y="4390845"/>
              <a:ext cx="2774240" cy="894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1800" dirty="0" smtClean="0">
                  <a:solidFill>
                    <a:schemeClr val="bg1"/>
                  </a:solidFill>
                </a:rPr>
                <a:t>This text can be </a:t>
              </a:r>
              <a:br>
                <a:rPr lang="en-US" sz="1800" dirty="0" smtClean="0">
                  <a:solidFill>
                    <a:schemeClr val="bg1"/>
                  </a:solidFill>
                </a:rPr>
              </a:br>
              <a:r>
                <a:rPr lang="en-US" sz="1800" dirty="0" smtClean="0">
                  <a:solidFill>
                    <a:schemeClr val="bg1"/>
                  </a:solidFill>
                </a:rPr>
                <a:t>replaced with your </a:t>
              </a:r>
              <a:br>
                <a:rPr lang="en-US" sz="1800" dirty="0" smtClean="0">
                  <a:solidFill>
                    <a:schemeClr val="bg1"/>
                  </a:solidFill>
                </a:rPr>
              </a:br>
              <a:r>
                <a:rPr lang="en-US" sz="1800" dirty="0" smtClean="0">
                  <a:solidFill>
                    <a:schemeClr val="bg1"/>
                  </a:solidFill>
                </a:rPr>
                <a:t>own text. </a:t>
              </a:r>
              <a:endParaRPr lang="en-US" sz="1800" dirty="0">
                <a:solidFill>
                  <a:schemeClr val="bg1"/>
                </a:solidFill>
              </a:endParaRPr>
            </a:p>
          </p:txBody>
        </p:sp>
        <p:grpSp>
          <p:nvGrpSpPr>
            <p:cNvPr id="60" name="METRO ICON - settings 1"/>
            <p:cNvGrpSpPr>
              <a:grpSpLocks noChangeAspect="1"/>
            </p:cNvGrpSpPr>
            <p:nvPr/>
          </p:nvGrpSpPr>
          <p:grpSpPr bwMode="gray">
            <a:xfrm>
              <a:off x="4297457" y="2266874"/>
              <a:ext cx="826766" cy="648854"/>
              <a:chOff x="4521813" y="3449941"/>
              <a:chExt cx="553469" cy="434368"/>
            </a:xfrm>
            <a:solidFill>
              <a:schemeClr val="bg1"/>
            </a:solidFill>
          </p:grpSpPr>
          <p:sp>
            <p:nvSpPr>
              <p:cNvPr id="61" name="Freeform 22"/>
              <p:cNvSpPr>
                <a:spLocks noEditPoints="1"/>
              </p:cNvSpPr>
              <p:nvPr/>
            </p:nvSpPr>
            <p:spPr bwMode="gray">
              <a:xfrm>
                <a:off x="4521813" y="3449941"/>
                <a:ext cx="448379" cy="434368"/>
              </a:xfrm>
              <a:custGeom>
                <a:avLst/>
                <a:gdLst>
                  <a:gd name="T0" fmla="*/ 13 w 268"/>
                  <a:gd name="T1" fmla="*/ 39 h 261"/>
                  <a:gd name="T2" fmla="*/ 46 w 268"/>
                  <a:gd name="T3" fmla="*/ 72 h 261"/>
                  <a:gd name="T4" fmla="*/ 55 w 268"/>
                  <a:gd name="T5" fmla="*/ 75 h 261"/>
                  <a:gd name="T6" fmla="*/ 84 w 268"/>
                  <a:gd name="T7" fmla="*/ 45 h 261"/>
                  <a:gd name="T8" fmla="*/ 82 w 268"/>
                  <a:gd name="T9" fmla="*/ 38 h 261"/>
                  <a:gd name="T10" fmla="*/ 51 w 268"/>
                  <a:gd name="T11" fmla="*/ 7 h 261"/>
                  <a:gd name="T12" fmla="*/ 48 w 268"/>
                  <a:gd name="T13" fmla="*/ 4 h 261"/>
                  <a:gd name="T14" fmla="*/ 88 w 268"/>
                  <a:gd name="T15" fmla="*/ 5 h 261"/>
                  <a:gd name="T16" fmla="*/ 124 w 268"/>
                  <a:gd name="T17" fmla="*/ 61 h 261"/>
                  <a:gd name="T18" fmla="*/ 134 w 268"/>
                  <a:gd name="T19" fmla="*/ 87 h 261"/>
                  <a:gd name="T20" fmla="*/ 256 w 268"/>
                  <a:gd name="T21" fmla="*/ 208 h 261"/>
                  <a:gd name="T22" fmla="*/ 262 w 268"/>
                  <a:gd name="T23" fmla="*/ 243 h 261"/>
                  <a:gd name="T24" fmla="*/ 222 w 268"/>
                  <a:gd name="T25" fmla="*/ 250 h 261"/>
                  <a:gd name="T26" fmla="*/ 194 w 268"/>
                  <a:gd name="T27" fmla="*/ 223 h 261"/>
                  <a:gd name="T28" fmla="*/ 95 w 268"/>
                  <a:gd name="T29" fmla="*/ 124 h 261"/>
                  <a:gd name="T30" fmla="*/ 70 w 268"/>
                  <a:gd name="T31" fmla="*/ 115 h 261"/>
                  <a:gd name="T32" fmla="*/ 13 w 268"/>
                  <a:gd name="T33" fmla="*/ 39 h 261"/>
                  <a:gd name="T34" fmla="*/ 248 w 268"/>
                  <a:gd name="T35" fmla="*/ 228 h 261"/>
                  <a:gd name="T36" fmla="*/ 237 w 268"/>
                  <a:gd name="T37" fmla="*/ 217 h 261"/>
                  <a:gd name="T38" fmla="*/ 226 w 268"/>
                  <a:gd name="T39" fmla="*/ 227 h 261"/>
                  <a:gd name="T40" fmla="*/ 237 w 268"/>
                  <a:gd name="T41" fmla="*/ 239 h 261"/>
                  <a:gd name="T42" fmla="*/ 248 w 268"/>
                  <a:gd name="T43" fmla="*/ 22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8" h="261">
                    <a:moveTo>
                      <a:pt x="13" y="39"/>
                    </a:moveTo>
                    <a:cubicBezTo>
                      <a:pt x="24" y="50"/>
                      <a:pt x="35" y="61"/>
                      <a:pt x="46" y="72"/>
                    </a:cubicBezTo>
                    <a:cubicBezTo>
                      <a:pt x="49" y="75"/>
                      <a:pt x="52" y="76"/>
                      <a:pt x="55" y="75"/>
                    </a:cubicBezTo>
                    <a:cubicBezTo>
                      <a:pt x="69" y="69"/>
                      <a:pt x="79" y="59"/>
                      <a:pt x="84" y="45"/>
                    </a:cubicBezTo>
                    <a:cubicBezTo>
                      <a:pt x="85" y="42"/>
                      <a:pt x="85" y="40"/>
                      <a:pt x="82" y="38"/>
                    </a:cubicBezTo>
                    <a:cubicBezTo>
                      <a:pt x="72" y="28"/>
                      <a:pt x="62" y="17"/>
                      <a:pt x="51" y="7"/>
                    </a:cubicBezTo>
                    <a:cubicBezTo>
                      <a:pt x="51" y="6"/>
                      <a:pt x="50" y="5"/>
                      <a:pt x="48" y="4"/>
                    </a:cubicBezTo>
                    <a:cubicBezTo>
                      <a:pt x="62" y="0"/>
                      <a:pt x="75" y="0"/>
                      <a:pt x="88" y="5"/>
                    </a:cubicBezTo>
                    <a:cubicBezTo>
                      <a:pt x="112" y="15"/>
                      <a:pt x="125" y="35"/>
                      <a:pt x="124" y="61"/>
                    </a:cubicBezTo>
                    <a:cubicBezTo>
                      <a:pt x="123" y="71"/>
                      <a:pt x="127" y="80"/>
                      <a:pt x="134" y="87"/>
                    </a:cubicBezTo>
                    <a:cubicBezTo>
                      <a:pt x="175" y="127"/>
                      <a:pt x="215" y="168"/>
                      <a:pt x="256" y="208"/>
                    </a:cubicBezTo>
                    <a:cubicBezTo>
                      <a:pt x="266" y="219"/>
                      <a:pt x="268" y="231"/>
                      <a:pt x="262" y="243"/>
                    </a:cubicBezTo>
                    <a:cubicBezTo>
                      <a:pt x="254" y="257"/>
                      <a:pt x="234" y="261"/>
                      <a:pt x="222" y="250"/>
                    </a:cubicBezTo>
                    <a:cubicBezTo>
                      <a:pt x="212" y="242"/>
                      <a:pt x="203" y="232"/>
                      <a:pt x="194" y="223"/>
                    </a:cubicBezTo>
                    <a:cubicBezTo>
                      <a:pt x="161" y="190"/>
                      <a:pt x="128" y="157"/>
                      <a:pt x="95" y="124"/>
                    </a:cubicBezTo>
                    <a:cubicBezTo>
                      <a:pt x="88" y="117"/>
                      <a:pt x="80" y="114"/>
                      <a:pt x="70" y="115"/>
                    </a:cubicBezTo>
                    <a:cubicBezTo>
                      <a:pt x="30" y="117"/>
                      <a:pt x="0" y="78"/>
                      <a:pt x="13" y="39"/>
                    </a:cubicBezTo>
                    <a:close/>
                    <a:moveTo>
                      <a:pt x="248" y="228"/>
                    </a:moveTo>
                    <a:cubicBezTo>
                      <a:pt x="248" y="221"/>
                      <a:pt x="243" y="217"/>
                      <a:pt x="237" y="217"/>
                    </a:cubicBezTo>
                    <a:cubicBezTo>
                      <a:pt x="231" y="217"/>
                      <a:pt x="226" y="221"/>
                      <a:pt x="226" y="227"/>
                    </a:cubicBezTo>
                    <a:cubicBezTo>
                      <a:pt x="226" y="234"/>
                      <a:pt x="231" y="239"/>
                      <a:pt x="237" y="239"/>
                    </a:cubicBezTo>
                    <a:cubicBezTo>
                      <a:pt x="243" y="239"/>
                      <a:pt x="248" y="234"/>
                      <a:pt x="248" y="228"/>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62" name="Freeform 22"/>
              <p:cNvSpPr>
                <a:spLocks/>
              </p:cNvSpPr>
              <p:nvPr/>
            </p:nvSpPr>
            <p:spPr bwMode="gray">
              <a:xfrm>
                <a:off x="4760015" y="3454611"/>
                <a:ext cx="315267" cy="224190"/>
              </a:xfrm>
              <a:custGeom>
                <a:avLst/>
                <a:gdLst>
                  <a:gd name="T0" fmla="*/ 31 w 188"/>
                  <a:gd name="T1" fmla="*/ 92 h 135"/>
                  <a:gd name="T2" fmla="*/ 52 w 188"/>
                  <a:gd name="T3" fmla="*/ 71 h 135"/>
                  <a:gd name="T4" fmla="*/ 55 w 188"/>
                  <a:gd name="T5" fmla="*/ 68 h 135"/>
                  <a:gd name="T6" fmla="*/ 51 w 188"/>
                  <a:gd name="T7" fmla="*/ 31 h 135"/>
                  <a:gd name="T8" fmla="*/ 9 w 188"/>
                  <a:gd name="T9" fmla="*/ 17 h 135"/>
                  <a:gd name="T10" fmla="*/ 0 w 188"/>
                  <a:gd name="T11" fmla="*/ 16 h 135"/>
                  <a:gd name="T12" fmla="*/ 3 w 188"/>
                  <a:gd name="T13" fmla="*/ 14 h 135"/>
                  <a:gd name="T14" fmla="*/ 65 w 188"/>
                  <a:gd name="T15" fmla="*/ 1 h 135"/>
                  <a:gd name="T16" fmla="*/ 131 w 188"/>
                  <a:gd name="T17" fmla="*/ 34 h 135"/>
                  <a:gd name="T18" fmla="*/ 140 w 188"/>
                  <a:gd name="T19" fmla="*/ 51 h 135"/>
                  <a:gd name="T20" fmla="*/ 146 w 188"/>
                  <a:gd name="T21" fmla="*/ 62 h 135"/>
                  <a:gd name="T22" fmla="*/ 169 w 188"/>
                  <a:gd name="T23" fmla="*/ 68 h 135"/>
                  <a:gd name="T24" fmla="*/ 172 w 188"/>
                  <a:gd name="T25" fmla="*/ 67 h 135"/>
                  <a:gd name="T26" fmla="*/ 188 w 188"/>
                  <a:gd name="T27" fmla="*/ 83 h 135"/>
                  <a:gd name="T28" fmla="*/ 136 w 188"/>
                  <a:gd name="T29" fmla="*/ 135 h 135"/>
                  <a:gd name="T30" fmla="*/ 120 w 188"/>
                  <a:gd name="T31" fmla="*/ 119 h 135"/>
                  <a:gd name="T32" fmla="*/ 122 w 188"/>
                  <a:gd name="T33" fmla="*/ 113 h 135"/>
                  <a:gd name="T34" fmla="*/ 104 w 188"/>
                  <a:gd name="T35" fmla="*/ 97 h 135"/>
                  <a:gd name="T36" fmla="*/ 90 w 188"/>
                  <a:gd name="T37" fmla="*/ 107 h 135"/>
                  <a:gd name="T38" fmla="*/ 67 w 188"/>
                  <a:gd name="T39" fmla="*/ 129 h 135"/>
                  <a:gd name="T40" fmla="*/ 31 w 188"/>
                  <a:gd name="T41" fmla="*/ 92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8" h="135">
                    <a:moveTo>
                      <a:pt x="31" y="92"/>
                    </a:moveTo>
                    <a:cubicBezTo>
                      <a:pt x="37" y="85"/>
                      <a:pt x="45" y="78"/>
                      <a:pt x="52" y="71"/>
                    </a:cubicBezTo>
                    <a:cubicBezTo>
                      <a:pt x="53" y="70"/>
                      <a:pt x="54" y="69"/>
                      <a:pt x="55" y="68"/>
                    </a:cubicBezTo>
                    <a:cubicBezTo>
                      <a:pt x="67" y="55"/>
                      <a:pt x="66" y="41"/>
                      <a:pt x="51" y="31"/>
                    </a:cubicBezTo>
                    <a:cubicBezTo>
                      <a:pt x="38" y="23"/>
                      <a:pt x="24" y="19"/>
                      <a:pt x="9" y="17"/>
                    </a:cubicBezTo>
                    <a:cubicBezTo>
                      <a:pt x="6" y="16"/>
                      <a:pt x="4" y="16"/>
                      <a:pt x="0" y="16"/>
                    </a:cubicBezTo>
                    <a:cubicBezTo>
                      <a:pt x="1" y="15"/>
                      <a:pt x="2" y="14"/>
                      <a:pt x="3" y="14"/>
                    </a:cubicBezTo>
                    <a:cubicBezTo>
                      <a:pt x="23" y="6"/>
                      <a:pt x="44" y="0"/>
                      <a:pt x="65" y="1"/>
                    </a:cubicBezTo>
                    <a:cubicBezTo>
                      <a:pt x="92" y="1"/>
                      <a:pt x="115" y="11"/>
                      <a:pt x="131" y="34"/>
                    </a:cubicBezTo>
                    <a:cubicBezTo>
                      <a:pt x="134" y="39"/>
                      <a:pt x="137" y="45"/>
                      <a:pt x="140" y="51"/>
                    </a:cubicBezTo>
                    <a:cubicBezTo>
                      <a:pt x="142" y="55"/>
                      <a:pt x="143" y="59"/>
                      <a:pt x="146" y="62"/>
                    </a:cubicBezTo>
                    <a:cubicBezTo>
                      <a:pt x="152" y="70"/>
                      <a:pt x="160" y="72"/>
                      <a:pt x="169" y="68"/>
                    </a:cubicBezTo>
                    <a:cubicBezTo>
                      <a:pt x="170" y="68"/>
                      <a:pt x="171" y="67"/>
                      <a:pt x="172" y="67"/>
                    </a:cubicBezTo>
                    <a:cubicBezTo>
                      <a:pt x="177" y="72"/>
                      <a:pt x="183" y="78"/>
                      <a:pt x="188" y="83"/>
                    </a:cubicBezTo>
                    <a:cubicBezTo>
                      <a:pt x="171" y="100"/>
                      <a:pt x="153" y="118"/>
                      <a:pt x="136" y="135"/>
                    </a:cubicBezTo>
                    <a:cubicBezTo>
                      <a:pt x="131" y="130"/>
                      <a:pt x="126" y="124"/>
                      <a:pt x="120" y="119"/>
                    </a:cubicBezTo>
                    <a:cubicBezTo>
                      <a:pt x="121" y="117"/>
                      <a:pt x="122" y="115"/>
                      <a:pt x="122" y="113"/>
                    </a:cubicBezTo>
                    <a:cubicBezTo>
                      <a:pt x="124" y="102"/>
                      <a:pt x="114" y="93"/>
                      <a:pt x="104" y="97"/>
                    </a:cubicBezTo>
                    <a:cubicBezTo>
                      <a:pt x="99" y="99"/>
                      <a:pt x="94" y="103"/>
                      <a:pt x="90" y="107"/>
                    </a:cubicBezTo>
                    <a:cubicBezTo>
                      <a:pt x="82" y="114"/>
                      <a:pt x="75" y="122"/>
                      <a:pt x="67" y="129"/>
                    </a:cubicBezTo>
                    <a:cubicBezTo>
                      <a:pt x="55" y="117"/>
                      <a:pt x="43" y="105"/>
                      <a:pt x="31" y="9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63" name="Freeform 22"/>
              <p:cNvSpPr>
                <a:spLocks/>
              </p:cNvSpPr>
              <p:nvPr/>
            </p:nvSpPr>
            <p:spPr bwMode="gray">
              <a:xfrm>
                <a:off x="4601214" y="3723172"/>
                <a:ext cx="156466" cy="161136"/>
              </a:xfrm>
              <a:custGeom>
                <a:avLst/>
                <a:gdLst>
                  <a:gd name="T0" fmla="*/ 57 w 94"/>
                  <a:gd name="T1" fmla="*/ 0 h 97"/>
                  <a:gd name="T2" fmla="*/ 94 w 94"/>
                  <a:gd name="T3" fmla="*/ 37 h 97"/>
                  <a:gd name="T4" fmla="*/ 77 w 94"/>
                  <a:gd name="T5" fmla="*/ 54 h 97"/>
                  <a:gd name="T6" fmla="*/ 47 w 94"/>
                  <a:gd name="T7" fmla="*/ 84 h 97"/>
                  <a:gd name="T8" fmla="*/ 5 w 94"/>
                  <a:gd name="T9" fmla="*/ 77 h 97"/>
                  <a:gd name="T10" fmla="*/ 8 w 94"/>
                  <a:gd name="T11" fmla="*/ 50 h 97"/>
                  <a:gd name="T12" fmla="*/ 21 w 94"/>
                  <a:gd name="T13" fmla="*/ 36 h 97"/>
                  <a:gd name="T14" fmla="*/ 55 w 94"/>
                  <a:gd name="T15" fmla="*/ 3 h 97"/>
                  <a:gd name="T16" fmla="*/ 57 w 94"/>
                  <a:gd name="T17"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97">
                    <a:moveTo>
                      <a:pt x="57" y="0"/>
                    </a:moveTo>
                    <a:cubicBezTo>
                      <a:pt x="70" y="13"/>
                      <a:pt x="82" y="25"/>
                      <a:pt x="94" y="37"/>
                    </a:cubicBezTo>
                    <a:cubicBezTo>
                      <a:pt x="88" y="43"/>
                      <a:pt x="82" y="49"/>
                      <a:pt x="77" y="54"/>
                    </a:cubicBezTo>
                    <a:cubicBezTo>
                      <a:pt x="67" y="64"/>
                      <a:pt x="57" y="74"/>
                      <a:pt x="47" y="84"/>
                    </a:cubicBezTo>
                    <a:cubicBezTo>
                      <a:pt x="34" y="97"/>
                      <a:pt x="13" y="94"/>
                      <a:pt x="5" y="77"/>
                    </a:cubicBezTo>
                    <a:cubicBezTo>
                      <a:pt x="0" y="68"/>
                      <a:pt x="1" y="58"/>
                      <a:pt x="8" y="50"/>
                    </a:cubicBezTo>
                    <a:cubicBezTo>
                      <a:pt x="12" y="45"/>
                      <a:pt x="17" y="41"/>
                      <a:pt x="21" y="36"/>
                    </a:cubicBezTo>
                    <a:cubicBezTo>
                      <a:pt x="32" y="25"/>
                      <a:pt x="44" y="14"/>
                      <a:pt x="55" y="3"/>
                    </a:cubicBezTo>
                    <a:cubicBezTo>
                      <a:pt x="56" y="2"/>
                      <a:pt x="57" y="1"/>
                      <a:pt x="5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 name="Gruppieren 2"/>
          <p:cNvGrpSpPr/>
          <p:nvPr/>
        </p:nvGrpSpPr>
        <p:grpSpPr bwMode="gray">
          <a:xfrm>
            <a:off x="539878" y="2196589"/>
            <a:ext cx="2783774" cy="3088496"/>
            <a:chOff x="539878" y="2196589"/>
            <a:chExt cx="2783774" cy="3088496"/>
          </a:xfrm>
        </p:grpSpPr>
        <p:sp>
          <p:nvSpPr>
            <p:cNvPr id="47" name="Rechteck 46"/>
            <p:cNvSpPr/>
            <p:nvPr/>
          </p:nvSpPr>
          <p:spPr bwMode="gray">
            <a:xfrm>
              <a:off x="540006" y="2937155"/>
              <a:ext cx="2783646" cy="17082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10000" spc="-300" dirty="0" smtClean="0">
                  <a:solidFill>
                    <a:schemeClr val="bg1"/>
                  </a:solidFill>
                  <a:latin typeface="Bebas Neue" panose="020B0506020202020201" pitchFamily="34" charset="0"/>
                </a:rPr>
                <a:t>120</a:t>
              </a:r>
              <a:endParaRPr lang="en-US" sz="10000" spc="-300" dirty="0">
                <a:solidFill>
                  <a:schemeClr val="bg1"/>
                </a:solidFill>
                <a:latin typeface="Bebas Neue" panose="020B0506020202020201" pitchFamily="34" charset="0"/>
              </a:endParaRPr>
            </a:p>
          </p:txBody>
        </p:sp>
        <p:sp>
          <p:nvSpPr>
            <p:cNvPr id="51" name="Rechteck 50"/>
            <p:cNvSpPr/>
            <p:nvPr/>
          </p:nvSpPr>
          <p:spPr bwMode="gray">
            <a:xfrm>
              <a:off x="539878" y="4390845"/>
              <a:ext cx="2774240" cy="894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180000" bIns="0" rtlCol="0" anchor="b" anchorCtr="0">
              <a:noAutofit/>
            </a:bodyPr>
            <a:lstStyle/>
            <a:p>
              <a:pPr algn="ctr">
                <a:lnSpc>
                  <a:spcPct val="90000"/>
                </a:lnSpc>
                <a:spcAft>
                  <a:spcPts val="1000"/>
                </a:spcAft>
              </a:pPr>
              <a:r>
                <a:rPr lang="en-US" sz="1800" dirty="0" smtClean="0">
                  <a:solidFill>
                    <a:schemeClr val="bg1"/>
                  </a:solidFill>
                </a:rPr>
                <a:t>This text can be </a:t>
              </a:r>
              <a:br>
                <a:rPr lang="en-US" sz="1800" dirty="0" smtClean="0">
                  <a:solidFill>
                    <a:schemeClr val="bg1"/>
                  </a:solidFill>
                </a:rPr>
              </a:br>
              <a:r>
                <a:rPr lang="en-US" sz="1800" dirty="0" smtClean="0">
                  <a:solidFill>
                    <a:schemeClr val="bg1"/>
                  </a:solidFill>
                </a:rPr>
                <a:t>replaced with your </a:t>
              </a:r>
              <a:br>
                <a:rPr lang="en-US" sz="1800" dirty="0" smtClean="0">
                  <a:solidFill>
                    <a:schemeClr val="bg1"/>
                  </a:solidFill>
                </a:rPr>
              </a:br>
              <a:r>
                <a:rPr lang="en-US" sz="1800" dirty="0" smtClean="0">
                  <a:solidFill>
                    <a:schemeClr val="bg1"/>
                  </a:solidFill>
                </a:rPr>
                <a:t>own text. </a:t>
              </a:r>
              <a:endParaRPr lang="en-US" sz="1800" dirty="0">
                <a:solidFill>
                  <a:schemeClr val="bg1"/>
                </a:solidFill>
              </a:endParaRPr>
            </a:p>
          </p:txBody>
        </p:sp>
        <p:grpSp>
          <p:nvGrpSpPr>
            <p:cNvPr id="64" name="METRO ICON - endpoint"/>
            <p:cNvGrpSpPr>
              <a:grpSpLocks noChangeAspect="1"/>
            </p:cNvGrpSpPr>
            <p:nvPr/>
          </p:nvGrpSpPr>
          <p:grpSpPr bwMode="gray">
            <a:xfrm>
              <a:off x="1630665" y="2196589"/>
              <a:ext cx="719141" cy="719139"/>
              <a:chOff x="5816703" y="1539634"/>
              <a:chExt cx="555420" cy="555419"/>
            </a:xfrm>
            <a:solidFill>
              <a:schemeClr val="bg1"/>
            </a:solidFill>
          </p:grpSpPr>
          <p:sp>
            <p:nvSpPr>
              <p:cNvPr id="65" name="Freeform 5"/>
              <p:cNvSpPr>
                <a:spLocks noEditPoints="1"/>
              </p:cNvSpPr>
              <p:nvPr/>
            </p:nvSpPr>
            <p:spPr bwMode="gray">
              <a:xfrm>
                <a:off x="5816703" y="1539634"/>
                <a:ext cx="555420" cy="555419"/>
              </a:xfrm>
              <a:custGeom>
                <a:avLst/>
                <a:gdLst>
                  <a:gd name="T0" fmla="*/ 202 w 369"/>
                  <a:gd name="T1" fmla="*/ 369 h 369"/>
                  <a:gd name="T2" fmla="*/ 167 w 369"/>
                  <a:gd name="T3" fmla="*/ 369 h 369"/>
                  <a:gd name="T4" fmla="*/ 167 w 369"/>
                  <a:gd name="T5" fmla="*/ 332 h 369"/>
                  <a:gd name="T6" fmla="*/ 79 w 369"/>
                  <a:gd name="T7" fmla="*/ 289 h 369"/>
                  <a:gd name="T8" fmla="*/ 37 w 369"/>
                  <a:gd name="T9" fmla="*/ 202 h 369"/>
                  <a:gd name="T10" fmla="*/ 0 w 369"/>
                  <a:gd name="T11" fmla="*/ 202 h 369"/>
                  <a:gd name="T12" fmla="*/ 0 w 369"/>
                  <a:gd name="T13" fmla="*/ 166 h 369"/>
                  <a:gd name="T14" fmla="*/ 36 w 369"/>
                  <a:gd name="T15" fmla="*/ 166 h 369"/>
                  <a:gd name="T16" fmla="*/ 167 w 369"/>
                  <a:gd name="T17" fmla="*/ 36 h 369"/>
                  <a:gd name="T18" fmla="*/ 167 w 369"/>
                  <a:gd name="T19" fmla="*/ 0 h 369"/>
                  <a:gd name="T20" fmla="*/ 202 w 369"/>
                  <a:gd name="T21" fmla="*/ 0 h 369"/>
                  <a:gd name="T22" fmla="*/ 202 w 369"/>
                  <a:gd name="T23" fmla="*/ 20 h 369"/>
                  <a:gd name="T24" fmla="*/ 202 w 369"/>
                  <a:gd name="T25" fmla="*/ 28 h 369"/>
                  <a:gd name="T26" fmla="*/ 211 w 369"/>
                  <a:gd name="T27" fmla="*/ 38 h 369"/>
                  <a:gd name="T28" fmla="*/ 292 w 369"/>
                  <a:gd name="T29" fmla="*/ 81 h 369"/>
                  <a:gd name="T30" fmla="*/ 332 w 369"/>
                  <a:gd name="T31" fmla="*/ 162 h 369"/>
                  <a:gd name="T32" fmla="*/ 333 w 369"/>
                  <a:gd name="T33" fmla="*/ 166 h 369"/>
                  <a:gd name="T34" fmla="*/ 369 w 369"/>
                  <a:gd name="T35" fmla="*/ 166 h 369"/>
                  <a:gd name="T36" fmla="*/ 369 w 369"/>
                  <a:gd name="T37" fmla="*/ 202 h 369"/>
                  <a:gd name="T38" fmla="*/ 333 w 369"/>
                  <a:gd name="T39" fmla="*/ 202 h 369"/>
                  <a:gd name="T40" fmla="*/ 202 w 369"/>
                  <a:gd name="T41" fmla="*/ 333 h 369"/>
                  <a:gd name="T42" fmla="*/ 202 w 369"/>
                  <a:gd name="T43" fmla="*/ 369 h 369"/>
                  <a:gd name="T44" fmla="*/ 73 w 369"/>
                  <a:gd name="T45" fmla="*/ 202 h 369"/>
                  <a:gd name="T46" fmla="*/ 167 w 369"/>
                  <a:gd name="T47" fmla="*/ 295 h 369"/>
                  <a:gd name="T48" fmla="*/ 167 w 369"/>
                  <a:gd name="T49" fmla="*/ 266 h 369"/>
                  <a:gd name="T50" fmla="*/ 202 w 369"/>
                  <a:gd name="T51" fmla="*/ 266 h 369"/>
                  <a:gd name="T52" fmla="*/ 202 w 369"/>
                  <a:gd name="T53" fmla="*/ 295 h 369"/>
                  <a:gd name="T54" fmla="*/ 296 w 369"/>
                  <a:gd name="T55" fmla="*/ 202 h 369"/>
                  <a:gd name="T56" fmla="*/ 266 w 369"/>
                  <a:gd name="T57" fmla="*/ 202 h 369"/>
                  <a:gd name="T58" fmla="*/ 266 w 369"/>
                  <a:gd name="T59" fmla="*/ 166 h 369"/>
                  <a:gd name="T60" fmla="*/ 296 w 369"/>
                  <a:gd name="T61" fmla="*/ 166 h 369"/>
                  <a:gd name="T62" fmla="*/ 202 w 369"/>
                  <a:gd name="T63" fmla="*/ 73 h 369"/>
                  <a:gd name="T64" fmla="*/ 202 w 369"/>
                  <a:gd name="T65" fmla="*/ 102 h 369"/>
                  <a:gd name="T66" fmla="*/ 166 w 369"/>
                  <a:gd name="T67" fmla="*/ 102 h 369"/>
                  <a:gd name="T68" fmla="*/ 166 w 369"/>
                  <a:gd name="T69" fmla="*/ 73 h 369"/>
                  <a:gd name="T70" fmla="*/ 74 w 369"/>
                  <a:gd name="T71" fmla="*/ 166 h 369"/>
                  <a:gd name="T72" fmla="*/ 103 w 369"/>
                  <a:gd name="T73" fmla="*/ 166 h 369"/>
                  <a:gd name="T74" fmla="*/ 103 w 369"/>
                  <a:gd name="T75" fmla="*/ 202 h 369"/>
                  <a:gd name="T76" fmla="*/ 73 w 369"/>
                  <a:gd name="T77" fmla="*/ 20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9" h="369">
                    <a:moveTo>
                      <a:pt x="202" y="369"/>
                    </a:moveTo>
                    <a:cubicBezTo>
                      <a:pt x="190" y="369"/>
                      <a:pt x="179" y="369"/>
                      <a:pt x="167" y="369"/>
                    </a:cubicBezTo>
                    <a:cubicBezTo>
                      <a:pt x="167" y="356"/>
                      <a:pt x="167" y="344"/>
                      <a:pt x="167" y="332"/>
                    </a:cubicBezTo>
                    <a:cubicBezTo>
                      <a:pt x="133" y="327"/>
                      <a:pt x="103" y="313"/>
                      <a:pt x="79" y="289"/>
                    </a:cubicBezTo>
                    <a:cubicBezTo>
                      <a:pt x="55" y="265"/>
                      <a:pt x="41" y="236"/>
                      <a:pt x="37" y="202"/>
                    </a:cubicBezTo>
                    <a:cubicBezTo>
                      <a:pt x="25" y="202"/>
                      <a:pt x="12" y="202"/>
                      <a:pt x="0" y="202"/>
                    </a:cubicBezTo>
                    <a:cubicBezTo>
                      <a:pt x="0" y="190"/>
                      <a:pt x="0" y="178"/>
                      <a:pt x="0" y="166"/>
                    </a:cubicBezTo>
                    <a:cubicBezTo>
                      <a:pt x="12" y="166"/>
                      <a:pt x="24" y="166"/>
                      <a:pt x="36" y="166"/>
                    </a:cubicBezTo>
                    <a:cubicBezTo>
                      <a:pt x="50" y="93"/>
                      <a:pt x="93" y="50"/>
                      <a:pt x="167" y="36"/>
                    </a:cubicBezTo>
                    <a:cubicBezTo>
                      <a:pt x="167" y="24"/>
                      <a:pt x="167" y="12"/>
                      <a:pt x="167" y="0"/>
                    </a:cubicBezTo>
                    <a:cubicBezTo>
                      <a:pt x="179" y="0"/>
                      <a:pt x="190" y="0"/>
                      <a:pt x="202" y="0"/>
                    </a:cubicBezTo>
                    <a:cubicBezTo>
                      <a:pt x="202" y="7"/>
                      <a:pt x="202" y="13"/>
                      <a:pt x="202" y="20"/>
                    </a:cubicBezTo>
                    <a:cubicBezTo>
                      <a:pt x="202" y="23"/>
                      <a:pt x="202" y="25"/>
                      <a:pt x="202" y="28"/>
                    </a:cubicBezTo>
                    <a:cubicBezTo>
                      <a:pt x="202" y="36"/>
                      <a:pt x="202" y="36"/>
                      <a:pt x="211" y="38"/>
                    </a:cubicBezTo>
                    <a:cubicBezTo>
                      <a:pt x="242" y="43"/>
                      <a:pt x="269" y="58"/>
                      <a:pt x="292" y="81"/>
                    </a:cubicBezTo>
                    <a:cubicBezTo>
                      <a:pt x="314" y="104"/>
                      <a:pt x="327" y="131"/>
                      <a:pt x="332" y="162"/>
                    </a:cubicBezTo>
                    <a:cubicBezTo>
                      <a:pt x="332" y="163"/>
                      <a:pt x="332" y="164"/>
                      <a:pt x="333" y="166"/>
                    </a:cubicBezTo>
                    <a:cubicBezTo>
                      <a:pt x="345" y="166"/>
                      <a:pt x="357" y="166"/>
                      <a:pt x="369" y="166"/>
                    </a:cubicBezTo>
                    <a:cubicBezTo>
                      <a:pt x="369" y="178"/>
                      <a:pt x="369" y="190"/>
                      <a:pt x="369" y="202"/>
                    </a:cubicBezTo>
                    <a:cubicBezTo>
                      <a:pt x="357" y="202"/>
                      <a:pt x="345" y="202"/>
                      <a:pt x="333" y="202"/>
                    </a:cubicBezTo>
                    <a:cubicBezTo>
                      <a:pt x="319" y="275"/>
                      <a:pt x="276" y="319"/>
                      <a:pt x="202" y="333"/>
                    </a:cubicBezTo>
                    <a:cubicBezTo>
                      <a:pt x="202" y="344"/>
                      <a:pt x="202" y="356"/>
                      <a:pt x="202" y="369"/>
                    </a:cubicBezTo>
                    <a:close/>
                    <a:moveTo>
                      <a:pt x="73" y="202"/>
                    </a:moveTo>
                    <a:cubicBezTo>
                      <a:pt x="81" y="255"/>
                      <a:pt x="127" y="291"/>
                      <a:pt x="167" y="295"/>
                    </a:cubicBezTo>
                    <a:cubicBezTo>
                      <a:pt x="167" y="285"/>
                      <a:pt x="167" y="276"/>
                      <a:pt x="167" y="266"/>
                    </a:cubicBezTo>
                    <a:cubicBezTo>
                      <a:pt x="179" y="266"/>
                      <a:pt x="190" y="266"/>
                      <a:pt x="202" y="266"/>
                    </a:cubicBezTo>
                    <a:cubicBezTo>
                      <a:pt x="202" y="276"/>
                      <a:pt x="202" y="285"/>
                      <a:pt x="202" y="295"/>
                    </a:cubicBezTo>
                    <a:cubicBezTo>
                      <a:pt x="247" y="290"/>
                      <a:pt x="291" y="249"/>
                      <a:pt x="296" y="202"/>
                    </a:cubicBezTo>
                    <a:cubicBezTo>
                      <a:pt x="286" y="202"/>
                      <a:pt x="276" y="202"/>
                      <a:pt x="266" y="202"/>
                    </a:cubicBezTo>
                    <a:cubicBezTo>
                      <a:pt x="266" y="190"/>
                      <a:pt x="266" y="178"/>
                      <a:pt x="266" y="166"/>
                    </a:cubicBezTo>
                    <a:cubicBezTo>
                      <a:pt x="276" y="166"/>
                      <a:pt x="286" y="166"/>
                      <a:pt x="296" y="166"/>
                    </a:cubicBezTo>
                    <a:cubicBezTo>
                      <a:pt x="289" y="115"/>
                      <a:pt x="243" y="77"/>
                      <a:pt x="202" y="73"/>
                    </a:cubicBezTo>
                    <a:cubicBezTo>
                      <a:pt x="202" y="83"/>
                      <a:pt x="202" y="93"/>
                      <a:pt x="202" y="102"/>
                    </a:cubicBezTo>
                    <a:cubicBezTo>
                      <a:pt x="190" y="102"/>
                      <a:pt x="179" y="102"/>
                      <a:pt x="166" y="102"/>
                    </a:cubicBezTo>
                    <a:cubicBezTo>
                      <a:pt x="166" y="92"/>
                      <a:pt x="166" y="83"/>
                      <a:pt x="166" y="73"/>
                    </a:cubicBezTo>
                    <a:cubicBezTo>
                      <a:pt x="120" y="79"/>
                      <a:pt x="79" y="120"/>
                      <a:pt x="74" y="166"/>
                    </a:cubicBezTo>
                    <a:cubicBezTo>
                      <a:pt x="83" y="166"/>
                      <a:pt x="93" y="166"/>
                      <a:pt x="103" y="166"/>
                    </a:cubicBezTo>
                    <a:cubicBezTo>
                      <a:pt x="103" y="178"/>
                      <a:pt x="103" y="190"/>
                      <a:pt x="103" y="202"/>
                    </a:cubicBezTo>
                    <a:cubicBezTo>
                      <a:pt x="93" y="202"/>
                      <a:pt x="83" y="202"/>
                      <a:pt x="73" y="20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
              <p:cNvSpPr>
                <a:spLocks/>
              </p:cNvSpPr>
              <p:nvPr/>
            </p:nvSpPr>
            <p:spPr bwMode="gray">
              <a:xfrm>
                <a:off x="6061678" y="1782498"/>
                <a:ext cx="67580" cy="67580"/>
              </a:xfrm>
              <a:custGeom>
                <a:avLst/>
                <a:gdLst>
                  <a:gd name="T0" fmla="*/ 45 w 45"/>
                  <a:gd name="T1" fmla="*/ 22 h 45"/>
                  <a:gd name="T2" fmla="*/ 22 w 45"/>
                  <a:gd name="T3" fmla="*/ 44 h 45"/>
                  <a:gd name="T4" fmla="*/ 0 w 45"/>
                  <a:gd name="T5" fmla="*/ 22 h 45"/>
                  <a:gd name="T6" fmla="*/ 23 w 45"/>
                  <a:gd name="T7" fmla="*/ 0 h 45"/>
                  <a:gd name="T8" fmla="*/ 45 w 45"/>
                  <a:gd name="T9" fmla="*/ 22 h 45"/>
                </a:gdLst>
                <a:ahLst/>
                <a:cxnLst>
                  <a:cxn ang="0">
                    <a:pos x="T0" y="T1"/>
                  </a:cxn>
                  <a:cxn ang="0">
                    <a:pos x="T2" y="T3"/>
                  </a:cxn>
                  <a:cxn ang="0">
                    <a:pos x="T4" y="T5"/>
                  </a:cxn>
                  <a:cxn ang="0">
                    <a:pos x="T6" y="T7"/>
                  </a:cxn>
                  <a:cxn ang="0">
                    <a:pos x="T8" y="T9"/>
                  </a:cxn>
                </a:cxnLst>
                <a:rect l="0" t="0" r="r" b="b"/>
                <a:pathLst>
                  <a:path w="45" h="45">
                    <a:moveTo>
                      <a:pt x="45" y="22"/>
                    </a:moveTo>
                    <a:cubicBezTo>
                      <a:pt x="45" y="35"/>
                      <a:pt x="35" y="45"/>
                      <a:pt x="22" y="44"/>
                    </a:cubicBezTo>
                    <a:cubicBezTo>
                      <a:pt x="10" y="44"/>
                      <a:pt x="0" y="34"/>
                      <a:pt x="0" y="22"/>
                    </a:cubicBezTo>
                    <a:cubicBezTo>
                      <a:pt x="0" y="10"/>
                      <a:pt x="11" y="0"/>
                      <a:pt x="23" y="0"/>
                    </a:cubicBezTo>
                    <a:cubicBezTo>
                      <a:pt x="35" y="0"/>
                      <a:pt x="45" y="10"/>
                      <a:pt x="45" y="2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490478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hteck 53"/>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cxnSp>
        <p:nvCxnSpPr>
          <p:cNvPr id="29" name="Gerade Verbindung 28"/>
          <p:cNvCxnSpPr/>
          <p:nvPr/>
        </p:nvCxnSpPr>
        <p:spPr bwMode="gray">
          <a:xfrm flipV="1">
            <a:off x="3323652" y="2013065"/>
            <a:ext cx="0" cy="3381484"/>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0" name="Gerade Verbindung 29"/>
          <p:cNvCxnSpPr/>
          <p:nvPr/>
        </p:nvCxnSpPr>
        <p:spPr bwMode="gray">
          <a:xfrm flipV="1">
            <a:off x="6098029" y="2017033"/>
            <a:ext cx="0" cy="3381484"/>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1" name="Gerade Verbindung 30"/>
          <p:cNvCxnSpPr/>
          <p:nvPr/>
        </p:nvCxnSpPr>
        <p:spPr bwMode="gray">
          <a:xfrm flipV="1">
            <a:off x="8872406" y="2019300"/>
            <a:ext cx="0" cy="3381484"/>
          </a:xfrm>
          <a:prstGeom prst="line">
            <a:avLst/>
          </a:prstGeom>
          <a:ln w="19050">
            <a:solidFill>
              <a:schemeClr val="bg2"/>
            </a:solidFill>
            <a:prstDash val="solid"/>
          </a:ln>
        </p:spPr>
        <p:style>
          <a:lnRef idx="1">
            <a:schemeClr val="accent1"/>
          </a:lnRef>
          <a:fillRef idx="0">
            <a:schemeClr val="accent1"/>
          </a:fillRef>
          <a:effectRef idx="0">
            <a:schemeClr val="accent1"/>
          </a:effectRef>
          <a:fontRef idx="minor">
            <a:schemeClr val="tx1"/>
          </a:fontRef>
        </p:style>
      </p:cxnSp>
      <p:grpSp>
        <p:nvGrpSpPr>
          <p:cNvPr id="14" name="Gruppieren 13"/>
          <p:cNvGrpSpPr/>
          <p:nvPr/>
        </p:nvGrpSpPr>
        <p:grpSpPr bwMode="gray">
          <a:xfrm>
            <a:off x="3934236" y="1985266"/>
            <a:ext cx="1498728" cy="1498728"/>
            <a:chOff x="3934236" y="1985266"/>
            <a:chExt cx="1498728" cy="1498728"/>
          </a:xfrm>
        </p:grpSpPr>
        <p:grpSp>
          <p:nvGrpSpPr>
            <p:cNvPr id="55" name="Gruppieren 54"/>
            <p:cNvGrpSpPr/>
            <p:nvPr/>
          </p:nvGrpSpPr>
          <p:grpSpPr bwMode="gray">
            <a:xfrm>
              <a:off x="3934236" y="1985266"/>
              <a:ext cx="1498728" cy="1498728"/>
              <a:chOff x="1159605" y="1515501"/>
              <a:chExt cx="1498728" cy="1498728"/>
            </a:xfrm>
          </p:grpSpPr>
          <p:sp>
            <p:nvSpPr>
              <p:cNvPr id="56" name="Ellipse 55"/>
              <p:cNvSpPr/>
              <p:nvPr/>
            </p:nvSpPr>
            <p:spPr bwMode="gray">
              <a:xfrm>
                <a:off x="1245410" y="1591318"/>
                <a:ext cx="1333612" cy="1333612"/>
              </a:xfrm>
              <a:prstGeom prst="ellipse">
                <a:avLst/>
              </a:prstGeom>
              <a:solidFill>
                <a:schemeClr val="tx2">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7" name="Ellipse 56"/>
              <p:cNvSpPr/>
              <p:nvPr/>
            </p:nvSpPr>
            <p:spPr bwMode="gray">
              <a:xfrm>
                <a:off x="1159605" y="1515501"/>
                <a:ext cx="1498728" cy="1498728"/>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41" name="METRO ICON - light bulb 2"/>
            <p:cNvGrpSpPr>
              <a:grpSpLocks noChangeAspect="1"/>
            </p:cNvGrpSpPr>
            <p:nvPr/>
          </p:nvGrpSpPr>
          <p:grpSpPr bwMode="gray">
            <a:xfrm>
              <a:off x="4378746" y="2388288"/>
              <a:ext cx="609709" cy="692685"/>
              <a:chOff x="5870328" y="2487653"/>
              <a:chExt cx="448171" cy="509163"/>
            </a:xfrm>
            <a:solidFill>
              <a:schemeClr val="tx2">
                <a:lumMod val="50000"/>
              </a:schemeClr>
            </a:solidFill>
          </p:grpSpPr>
          <p:sp>
            <p:nvSpPr>
              <p:cNvPr id="42" name="Freeform 14"/>
              <p:cNvSpPr>
                <a:spLocks/>
              </p:cNvSpPr>
              <p:nvPr/>
            </p:nvSpPr>
            <p:spPr bwMode="gray">
              <a:xfrm>
                <a:off x="5963145" y="2572513"/>
                <a:ext cx="262538" cy="307619"/>
              </a:xfrm>
              <a:custGeom>
                <a:avLst/>
                <a:gdLst>
                  <a:gd name="T0" fmla="*/ 103 w 139"/>
                  <a:gd name="T1" fmla="*/ 163 h 163"/>
                  <a:gd name="T2" fmla="*/ 37 w 139"/>
                  <a:gd name="T3" fmla="*/ 163 h 163"/>
                  <a:gd name="T4" fmla="*/ 36 w 139"/>
                  <a:gd name="T5" fmla="*/ 157 h 163"/>
                  <a:gd name="T6" fmla="*/ 25 w 139"/>
                  <a:gd name="T7" fmla="*/ 128 h 163"/>
                  <a:gd name="T8" fmla="*/ 8 w 139"/>
                  <a:gd name="T9" fmla="*/ 97 h 163"/>
                  <a:gd name="T10" fmla="*/ 4 w 139"/>
                  <a:gd name="T11" fmla="*/ 51 h 163"/>
                  <a:gd name="T12" fmla="*/ 37 w 139"/>
                  <a:gd name="T13" fmla="*/ 10 h 163"/>
                  <a:gd name="T14" fmla="*/ 102 w 139"/>
                  <a:gd name="T15" fmla="*/ 9 h 163"/>
                  <a:gd name="T16" fmla="*/ 138 w 139"/>
                  <a:gd name="T17" fmla="*/ 73 h 163"/>
                  <a:gd name="T18" fmla="*/ 126 w 139"/>
                  <a:gd name="T19" fmla="*/ 109 h 163"/>
                  <a:gd name="T20" fmla="*/ 111 w 139"/>
                  <a:gd name="T21" fmla="*/ 136 h 163"/>
                  <a:gd name="T22" fmla="*/ 103 w 139"/>
                  <a:gd name="T23" fmla="*/ 161 h 163"/>
                  <a:gd name="T24" fmla="*/ 103 w 139"/>
                  <a:gd name="T25" fmla="*/ 16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63">
                    <a:moveTo>
                      <a:pt x="103" y="163"/>
                    </a:moveTo>
                    <a:cubicBezTo>
                      <a:pt x="81" y="163"/>
                      <a:pt x="59" y="163"/>
                      <a:pt x="37" y="163"/>
                    </a:cubicBezTo>
                    <a:cubicBezTo>
                      <a:pt x="37" y="161"/>
                      <a:pt x="36" y="159"/>
                      <a:pt x="36" y="157"/>
                    </a:cubicBezTo>
                    <a:cubicBezTo>
                      <a:pt x="35" y="146"/>
                      <a:pt x="30" y="137"/>
                      <a:pt x="25" y="128"/>
                    </a:cubicBezTo>
                    <a:cubicBezTo>
                      <a:pt x="19" y="118"/>
                      <a:pt x="13" y="108"/>
                      <a:pt x="8" y="97"/>
                    </a:cubicBezTo>
                    <a:cubicBezTo>
                      <a:pt x="1" y="82"/>
                      <a:pt x="0" y="67"/>
                      <a:pt x="4" y="51"/>
                    </a:cubicBezTo>
                    <a:cubicBezTo>
                      <a:pt x="8" y="32"/>
                      <a:pt x="19" y="18"/>
                      <a:pt x="37" y="10"/>
                    </a:cubicBezTo>
                    <a:cubicBezTo>
                      <a:pt x="58" y="0"/>
                      <a:pt x="80" y="0"/>
                      <a:pt x="102" y="9"/>
                    </a:cubicBezTo>
                    <a:cubicBezTo>
                      <a:pt x="128" y="21"/>
                      <a:pt x="139" y="45"/>
                      <a:pt x="138" y="73"/>
                    </a:cubicBezTo>
                    <a:cubicBezTo>
                      <a:pt x="137" y="86"/>
                      <a:pt x="132" y="98"/>
                      <a:pt x="126" y="109"/>
                    </a:cubicBezTo>
                    <a:cubicBezTo>
                      <a:pt x="121" y="118"/>
                      <a:pt x="115" y="127"/>
                      <a:pt x="111" y="136"/>
                    </a:cubicBezTo>
                    <a:cubicBezTo>
                      <a:pt x="106" y="144"/>
                      <a:pt x="104" y="152"/>
                      <a:pt x="103" y="161"/>
                    </a:cubicBezTo>
                    <a:cubicBezTo>
                      <a:pt x="103" y="161"/>
                      <a:pt x="103" y="162"/>
                      <a:pt x="103" y="16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3" name="Freeform 14"/>
              <p:cNvSpPr>
                <a:spLocks/>
              </p:cNvSpPr>
              <p:nvPr/>
            </p:nvSpPr>
            <p:spPr bwMode="gray">
              <a:xfrm>
                <a:off x="6040049" y="2896044"/>
                <a:ext cx="114032" cy="21215"/>
              </a:xfrm>
              <a:custGeom>
                <a:avLst/>
                <a:gdLst>
                  <a:gd name="T0" fmla="*/ 30 w 60"/>
                  <a:gd name="T1" fmla="*/ 12 h 12"/>
                  <a:gd name="T2" fmla="*/ 8 w 60"/>
                  <a:gd name="T3" fmla="*/ 12 h 12"/>
                  <a:gd name="T4" fmla="*/ 0 w 60"/>
                  <a:gd name="T5" fmla="*/ 6 h 12"/>
                  <a:gd name="T6" fmla="*/ 8 w 60"/>
                  <a:gd name="T7" fmla="*/ 0 h 12"/>
                  <a:gd name="T8" fmla="*/ 52 w 60"/>
                  <a:gd name="T9" fmla="*/ 0 h 12"/>
                  <a:gd name="T10" fmla="*/ 59 w 60"/>
                  <a:gd name="T11" fmla="*/ 7 h 12"/>
                  <a:gd name="T12" fmla="*/ 52 w 60"/>
                  <a:gd name="T13" fmla="*/ 12 h 12"/>
                  <a:gd name="T14" fmla="*/ 50 w 60"/>
                  <a:gd name="T15" fmla="*/ 12 h 12"/>
                  <a:gd name="T16" fmla="*/ 30 w 60"/>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2">
                    <a:moveTo>
                      <a:pt x="30" y="12"/>
                    </a:moveTo>
                    <a:cubicBezTo>
                      <a:pt x="22" y="12"/>
                      <a:pt x="15" y="12"/>
                      <a:pt x="8" y="12"/>
                    </a:cubicBezTo>
                    <a:cubicBezTo>
                      <a:pt x="3" y="12"/>
                      <a:pt x="0" y="10"/>
                      <a:pt x="0" y="6"/>
                    </a:cubicBezTo>
                    <a:cubicBezTo>
                      <a:pt x="0" y="3"/>
                      <a:pt x="3" y="0"/>
                      <a:pt x="8" y="0"/>
                    </a:cubicBezTo>
                    <a:cubicBezTo>
                      <a:pt x="23" y="0"/>
                      <a:pt x="37" y="0"/>
                      <a:pt x="52" y="0"/>
                    </a:cubicBezTo>
                    <a:cubicBezTo>
                      <a:pt x="57" y="0"/>
                      <a:pt x="60" y="3"/>
                      <a:pt x="59" y="7"/>
                    </a:cubicBezTo>
                    <a:cubicBezTo>
                      <a:pt x="59" y="10"/>
                      <a:pt x="56" y="12"/>
                      <a:pt x="52" y="12"/>
                    </a:cubicBezTo>
                    <a:cubicBezTo>
                      <a:pt x="52" y="12"/>
                      <a:pt x="51" y="12"/>
                      <a:pt x="50" y="12"/>
                    </a:cubicBezTo>
                    <a:cubicBezTo>
                      <a:pt x="43" y="12"/>
                      <a:pt x="37" y="12"/>
                      <a:pt x="30" y="1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4" name="Freeform 14"/>
              <p:cNvSpPr>
                <a:spLocks/>
              </p:cNvSpPr>
              <p:nvPr/>
            </p:nvSpPr>
            <p:spPr bwMode="gray">
              <a:xfrm>
                <a:off x="6042702" y="2933170"/>
                <a:ext cx="106076" cy="23866"/>
              </a:xfrm>
              <a:custGeom>
                <a:avLst/>
                <a:gdLst>
                  <a:gd name="T0" fmla="*/ 29 w 57"/>
                  <a:gd name="T1" fmla="*/ 12 h 12"/>
                  <a:gd name="T2" fmla="*/ 7 w 57"/>
                  <a:gd name="T3" fmla="*/ 12 h 12"/>
                  <a:gd name="T4" fmla="*/ 1 w 57"/>
                  <a:gd name="T5" fmla="*/ 6 h 12"/>
                  <a:gd name="T6" fmla="*/ 7 w 57"/>
                  <a:gd name="T7" fmla="*/ 0 h 12"/>
                  <a:gd name="T8" fmla="*/ 51 w 57"/>
                  <a:gd name="T9" fmla="*/ 0 h 12"/>
                  <a:gd name="T10" fmla="*/ 57 w 57"/>
                  <a:gd name="T11" fmla="*/ 6 h 12"/>
                  <a:gd name="T12" fmla="*/ 51 w 57"/>
                  <a:gd name="T13" fmla="*/ 12 h 12"/>
                  <a:gd name="T14" fmla="*/ 29 w 5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12">
                    <a:moveTo>
                      <a:pt x="29" y="12"/>
                    </a:moveTo>
                    <a:cubicBezTo>
                      <a:pt x="22" y="12"/>
                      <a:pt x="14" y="12"/>
                      <a:pt x="7" y="12"/>
                    </a:cubicBezTo>
                    <a:cubicBezTo>
                      <a:pt x="3" y="12"/>
                      <a:pt x="0" y="10"/>
                      <a:pt x="1" y="6"/>
                    </a:cubicBezTo>
                    <a:cubicBezTo>
                      <a:pt x="1" y="3"/>
                      <a:pt x="3" y="0"/>
                      <a:pt x="7" y="0"/>
                    </a:cubicBezTo>
                    <a:cubicBezTo>
                      <a:pt x="22" y="0"/>
                      <a:pt x="36" y="0"/>
                      <a:pt x="51" y="0"/>
                    </a:cubicBezTo>
                    <a:cubicBezTo>
                      <a:pt x="55" y="0"/>
                      <a:pt x="57" y="3"/>
                      <a:pt x="57" y="6"/>
                    </a:cubicBezTo>
                    <a:cubicBezTo>
                      <a:pt x="57" y="10"/>
                      <a:pt x="55" y="12"/>
                      <a:pt x="51" y="12"/>
                    </a:cubicBezTo>
                    <a:cubicBezTo>
                      <a:pt x="43" y="12"/>
                      <a:pt x="36" y="12"/>
                      <a:pt x="29" y="1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5" name="Freeform 14"/>
              <p:cNvSpPr>
                <a:spLocks/>
              </p:cNvSpPr>
              <p:nvPr/>
            </p:nvSpPr>
            <p:spPr bwMode="gray">
              <a:xfrm>
                <a:off x="6260157" y="2681242"/>
                <a:ext cx="58342" cy="29170"/>
              </a:xfrm>
              <a:custGeom>
                <a:avLst/>
                <a:gdLst>
                  <a:gd name="T0" fmla="*/ 32 w 32"/>
                  <a:gd name="T1" fmla="*/ 0 h 15"/>
                  <a:gd name="T2" fmla="*/ 32 w 32"/>
                  <a:gd name="T3" fmla="*/ 15 h 15"/>
                  <a:gd name="T4" fmla="*/ 0 w 32"/>
                  <a:gd name="T5" fmla="*/ 15 h 15"/>
                  <a:gd name="T6" fmla="*/ 0 w 32"/>
                  <a:gd name="T7" fmla="*/ 0 h 15"/>
                  <a:gd name="T8" fmla="*/ 32 w 32"/>
                  <a:gd name="T9" fmla="*/ 0 h 15"/>
                </a:gdLst>
                <a:ahLst/>
                <a:cxnLst>
                  <a:cxn ang="0">
                    <a:pos x="T0" y="T1"/>
                  </a:cxn>
                  <a:cxn ang="0">
                    <a:pos x="T2" y="T3"/>
                  </a:cxn>
                  <a:cxn ang="0">
                    <a:pos x="T4" y="T5"/>
                  </a:cxn>
                  <a:cxn ang="0">
                    <a:pos x="T6" y="T7"/>
                  </a:cxn>
                  <a:cxn ang="0">
                    <a:pos x="T8" y="T9"/>
                  </a:cxn>
                </a:cxnLst>
                <a:rect l="0" t="0" r="r" b="b"/>
                <a:pathLst>
                  <a:path w="32" h="15">
                    <a:moveTo>
                      <a:pt x="32" y="0"/>
                    </a:moveTo>
                    <a:cubicBezTo>
                      <a:pt x="32" y="5"/>
                      <a:pt x="32" y="10"/>
                      <a:pt x="32" y="15"/>
                    </a:cubicBezTo>
                    <a:cubicBezTo>
                      <a:pt x="21" y="15"/>
                      <a:pt x="11" y="15"/>
                      <a:pt x="0" y="15"/>
                    </a:cubicBezTo>
                    <a:cubicBezTo>
                      <a:pt x="0" y="10"/>
                      <a:pt x="0" y="5"/>
                      <a:pt x="0" y="0"/>
                    </a:cubicBezTo>
                    <a:cubicBezTo>
                      <a:pt x="10" y="0"/>
                      <a:pt x="21" y="0"/>
                      <a:pt x="32"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6" name="Freeform 14"/>
              <p:cNvSpPr>
                <a:spLocks/>
              </p:cNvSpPr>
              <p:nvPr/>
            </p:nvSpPr>
            <p:spPr bwMode="gray">
              <a:xfrm>
                <a:off x="5870328" y="2681242"/>
                <a:ext cx="63645" cy="29170"/>
              </a:xfrm>
              <a:custGeom>
                <a:avLst/>
                <a:gdLst>
                  <a:gd name="T0" fmla="*/ 0 w 33"/>
                  <a:gd name="T1" fmla="*/ 16 h 16"/>
                  <a:gd name="T2" fmla="*/ 0 w 33"/>
                  <a:gd name="T3" fmla="*/ 0 h 16"/>
                  <a:gd name="T4" fmla="*/ 33 w 33"/>
                  <a:gd name="T5" fmla="*/ 0 h 16"/>
                  <a:gd name="T6" fmla="*/ 33 w 33"/>
                  <a:gd name="T7" fmla="*/ 16 h 16"/>
                  <a:gd name="T8" fmla="*/ 0 w 33"/>
                  <a:gd name="T9" fmla="*/ 16 h 16"/>
                </a:gdLst>
                <a:ahLst/>
                <a:cxnLst>
                  <a:cxn ang="0">
                    <a:pos x="T0" y="T1"/>
                  </a:cxn>
                  <a:cxn ang="0">
                    <a:pos x="T2" y="T3"/>
                  </a:cxn>
                  <a:cxn ang="0">
                    <a:pos x="T4" y="T5"/>
                  </a:cxn>
                  <a:cxn ang="0">
                    <a:pos x="T6" y="T7"/>
                  </a:cxn>
                  <a:cxn ang="0">
                    <a:pos x="T8" y="T9"/>
                  </a:cxn>
                </a:cxnLst>
                <a:rect l="0" t="0" r="r" b="b"/>
                <a:pathLst>
                  <a:path w="33" h="16">
                    <a:moveTo>
                      <a:pt x="0" y="16"/>
                    </a:moveTo>
                    <a:cubicBezTo>
                      <a:pt x="0" y="11"/>
                      <a:pt x="0" y="6"/>
                      <a:pt x="0" y="0"/>
                    </a:cubicBezTo>
                    <a:cubicBezTo>
                      <a:pt x="11" y="0"/>
                      <a:pt x="22" y="0"/>
                      <a:pt x="33" y="0"/>
                    </a:cubicBezTo>
                    <a:cubicBezTo>
                      <a:pt x="33" y="6"/>
                      <a:pt x="33" y="11"/>
                      <a:pt x="33" y="16"/>
                    </a:cubicBezTo>
                    <a:cubicBezTo>
                      <a:pt x="22" y="16"/>
                      <a:pt x="12" y="16"/>
                      <a:pt x="0" y="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7" name="Freeform 14"/>
              <p:cNvSpPr>
                <a:spLocks/>
              </p:cNvSpPr>
              <p:nvPr/>
            </p:nvSpPr>
            <p:spPr bwMode="gray">
              <a:xfrm>
                <a:off x="6228334" y="2569862"/>
                <a:ext cx="68950" cy="60993"/>
              </a:xfrm>
              <a:custGeom>
                <a:avLst/>
                <a:gdLst>
                  <a:gd name="T0" fmla="*/ 10 w 36"/>
                  <a:gd name="T1" fmla="*/ 32 h 32"/>
                  <a:gd name="T2" fmla="*/ 0 w 36"/>
                  <a:gd name="T3" fmla="*/ 19 h 32"/>
                  <a:gd name="T4" fmla="*/ 26 w 36"/>
                  <a:gd name="T5" fmla="*/ 0 h 32"/>
                  <a:gd name="T6" fmla="*/ 36 w 36"/>
                  <a:gd name="T7" fmla="*/ 13 h 32"/>
                  <a:gd name="T8" fmla="*/ 10 w 36"/>
                  <a:gd name="T9" fmla="*/ 32 h 32"/>
                </a:gdLst>
                <a:ahLst/>
                <a:cxnLst>
                  <a:cxn ang="0">
                    <a:pos x="T0" y="T1"/>
                  </a:cxn>
                  <a:cxn ang="0">
                    <a:pos x="T2" y="T3"/>
                  </a:cxn>
                  <a:cxn ang="0">
                    <a:pos x="T4" y="T5"/>
                  </a:cxn>
                  <a:cxn ang="0">
                    <a:pos x="T6" y="T7"/>
                  </a:cxn>
                  <a:cxn ang="0">
                    <a:pos x="T8" y="T9"/>
                  </a:cxn>
                </a:cxnLst>
                <a:rect l="0" t="0" r="r" b="b"/>
                <a:pathLst>
                  <a:path w="36" h="32">
                    <a:moveTo>
                      <a:pt x="10" y="32"/>
                    </a:moveTo>
                    <a:cubicBezTo>
                      <a:pt x="7" y="27"/>
                      <a:pt x="4" y="23"/>
                      <a:pt x="0" y="19"/>
                    </a:cubicBezTo>
                    <a:cubicBezTo>
                      <a:pt x="9" y="12"/>
                      <a:pt x="18" y="6"/>
                      <a:pt x="26" y="0"/>
                    </a:cubicBezTo>
                    <a:cubicBezTo>
                      <a:pt x="30" y="4"/>
                      <a:pt x="33" y="9"/>
                      <a:pt x="36" y="13"/>
                    </a:cubicBezTo>
                    <a:cubicBezTo>
                      <a:pt x="27" y="19"/>
                      <a:pt x="19" y="25"/>
                      <a:pt x="10" y="3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8" name="Freeform 14"/>
              <p:cNvSpPr>
                <a:spLocks/>
              </p:cNvSpPr>
              <p:nvPr/>
            </p:nvSpPr>
            <p:spPr bwMode="gray">
              <a:xfrm>
                <a:off x="5891543" y="2766102"/>
                <a:ext cx="66298" cy="53038"/>
              </a:xfrm>
              <a:custGeom>
                <a:avLst/>
                <a:gdLst>
                  <a:gd name="T0" fmla="*/ 6 w 36"/>
                  <a:gd name="T1" fmla="*/ 28 h 28"/>
                  <a:gd name="T2" fmla="*/ 0 w 36"/>
                  <a:gd name="T3" fmla="*/ 13 h 28"/>
                  <a:gd name="T4" fmla="*/ 29 w 36"/>
                  <a:gd name="T5" fmla="*/ 0 h 28"/>
                  <a:gd name="T6" fmla="*/ 36 w 36"/>
                  <a:gd name="T7" fmla="*/ 15 h 28"/>
                  <a:gd name="T8" fmla="*/ 6 w 36"/>
                  <a:gd name="T9" fmla="*/ 28 h 28"/>
                </a:gdLst>
                <a:ahLst/>
                <a:cxnLst>
                  <a:cxn ang="0">
                    <a:pos x="T0" y="T1"/>
                  </a:cxn>
                  <a:cxn ang="0">
                    <a:pos x="T2" y="T3"/>
                  </a:cxn>
                  <a:cxn ang="0">
                    <a:pos x="T4" y="T5"/>
                  </a:cxn>
                  <a:cxn ang="0">
                    <a:pos x="T6" y="T7"/>
                  </a:cxn>
                  <a:cxn ang="0">
                    <a:pos x="T8" y="T9"/>
                  </a:cxn>
                </a:cxnLst>
                <a:rect l="0" t="0" r="r" b="b"/>
                <a:pathLst>
                  <a:path w="36" h="28">
                    <a:moveTo>
                      <a:pt x="6" y="28"/>
                    </a:moveTo>
                    <a:cubicBezTo>
                      <a:pt x="4" y="23"/>
                      <a:pt x="2" y="18"/>
                      <a:pt x="0" y="13"/>
                    </a:cubicBezTo>
                    <a:cubicBezTo>
                      <a:pt x="9" y="9"/>
                      <a:pt x="19" y="4"/>
                      <a:pt x="29" y="0"/>
                    </a:cubicBezTo>
                    <a:cubicBezTo>
                      <a:pt x="31" y="5"/>
                      <a:pt x="33" y="9"/>
                      <a:pt x="36" y="15"/>
                    </a:cubicBezTo>
                    <a:cubicBezTo>
                      <a:pt x="26" y="19"/>
                      <a:pt x="16" y="23"/>
                      <a:pt x="6" y="2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9" name="Freeform 14"/>
              <p:cNvSpPr>
                <a:spLocks/>
              </p:cNvSpPr>
              <p:nvPr/>
            </p:nvSpPr>
            <p:spPr bwMode="gray">
              <a:xfrm>
                <a:off x="5896848" y="2569862"/>
                <a:ext cx="66298" cy="60993"/>
              </a:xfrm>
              <a:custGeom>
                <a:avLst/>
                <a:gdLst>
                  <a:gd name="T0" fmla="*/ 35 w 35"/>
                  <a:gd name="T1" fmla="*/ 19 h 32"/>
                  <a:gd name="T2" fmla="*/ 26 w 35"/>
                  <a:gd name="T3" fmla="*/ 32 h 32"/>
                  <a:gd name="T4" fmla="*/ 0 w 35"/>
                  <a:gd name="T5" fmla="*/ 13 h 32"/>
                  <a:gd name="T6" fmla="*/ 9 w 35"/>
                  <a:gd name="T7" fmla="*/ 0 h 32"/>
                  <a:gd name="T8" fmla="*/ 35 w 35"/>
                  <a:gd name="T9" fmla="*/ 19 h 32"/>
                </a:gdLst>
                <a:ahLst/>
                <a:cxnLst>
                  <a:cxn ang="0">
                    <a:pos x="T0" y="T1"/>
                  </a:cxn>
                  <a:cxn ang="0">
                    <a:pos x="T2" y="T3"/>
                  </a:cxn>
                  <a:cxn ang="0">
                    <a:pos x="T4" y="T5"/>
                  </a:cxn>
                  <a:cxn ang="0">
                    <a:pos x="T6" y="T7"/>
                  </a:cxn>
                  <a:cxn ang="0">
                    <a:pos x="T8" y="T9"/>
                  </a:cxn>
                </a:cxnLst>
                <a:rect l="0" t="0" r="r" b="b"/>
                <a:pathLst>
                  <a:path w="35" h="32">
                    <a:moveTo>
                      <a:pt x="35" y="19"/>
                    </a:moveTo>
                    <a:cubicBezTo>
                      <a:pt x="32" y="23"/>
                      <a:pt x="29" y="27"/>
                      <a:pt x="26" y="32"/>
                    </a:cubicBezTo>
                    <a:cubicBezTo>
                      <a:pt x="17" y="26"/>
                      <a:pt x="9" y="19"/>
                      <a:pt x="0" y="13"/>
                    </a:cubicBezTo>
                    <a:cubicBezTo>
                      <a:pt x="3" y="9"/>
                      <a:pt x="6" y="4"/>
                      <a:pt x="9" y="0"/>
                    </a:cubicBezTo>
                    <a:cubicBezTo>
                      <a:pt x="18" y="6"/>
                      <a:pt x="26" y="12"/>
                      <a:pt x="35" y="19"/>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50" name="Freeform 14"/>
              <p:cNvSpPr>
                <a:spLocks/>
              </p:cNvSpPr>
              <p:nvPr/>
            </p:nvSpPr>
            <p:spPr bwMode="gray">
              <a:xfrm>
                <a:off x="6233639" y="2766102"/>
                <a:ext cx="68950" cy="53038"/>
              </a:xfrm>
              <a:custGeom>
                <a:avLst/>
                <a:gdLst>
                  <a:gd name="T0" fmla="*/ 0 w 36"/>
                  <a:gd name="T1" fmla="*/ 15 h 27"/>
                  <a:gd name="T2" fmla="*/ 7 w 36"/>
                  <a:gd name="T3" fmla="*/ 0 h 27"/>
                  <a:gd name="T4" fmla="*/ 36 w 36"/>
                  <a:gd name="T5" fmla="*/ 12 h 27"/>
                  <a:gd name="T6" fmla="*/ 30 w 36"/>
                  <a:gd name="T7" fmla="*/ 27 h 27"/>
                  <a:gd name="T8" fmla="*/ 0 w 36"/>
                  <a:gd name="T9" fmla="*/ 15 h 27"/>
                </a:gdLst>
                <a:ahLst/>
                <a:cxnLst>
                  <a:cxn ang="0">
                    <a:pos x="T0" y="T1"/>
                  </a:cxn>
                  <a:cxn ang="0">
                    <a:pos x="T2" y="T3"/>
                  </a:cxn>
                  <a:cxn ang="0">
                    <a:pos x="T4" y="T5"/>
                  </a:cxn>
                  <a:cxn ang="0">
                    <a:pos x="T6" y="T7"/>
                  </a:cxn>
                  <a:cxn ang="0">
                    <a:pos x="T8" y="T9"/>
                  </a:cxn>
                </a:cxnLst>
                <a:rect l="0" t="0" r="r" b="b"/>
                <a:pathLst>
                  <a:path w="36" h="27">
                    <a:moveTo>
                      <a:pt x="0" y="15"/>
                    </a:moveTo>
                    <a:cubicBezTo>
                      <a:pt x="3" y="10"/>
                      <a:pt x="5" y="5"/>
                      <a:pt x="7" y="0"/>
                    </a:cubicBezTo>
                    <a:cubicBezTo>
                      <a:pt x="16" y="4"/>
                      <a:pt x="26" y="8"/>
                      <a:pt x="36" y="12"/>
                    </a:cubicBezTo>
                    <a:cubicBezTo>
                      <a:pt x="34" y="17"/>
                      <a:pt x="32" y="22"/>
                      <a:pt x="30" y="27"/>
                    </a:cubicBezTo>
                    <a:cubicBezTo>
                      <a:pt x="20" y="23"/>
                      <a:pt x="10" y="19"/>
                      <a:pt x="0" y="1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51" name="Freeform 14"/>
              <p:cNvSpPr>
                <a:spLocks/>
              </p:cNvSpPr>
              <p:nvPr/>
            </p:nvSpPr>
            <p:spPr bwMode="gray">
              <a:xfrm>
                <a:off x="6164689" y="2503565"/>
                <a:ext cx="53038" cy="66296"/>
              </a:xfrm>
              <a:custGeom>
                <a:avLst/>
                <a:gdLst>
                  <a:gd name="T0" fmla="*/ 14 w 28"/>
                  <a:gd name="T1" fmla="*/ 0 h 35"/>
                  <a:gd name="T2" fmla="*/ 28 w 28"/>
                  <a:gd name="T3" fmla="*/ 8 h 35"/>
                  <a:gd name="T4" fmla="*/ 14 w 28"/>
                  <a:gd name="T5" fmla="*/ 35 h 35"/>
                  <a:gd name="T6" fmla="*/ 0 w 28"/>
                  <a:gd name="T7" fmla="*/ 27 h 35"/>
                  <a:gd name="T8" fmla="*/ 14 w 28"/>
                  <a:gd name="T9" fmla="*/ 0 h 35"/>
                </a:gdLst>
                <a:ahLst/>
                <a:cxnLst>
                  <a:cxn ang="0">
                    <a:pos x="T0" y="T1"/>
                  </a:cxn>
                  <a:cxn ang="0">
                    <a:pos x="T2" y="T3"/>
                  </a:cxn>
                  <a:cxn ang="0">
                    <a:pos x="T4" y="T5"/>
                  </a:cxn>
                  <a:cxn ang="0">
                    <a:pos x="T6" y="T7"/>
                  </a:cxn>
                  <a:cxn ang="0">
                    <a:pos x="T8" y="T9"/>
                  </a:cxn>
                </a:cxnLst>
                <a:rect l="0" t="0" r="r" b="b"/>
                <a:pathLst>
                  <a:path w="28" h="35">
                    <a:moveTo>
                      <a:pt x="14" y="0"/>
                    </a:moveTo>
                    <a:cubicBezTo>
                      <a:pt x="19" y="3"/>
                      <a:pt x="23" y="5"/>
                      <a:pt x="28" y="8"/>
                    </a:cubicBezTo>
                    <a:cubicBezTo>
                      <a:pt x="24" y="17"/>
                      <a:pt x="19" y="26"/>
                      <a:pt x="14" y="35"/>
                    </a:cubicBezTo>
                    <a:cubicBezTo>
                      <a:pt x="9" y="32"/>
                      <a:pt x="5" y="29"/>
                      <a:pt x="0" y="27"/>
                    </a:cubicBezTo>
                    <a:cubicBezTo>
                      <a:pt x="4" y="18"/>
                      <a:pt x="9" y="9"/>
                      <a:pt x="14"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52" name="Freeform 14"/>
              <p:cNvSpPr>
                <a:spLocks/>
              </p:cNvSpPr>
              <p:nvPr/>
            </p:nvSpPr>
            <p:spPr bwMode="gray">
              <a:xfrm>
                <a:off x="5973753" y="2503565"/>
                <a:ext cx="55690" cy="66296"/>
              </a:xfrm>
              <a:custGeom>
                <a:avLst/>
                <a:gdLst>
                  <a:gd name="T0" fmla="*/ 15 w 29"/>
                  <a:gd name="T1" fmla="*/ 35 h 35"/>
                  <a:gd name="T2" fmla="*/ 0 w 29"/>
                  <a:gd name="T3" fmla="*/ 8 h 35"/>
                  <a:gd name="T4" fmla="*/ 15 w 29"/>
                  <a:gd name="T5" fmla="*/ 0 h 35"/>
                  <a:gd name="T6" fmla="*/ 29 w 29"/>
                  <a:gd name="T7" fmla="*/ 27 h 35"/>
                  <a:gd name="T8" fmla="*/ 15 w 29"/>
                  <a:gd name="T9" fmla="*/ 35 h 35"/>
                </a:gdLst>
                <a:ahLst/>
                <a:cxnLst>
                  <a:cxn ang="0">
                    <a:pos x="T0" y="T1"/>
                  </a:cxn>
                  <a:cxn ang="0">
                    <a:pos x="T2" y="T3"/>
                  </a:cxn>
                  <a:cxn ang="0">
                    <a:pos x="T4" y="T5"/>
                  </a:cxn>
                  <a:cxn ang="0">
                    <a:pos x="T6" y="T7"/>
                  </a:cxn>
                  <a:cxn ang="0">
                    <a:pos x="T8" y="T9"/>
                  </a:cxn>
                </a:cxnLst>
                <a:rect l="0" t="0" r="r" b="b"/>
                <a:pathLst>
                  <a:path w="29" h="35">
                    <a:moveTo>
                      <a:pt x="15" y="35"/>
                    </a:moveTo>
                    <a:cubicBezTo>
                      <a:pt x="10" y="26"/>
                      <a:pt x="5" y="17"/>
                      <a:pt x="0" y="8"/>
                    </a:cubicBezTo>
                    <a:cubicBezTo>
                      <a:pt x="5" y="5"/>
                      <a:pt x="10" y="3"/>
                      <a:pt x="15" y="0"/>
                    </a:cubicBezTo>
                    <a:cubicBezTo>
                      <a:pt x="20" y="9"/>
                      <a:pt x="24" y="18"/>
                      <a:pt x="29" y="27"/>
                    </a:cubicBezTo>
                    <a:cubicBezTo>
                      <a:pt x="24" y="29"/>
                      <a:pt x="20" y="32"/>
                      <a:pt x="15" y="3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61" name="Freeform 14"/>
              <p:cNvSpPr>
                <a:spLocks/>
              </p:cNvSpPr>
              <p:nvPr/>
            </p:nvSpPr>
            <p:spPr bwMode="gray">
              <a:xfrm>
                <a:off x="6082479" y="2487653"/>
                <a:ext cx="29172" cy="55689"/>
              </a:xfrm>
              <a:custGeom>
                <a:avLst/>
                <a:gdLst>
                  <a:gd name="T0" fmla="*/ 0 w 16"/>
                  <a:gd name="T1" fmla="*/ 0 h 29"/>
                  <a:gd name="T2" fmla="*/ 16 w 16"/>
                  <a:gd name="T3" fmla="*/ 0 h 29"/>
                  <a:gd name="T4" fmla="*/ 16 w 16"/>
                  <a:gd name="T5" fmla="*/ 29 h 29"/>
                  <a:gd name="T6" fmla="*/ 0 w 16"/>
                  <a:gd name="T7" fmla="*/ 29 h 29"/>
                  <a:gd name="T8" fmla="*/ 0 w 16"/>
                  <a:gd name="T9" fmla="*/ 0 h 29"/>
                </a:gdLst>
                <a:ahLst/>
                <a:cxnLst>
                  <a:cxn ang="0">
                    <a:pos x="T0" y="T1"/>
                  </a:cxn>
                  <a:cxn ang="0">
                    <a:pos x="T2" y="T3"/>
                  </a:cxn>
                  <a:cxn ang="0">
                    <a:pos x="T4" y="T5"/>
                  </a:cxn>
                  <a:cxn ang="0">
                    <a:pos x="T6" y="T7"/>
                  </a:cxn>
                  <a:cxn ang="0">
                    <a:pos x="T8" y="T9"/>
                  </a:cxn>
                </a:cxnLst>
                <a:rect l="0" t="0" r="r" b="b"/>
                <a:pathLst>
                  <a:path w="16" h="29">
                    <a:moveTo>
                      <a:pt x="0" y="0"/>
                    </a:moveTo>
                    <a:cubicBezTo>
                      <a:pt x="6" y="0"/>
                      <a:pt x="11" y="0"/>
                      <a:pt x="16" y="0"/>
                    </a:cubicBezTo>
                    <a:cubicBezTo>
                      <a:pt x="16" y="10"/>
                      <a:pt x="16" y="20"/>
                      <a:pt x="16" y="29"/>
                    </a:cubicBezTo>
                    <a:cubicBezTo>
                      <a:pt x="11" y="29"/>
                      <a:pt x="6" y="29"/>
                      <a:pt x="0" y="29"/>
                    </a:cubicBezTo>
                    <a:cubicBezTo>
                      <a:pt x="0" y="20"/>
                      <a:pt x="0" y="10"/>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62" name="Freeform 14"/>
              <p:cNvSpPr>
                <a:spLocks/>
              </p:cNvSpPr>
              <p:nvPr/>
            </p:nvSpPr>
            <p:spPr bwMode="gray">
              <a:xfrm>
                <a:off x="6055961" y="2970297"/>
                <a:ext cx="82210" cy="26519"/>
              </a:xfrm>
              <a:custGeom>
                <a:avLst/>
                <a:gdLst>
                  <a:gd name="T0" fmla="*/ 0 w 44"/>
                  <a:gd name="T1" fmla="*/ 0 h 14"/>
                  <a:gd name="T2" fmla="*/ 44 w 44"/>
                  <a:gd name="T3" fmla="*/ 0 h 14"/>
                  <a:gd name="T4" fmla="*/ 30 w 44"/>
                  <a:gd name="T5" fmla="*/ 11 h 14"/>
                  <a:gd name="T6" fmla="*/ 25 w 44"/>
                  <a:gd name="T7" fmla="*/ 13 h 14"/>
                  <a:gd name="T8" fmla="*/ 5 w 44"/>
                  <a:gd name="T9" fmla="*/ 5 h 14"/>
                  <a:gd name="T10" fmla="*/ 0 w 44"/>
                  <a:gd name="T11" fmla="*/ 0 h 14"/>
                </a:gdLst>
                <a:ahLst/>
                <a:cxnLst>
                  <a:cxn ang="0">
                    <a:pos x="T0" y="T1"/>
                  </a:cxn>
                  <a:cxn ang="0">
                    <a:pos x="T2" y="T3"/>
                  </a:cxn>
                  <a:cxn ang="0">
                    <a:pos x="T4" y="T5"/>
                  </a:cxn>
                  <a:cxn ang="0">
                    <a:pos x="T6" y="T7"/>
                  </a:cxn>
                  <a:cxn ang="0">
                    <a:pos x="T8" y="T9"/>
                  </a:cxn>
                  <a:cxn ang="0">
                    <a:pos x="T10" y="T11"/>
                  </a:cxn>
                </a:cxnLst>
                <a:rect l="0" t="0" r="r" b="b"/>
                <a:pathLst>
                  <a:path w="44" h="14">
                    <a:moveTo>
                      <a:pt x="0" y="0"/>
                    </a:moveTo>
                    <a:cubicBezTo>
                      <a:pt x="15" y="0"/>
                      <a:pt x="29" y="0"/>
                      <a:pt x="44" y="0"/>
                    </a:cubicBezTo>
                    <a:cubicBezTo>
                      <a:pt x="39" y="4"/>
                      <a:pt x="35" y="8"/>
                      <a:pt x="30" y="11"/>
                    </a:cubicBezTo>
                    <a:cubicBezTo>
                      <a:pt x="29" y="13"/>
                      <a:pt x="27" y="12"/>
                      <a:pt x="25" y="13"/>
                    </a:cubicBezTo>
                    <a:cubicBezTo>
                      <a:pt x="17" y="14"/>
                      <a:pt x="10" y="11"/>
                      <a:pt x="5" y="5"/>
                    </a:cubicBezTo>
                    <a:cubicBezTo>
                      <a:pt x="4" y="4"/>
                      <a:pt x="2" y="2"/>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5" name="Gruppieren 14"/>
          <p:cNvGrpSpPr/>
          <p:nvPr/>
        </p:nvGrpSpPr>
        <p:grpSpPr bwMode="gray">
          <a:xfrm>
            <a:off x="6752339" y="1985266"/>
            <a:ext cx="1498728" cy="1498728"/>
            <a:chOff x="6752339" y="1985266"/>
            <a:chExt cx="1498728" cy="1498728"/>
          </a:xfrm>
        </p:grpSpPr>
        <p:grpSp>
          <p:nvGrpSpPr>
            <p:cNvPr id="58" name="Gruppieren 57"/>
            <p:cNvGrpSpPr/>
            <p:nvPr/>
          </p:nvGrpSpPr>
          <p:grpSpPr bwMode="gray">
            <a:xfrm>
              <a:off x="6752339" y="1985266"/>
              <a:ext cx="1498728" cy="1498728"/>
              <a:chOff x="1159605" y="1515501"/>
              <a:chExt cx="1498728" cy="1498728"/>
            </a:xfrm>
          </p:grpSpPr>
          <p:sp>
            <p:nvSpPr>
              <p:cNvPr id="59" name="Ellipse 58"/>
              <p:cNvSpPr/>
              <p:nvPr/>
            </p:nvSpPr>
            <p:spPr bwMode="gray">
              <a:xfrm>
                <a:off x="1245410" y="1591318"/>
                <a:ext cx="1333612" cy="1333612"/>
              </a:xfrm>
              <a:prstGeom prst="ellipse">
                <a:avLst/>
              </a:prstGeom>
              <a:solidFill>
                <a:schemeClr val="tx2">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0" name="Ellipse 59"/>
              <p:cNvSpPr/>
              <p:nvPr/>
            </p:nvSpPr>
            <p:spPr bwMode="gray">
              <a:xfrm>
                <a:off x="1159605" y="1515501"/>
                <a:ext cx="1498728" cy="1498728"/>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63" name="METRO ICON - check award"/>
            <p:cNvSpPr>
              <a:spLocks noChangeAspect="1" noEditPoints="1"/>
            </p:cNvSpPr>
            <p:nvPr/>
          </p:nvSpPr>
          <p:spPr bwMode="gray">
            <a:xfrm>
              <a:off x="7146709" y="2383393"/>
              <a:ext cx="709989" cy="702474"/>
            </a:xfrm>
            <a:custGeom>
              <a:avLst/>
              <a:gdLst>
                <a:gd name="T0" fmla="*/ 161 w 265"/>
                <a:gd name="T1" fmla="*/ 258 h 263"/>
                <a:gd name="T2" fmla="*/ 148 w 265"/>
                <a:gd name="T3" fmla="*/ 254 h 263"/>
                <a:gd name="T4" fmla="*/ 116 w 265"/>
                <a:gd name="T5" fmla="*/ 254 h 263"/>
                <a:gd name="T6" fmla="*/ 80 w 265"/>
                <a:gd name="T7" fmla="*/ 243 h 263"/>
                <a:gd name="T8" fmla="*/ 54 w 265"/>
                <a:gd name="T9" fmla="*/ 226 h 263"/>
                <a:gd name="T10" fmla="*/ 28 w 265"/>
                <a:gd name="T11" fmla="*/ 197 h 263"/>
                <a:gd name="T12" fmla="*/ 15 w 265"/>
                <a:gd name="T13" fmla="*/ 169 h 263"/>
                <a:gd name="T14" fmla="*/ 7 w 265"/>
                <a:gd name="T15" fmla="*/ 135 h 263"/>
                <a:gd name="T16" fmla="*/ 10 w 265"/>
                <a:gd name="T17" fmla="*/ 131 h 263"/>
                <a:gd name="T18" fmla="*/ 15 w 265"/>
                <a:gd name="T19" fmla="*/ 101 h 263"/>
                <a:gd name="T20" fmla="*/ 15 w 265"/>
                <a:gd name="T21" fmla="*/ 77 h 263"/>
                <a:gd name="T22" fmla="*/ 30 w 265"/>
                <a:gd name="T23" fmla="*/ 65 h 263"/>
                <a:gd name="T24" fmla="*/ 50 w 265"/>
                <a:gd name="T25" fmla="*/ 47 h 263"/>
                <a:gd name="T26" fmla="*/ 51 w 265"/>
                <a:gd name="T27" fmla="*/ 42 h 263"/>
                <a:gd name="T28" fmla="*/ 83 w 265"/>
                <a:gd name="T29" fmla="*/ 21 h 263"/>
                <a:gd name="T30" fmla="*/ 108 w 265"/>
                <a:gd name="T31" fmla="*/ 17 h 263"/>
                <a:gd name="T32" fmla="*/ 113 w 265"/>
                <a:gd name="T33" fmla="*/ 12 h 263"/>
                <a:gd name="T34" fmla="*/ 151 w 265"/>
                <a:gd name="T35" fmla="*/ 12 h 263"/>
                <a:gd name="T36" fmla="*/ 167 w 265"/>
                <a:gd name="T37" fmla="*/ 22 h 263"/>
                <a:gd name="T38" fmla="*/ 180 w 265"/>
                <a:gd name="T39" fmla="*/ 21 h 263"/>
                <a:gd name="T40" fmla="*/ 213 w 265"/>
                <a:gd name="T41" fmla="*/ 42 h 263"/>
                <a:gd name="T42" fmla="*/ 233 w 265"/>
                <a:gd name="T43" fmla="*/ 65 h 263"/>
                <a:gd name="T44" fmla="*/ 252 w 265"/>
                <a:gd name="T45" fmla="*/ 86 h 263"/>
                <a:gd name="T46" fmla="*/ 250 w 265"/>
                <a:gd name="T47" fmla="*/ 100 h 263"/>
                <a:gd name="T48" fmla="*/ 254 w 265"/>
                <a:gd name="T49" fmla="*/ 131 h 263"/>
                <a:gd name="T50" fmla="*/ 248 w 265"/>
                <a:gd name="T51" fmla="*/ 169 h 263"/>
                <a:gd name="T52" fmla="*/ 235 w 265"/>
                <a:gd name="T53" fmla="*/ 191 h 263"/>
                <a:gd name="T54" fmla="*/ 236 w 265"/>
                <a:gd name="T55" fmla="*/ 197 h 263"/>
                <a:gd name="T56" fmla="*/ 211 w 265"/>
                <a:gd name="T57" fmla="*/ 226 h 263"/>
                <a:gd name="T58" fmla="*/ 184 w 265"/>
                <a:gd name="T59" fmla="*/ 243 h 263"/>
                <a:gd name="T60" fmla="*/ 161 w 265"/>
                <a:gd name="T61" fmla="*/ 258 h 263"/>
                <a:gd name="T62" fmla="*/ 80 w 265"/>
                <a:gd name="T63" fmla="*/ 116 h 263"/>
                <a:gd name="T64" fmla="*/ 57 w 265"/>
                <a:gd name="T65" fmla="*/ 138 h 263"/>
                <a:gd name="T66" fmla="*/ 111 w 265"/>
                <a:gd name="T67" fmla="*/ 192 h 263"/>
                <a:gd name="T68" fmla="*/ 206 w 265"/>
                <a:gd name="T69" fmla="*/ 97 h 263"/>
                <a:gd name="T70" fmla="*/ 182 w 265"/>
                <a:gd name="T71" fmla="*/ 74 h 263"/>
                <a:gd name="T72" fmla="*/ 110 w 265"/>
                <a:gd name="T73" fmla="*/ 146 h 263"/>
                <a:gd name="T74" fmla="*/ 80 w 265"/>
                <a:gd name="T75" fmla="*/ 116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5" h="263">
                  <a:moveTo>
                    <a:pt x="161" y="258"/>
                  </a:moveTo>
                  <a:cubicBezTo>
                    <a:pt x="156" y="258"/>
                    <a:pt x="152" y="257"/>
                    <a:pt x="148" y="254"/>
                  </a:cubicBezTo>
                  <a:cubicBezTo>
                    <a:pt x="137" y="247"/>
                    <a:pt x="127" y="247"/>
                    <a:pt x="116" y="254"/>
                  </a:cubicBezTo>
                  <a:cubicBezTo>
                    <a:pt x="103" y="263"/>
                    <a:pt x="86" y="257"/>
                    <a:pt x="80" y="243"/>
                  </a:cubicBezTo>
                  <a:cubicBezTo>
                    <a:pt x="75" y="231"/>
                    <a:pt x="66" y="226"/>
                    <a:pt x="54" y="226"/>
                  </a:cubicBezTo>
                  <a:cubicBezTo>
                    <a:pt x="37" y="226"/>
                    <a:pt x="26" y="213"/>
                    <a:pt x="28" y="197"/>
                  </a:cubicBezTo>
                  <a:cubicBezTo>
                    <a:pt x="30" y="184"/>
                    <a:pt x="26" y="175"/>
                    <a:pt x="15" y="169"/>
                  </a:cubicBezTo>
                  <a:cubicBezTo>
                    <a:pt x="4" y="161"/>
                    <a:pt x="0" y="147"/>
                    <a:pt x="7" y="135"/>
                  </a:cubicBezTo>
                  <a:cubicBezTo>
                    <a:pt x="8" y="133"/>
                    <a:pt x="9" y="132"/>
                    <a:pt x="10" y="131"/>
                  </a:cubicBezTo>
                  <a:cubicBezTo>
                    <a:pt x="18" y="122"/>
                    <a:pt x="20" y="112"/>
                    <a:pt x="15" y="101"/>
                  </a:cubicBezTo>
                  <a:cubicBezTo>
                    <a:pt x="11" y="93"/>
                    <a:pt x="11" y="85"/>
                    <a:pt x="15" y="77"/>
                  </a:cubicBezTo>
                  <a:cubicBezTo>
                    <a:pt x="18" y="71"/>
                    <a:pt x="24" y="67"/>
                    <a:pt x="30" y="65"/>
                  </a:cubicBezTo>
                  <a:cubicBezTo>
                    <a:pt x="40" y="63"/>
                    <a:pt x="47" y="57"/>
                    <a:pt x="50" y="47"/>
                  </a:cubicBezTo>
                  <a:cubicBezTo>
                    <a:pt x="50" y="46"/>
                    <a:pt x="50" y="44"/>
                    <a:pt x="51" y="42"/>
                  </a:cubicBezTo>
                  <a:cubicBezTo>
                    <a:pt x="53" y="26"/>
                    <a:pt x="67" y="16"/>
                    <a:pt x="83" y="21"/>
                  </a:cubicBezTo>
                  <a:cubicBezTo>
                    <a:pt x="93" y="24"/>
                    <a:pt x="101" y="23"/>
                    <a:pt x="108" y="17"/>
                  </a:cubicBezTo>
                  <a:cubicBezTo>
                    <a:pt x="110" y="15"/>
                    <a:pt x="112" y="13"/>
                    <a:pt x="113" y="12"/>
                  </a:cubicBezTo>
                  <a:cubicBezTo>
                    <a:pt x="123" y="0"/>
                    <a:pt x="141" y="0"/>
                    <a:pt x="151" y="12"/>
                  </a:cubicBezTo>
                  <a:cubicBezTo>
                    <a:pt x="155" y="17"/>
                    <a:pt x="160" y="21"/>
                    <a:pt x="167" y="22"/>
                  </a:cubicBezTo>
                  <a:cubicBezTo>
                    <a:pt x="172" y="22"/>
                    <a:pt x="176" y="22"/>
                    <a:pt x="180" y="21"/>
                  </a:cubicBezTo>
                  <a:cubicBezTo>
                    <a:pt x="197" y="17"/>
                    <a:pt x="211" y="25"/>
                    <a:pt x="213" y="42"/>
                  </a:cubicBezTo>
                  <a:cubicBezTo>
                    <a:pt x="215" y="54"/>
                    <a:pt x="221" y="62"/>
                    <a:pt x="233" y="65"/>
                  </a:cubicBezTo>
                  <a:cubicBezTo>
                    <a:pt x="244" y="68"/>
                    <a:pt x="250" y="75"/>
                    <a:pt x="252" y="86"/>
                  </a:cubicBezTo>
                  <a:cubicBezTo>
                    <a:pt x="253" y="91"/>
                    <a:pt x="252" y="95"/>
                    <a:pt x="250" y="100"/>
                  </a:cubicBezTo>
                  <a:cubicBezTo>
                    <a:pt x="244" y="111"/>
                    <a:pt x="245" y="121"/>
                    <a:pt x="254" y="131"/>
                  </a:cubicBezTo>
                  <a:cubicBezTo>
                    <a:pt x="265" y="143"/>
                    <a:pt x="262" y="160"/>
                    <a:pt x="248" y="169"/>
                  </a:cubicBezTo>
                  <a:cubicBezTo>
                    <a:pt x="240" y="174"/>
                    <a:pt x="235" y="181"/>
                    <a:pt x="235" y="191"/>
                  </a:cubicBezTo>
                  <a:cubicBezTo>
                    <a:pt x="235" y="193"/>
                    <a:pt x="235" y="195"/>
                    <a:pt x="236" y="197"/>
                  </a:cubicBezTo>
                  <a:cubicBezTo>
                    <a:pt x="238" y="212"/>
                    <a:pt x="227" y="226"/>
                    <a:pt x="211" y="226"/>
                  </a:cubicBezTo>
                  <a:cubicBezTo>
                    <a:pt x="198" y="226"/>
                    <a:pt x="189" y="231"/>
                    <a:pt x="184" y="243"/>
                  </a:cubicBezTo>
                  <a:cubicBezTo>
                    <a:pt x="180" y="253"/>
                    <a:pt x="172" y="258"/>
                    <a:pt x="161" y="258"/>
                  </a:cubicBezTo>
                  <a:close/>
                  <a:moveTo>
                    <a:pt x="80" y="116"/>
                  </a:moveTo>
                  <a:cubicBezTo>
                    <a:pt x="72" y="123"/>
                    <a:pt x="64" y="131"/>
                    <a:pt x="57" y="138"/>
                  </a:cubicBezTo>
                  <a:cubicBezTo>
                    <a:pt x="75" y="156"/>
                    <a:pt x="93" y="174"/>
                    <a:pt x="111" y="192"/>
                  </a:cubicBezTo>
                  <a:cubicBezTo>
                    <a:pt x="142" y="161"/>
                    <a:pt x="174" y="129"/>
                    <a:pt x="206" y="97"/>
                  </a:cubicBezTo>
                  <a:cubicBezTo>
                    <a:pt x="198" y="90"/>
                    <a:pt x="191" y="82"/>
                    <a:pt x="182" y="74"/>
                  </a:cubicBezTo>
                  <a:cubicBezTo>
                    <a:pt x="158" y="98"/>
                    <a:pt x="134" y="122"/>
                    <a:pt x="110" y="146"/>
                  </a:cubicBezTo>
                  <a:cubicBezTo>
                    <a:pt x="100" y="136"/>
                    <a:pt x="90" y="126"/>
                    <a:pt x="80" y="116"/>
                  </a:cubicBezTo>
                  <a:close/>
                </a:path>
              </a:pathLst>
            </a:custGeom>
            <a:solidFill>
              <a:schemeClr val="tx2">
                <a:lumMod val="5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18" name="Gruppieren 17"/>
          <p:cNvGrpSpPr/>
          <p:nvPr/>
        </p:nvGrpSpPr>
        <p:grpSpPr bwMode="gray">
          <a:xfrm>
            <a:off x="540006" y="1985266"/>
            <a:ext cx="11110657" cy="3403193"/>
            <a:chOff x="540006" y="1985266"/>
            <a:chExt cx="11110657" cy="3403193"/>
          </a:xfrm>
        </p:grpSpPr>
        <p:sp>
          <p:nvSpPr>
            <p:cNvPr id="32" name="Rechteck 31"/>
            <p:cNvSpPr/>
            <p:nvPr/>
          </p:nvSpPr>
          <p:spPr bwMode="gray">
            <a:xfrm>
              <a:off x="3323652" y="4327551"/>
              <a:ext cx="2771154" cy="10609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b" anchorCtr="0"/>
            <a:lstStyle/>
            <a:p>
              <a:pPr algn="ctr">
                <a:lnSpc>
                  <a:spcPct val="90000"/>
                </a:lnSpc>
                <a:spcAft>
                  <a:spcPts val="1000"/>
                </a:spcAft>
              </a:pP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37" name="Rechteck 36"/>
            <p:cNvSpPr/>
            <p:nvPr/>
          </p:nvSpPr>
          <p:spPr bwMode="gray">
            <a:xfrm>
              <a:off x="6095206" y="4327551"/>
              <a:ext cx="2812995" cy="10609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b" anchorCtr="0"/>
            <a:lstStyle/>
            <a:p>
              <a:pPr algn="ctr">
                <a:lnSpc>
                  <a:spcPct val="90000"/>
                </a:lnSpc>
                <a:spcAft>
                  <a:spcPts val="1000"/>
                </a:spcAft>
              </a:pPr>
              <a:r>
                <a:rPr lang="en-US" sz="1800" dirty="0" smtClean="0">
                  <a:solidFill>
                    <a:schemeClr val="bg1"/>
                  </a:solidFill>
                </a:rPr>
                <a:t>This text can be replaced with your own text. This is a placeholder text. </a:t>
              </a:r>
              <a:endParaRPr lang="en-US" sz="1800" dirty="0">
                <a:solidFill>
                  <a:schemeClr val="bg1"/>
                </a:solidFill>
              </a:endParaRPr>
            </a:p>
          </p:txBody>
        </p:sp>
        <p:sp>
          <p:nvSpPr>
            <p:cNvPr id="39" name="Rechteck 38"/>
            <p:cNvSpPr/>
            <p:nvPr/>
          </p:nvSpPr>
          <p:spPr bwMode="gray">
            <a:xfrm>
              <a:off x="8908202" y="4327551"/>
              <a:ext cx="2741188" cy="10609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b" anchorCtr="0"/>
            <a:lstStyle/>
            <a:p>
              <a:pPr algn="ctr">
                <a:lnSpc>
                  <a:spcPct val="90000"/>
                </a:lnSpc>
                <a:spcAft>
                  <a:spcPts val="1000"/>
                </a:spcAft>
              </a:pPr>
              <a:r>
                <a:rPr lang="en-US" sz="1800" dirty="0" smtClean="0">
                  <a:solidFill>
                    <a:schemeClr val="bg1"/>
                  </a:solidFill>
                </a:rPr>
                <a:t>This text can be replaced with your own text. This is a placeholder text. </a:t>
              </a:r>
              <a:endParaRPr lang="en-US" sz="1800" dirty="0">
                <a:solidFill>
                  <a:schemeClr val="bg1"/>
                </a:solidFill>
              </a:endParaRPr>
            </a:p>
          </p:txBody>
        </p:sp>
        <p:grpSp>
          <p:nvGrpSpPr>
            <p:cNvPr id="17" name="Gruppieren 16"/>
            <p:cNvGrpSpPr/>
            <p:nvPr/>
          </p:nvGrpSpPr>
          <p:grpSpPr bwMode="gray">
            <a:xfrm>
              <a:off x="540006" y="1985266"/>
              <a:ext cx="11110657" cy="2458521"/>
              <a:chOff x="540006" y="1985266"/>
              <a:chExt cx="11110657" cy="2458521"/>
            </a:xfrm>
          </p:grpSpPr>
          <p:sp>
            <p:nvSpPr>
              <p:cNvPr id="33" name="Rechteck 32"/>
              <p:cNvSpPr/>
              <p:nvPr/>
            </p:nvSpPr>
            <p:spPr bwMode="gray">
              <a:xfrm>
                <a:off x="3323652" y="3703807"/>
                <a:ext cx="2774377" cy="739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6000" dirty="0" smtClean="0">
                    <a:solidFill>
                      <a:schemeClr val="tx2">
                        <a:lumMod val="60000"/>
                        <a:lumOff val="40000"/>
                      </a:schemeClr>
                    </a:solidFill>
                    <a:latin typeface="Bebas Neue" panose="020B0506020202020201" pitchFamily="34" charset="0"/>
                  </a:rPr>
                  <a:t>10%</a:t>
                </a:r>
                <a:endParaRPr lang="en-US" sz="6000" dirty="0">
                  <a:solidFill>
                    <a:schemeClr val="tx2">
                      <a:lumMod val="60000"/>
                      <a:lumOff val="40000"/>
                    </a:schemeClr>
                  </a:solidFill>
                  <a:latin typeface="Bebas Neue" panose="020B0506020202020201" pitchFamily="34" charset="0"/>
                </a:endParaRPr>
              </a:p>
            </p:txBody>
          </p:sp>
          <p:sp>
            <p:nvSpPr>
              <p:cNvPr id="36" name="Rechteck 35"/>
              <p:cNvSpPr/>
              <p:nvPr/>
            </p:nvSpPr>
            <p:spPr bwMode="gray">
              <a:xfrm>
                <a:off x="6094806" y="3703807"/>
                <a:ext cx="2813395" cy="739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6000" dirty="0" smtClean="0">
                    <a:solidFill>
                      <a:schemeClr val="tx2">
                        <a:lumMod val="60000"/>
                        <a:lumOff val="40000"/>
                      </a:schemeClr>
                    </a:solidFill>
                    <a:latin typeface="Bebas Neue" panose="020B0506020202020201" pitchFamily="34" charset="0"/>
                  </a:rPr>
                  <a:t>80%</a:t>
                </a:r>
                <a:endParaRPr lang="en-US" sz="6000" dirty="0">
                  <a:solidFill>
                    <a:schemeClr val="tx2">
                      <a:lumMod val="60000"/>
                      <a:lumOff val="40000"/>
                    </a:schemeClr>
                  </a:solidFill>
                  <a:latin typeface="Bebas Neue" panose="020B0506020202020201" pitchFamily="34" charset="0"/>
                </a:endParaRPr>
              </a:p>
            </p:txBody>
          </p:sp>
          <p:sp>
            <p:nvSpPr>
              <p:cNvPr id="38" name="Rechteck 37"/>
              <p:cNvSpPr/>
              <p:nvPr/>
            </p:nvSpPr>
            <p:spPr bwMode="gray">
              <a:xfrm>
                <a:off x="8872406" y="3703807"/>
                <a:ext cx="2778257" cy="739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6000" dirty="0" smtClean="0">
                    <a:solidFill>
                      <a:schemeClr val="tx2">
                        <a:lumMod val="60000"/>
                        <a:lumOff val="40000"/>
                      </a:schemeClr>
                    </a:solidFill>
                    <a:latin typeface="Bebas Neue" panose="020B0506020202020201" pitchFamily="34" charset="0"/>
                  </a:rPr>
                  <a:t>50%</a:t>
                </a:r>
                <a:endParaRPr lang="en-US" sz="6000" dirty="0">
                  <a:solidFill>
                    <a:schemeClr val="tx2">
                      <a:lumMod val="60000"/>
                      <a:lumOff val="40000"/>
                    </a:schemeClr>
                  </a:solidFill>
                  <a:latin typeface="Bebas Neue" panose="020B0506020202020201" pitchFamily="34" charset="0"/>
                </a:endParaRPr>
              </a:p>
            </p:txBody>
          </p:sp>
          <p:grpSp>
            <p:nvGrpSpPr>
              <p:cNvPr id="16" name="Gruppieren 15"/>
              <p:cNvGrpSpPr/>
              <p:nvPr/>
            </p:nvGrpSpPr>
            <p:grpSpPr bwMode="gray">
              <a:xfrm>
                <a:off x="9529432" y="1985266"/>
                <a:ext cx="1498728" cy="1498728"/>
                <a:chOff x="9529432" y="1985266"/>
                <a:chExt cx="1498728" cy="1498728"/>
              </a:xfrm>
            </p:grpSpPr>
            <p:grpSp>
              <p:nvGrpSpPr>
                <p:cNvPr id="65" name="Gruppieren 64"/>
                <p:cNvGrpSpPr/>
                <p:nvPr/>
              </p:nvGrpSpPr>
              <p:grpSpPr bwMode="gray">
                <a:xfrm>
                  <a:off x="9529432" y="1985266"/>
                  <a:ext cx="1498728" cy="1498728"/>
                  <a:chOff x="1159605" y="1515501"/>
                  <a:chExt cx="1498728" cy="1498728"/>
                </a:xfrm>
              </p:grpSpPr>
              <p:sp>
                <p:nvSpPr>
                  <p:cNvPr id="66" name="Ellipse 65"/>
                  <p:cNvSpPr/>
                  <p:nvPr/>
                </p:nvSpPr>
                <p:spPr bwMode="gray">
                  <a:xfrm>
                    <a:off x="1245410" y="1591318"/>
                    <a:ext cx="1333612" cy="1333612"/>
                  </a:xfrm>
                  <a:prstGeom prst="ellipse">
                    <a:avLst/>
                  </a:prstGeom>
                  <a:solidFill>
                    <a:schemeClr val="tx2">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7" name="Ellipse 66"/>
                  <p:cNvSpPr/>
                  <p:nvPr/>
                </p:nvSpPr>
                <p:spPr bwMode="gray">
                  <a:xfrm>
                    <a:off x="1159605" y="1515501"/>
                    <a:ext cx="1498728" cy="1498728"/>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64" name="METRO ICON - paperclip"/>
                <p:cNvSpPr>
                  <a:spLocks noChangeAspect="1"/>
                </p:cNvSpPr>
                <p:nvPr/>
              </p:nvSpPr>
              <p:spPr bwMode="gray">
                <a:xfrm>
                  <a:off x="10015982" y="2482191"/>
                  <a:ext cx="525628" cy="504879"/>
                </a:xfrm>
                <a:custGeom>
                  <a:avLst/>
                  <a:gdLst>
                    <a:gd name="T0" fmla="*/ 107 w 213"/>
                    <a:gd name="T1" fmla="*/ 5 h 205"/>
                    <a:gd name="T2" fmla="*/ 122 w 213"/>
                    <a:gd name="T3" fmla="*/ 18 h 205"/>
                    <a:gd name="T4" fmla="*/ 111 w 213"/>
                    <a:gd name="T5" fmla="*/ 30 h 205"/>
                    <a:gd name="T6" fmla="*/ 27 w 213"/>
                    <a:gd name="T7" fmla="*/ 129 h 205"/>
                    <a:gd name="T8" fmla="*/ 22 w 213"/>
                    <a:gd name="T9" fmla="*/ 149 h 205"/>
                    <a:gd name="T10" fmla="*/ 27 w 213"/>
                    <a:gd name="T11" fmla="*/ 177 h 205"/>
                    <a:gd name="T12" fmla="*/ 37 w 213"/>
                    <a:gd name="T13" fmla="*/ 185 h 205"/>
                    <a:gd name="T14" fmla="*/ 68 w 213"/>
                    <a:gd name="T15" fmla="*/ 185 h 205"/>
                    <a:gd name="T16" fmla="*/ 83 w 213"/>
                    <a:gd name="T17" fmla="*/ 179 h 205"/>
                    <a:gd name="T18" fmla="*/ 169 w 213"/>
                    <a:gd name="T19" fmla="*/ 78 h 205"/>
                    <a:gd name="T20" fmla="*/ 186 w 213"/>
                    <a:gd name="T21" fmla="*/ 59 h 205"/>
                    <a:gd name="T22" fmla="*/ 185 w 213"/>
                    <a:gd name="T23" fmla="*/ 44 h 205"/>
                    <a:gd name="T24" fmla="*/ 165 w 213"/>
                    <a:gd name="T25" fmla="*/ 28 h 205"/>
                    <a:gd name="T26" fmla="*/ 152 w 213"/>
                    <a:gd name="T27" fmla="*/ 29 h 205"/>
                    <a:gd name="T28" fmla="*/ 88 w 213"/>
                    <a:gd name="T29" fmla="*/ 104 h 205"/>
                    <a:gd name="T30" fmla="*/ 76 w 213"/>
                    <a:gd name="T31" fmla="*/ 117 h 205"/>
                    <a:gd name="T32" fmla="*/ 76 w 213"/>
                    <a:gd name="T33" fmla="*/ 128 h 205"/>
                    <a:gd name="T34" fmla="*/ 78 w 213"/>
                    <a:gd name="T35" fmla="*/ 130 h 205"/>
                    <a:gd name="T36" fmla="*/ 89 w 213"/>
                    <a:gd name="T37" fmla="*/ 127 h 205"/>
                    <a:gd name="T38" fmla="*/ 138 w 213"/>
                    <a:gd name="T39" fmla="*/ 68 h 205"/>
                    <a:gd name="T40" fmla="*/ 140 w 213"/>
                    <a:gd name="T41" fmla="*/ 66 h 205"/>
                    <a:gd name="T42" fmla="*/ 155 w 213"/>
                    <a:gd name="T43" fmla="*/ 79 h 205"/>
                    <a:gd name="T44" fmla="*/ 141 w 213"/>
                    <a:gd name="T45" fmla="*/ 96 h 205"/>
                    <a:gd name="T46" fmla="*/ 101 w 213"/>
                    <a:gd name="T47" fmla="*/ 142 h 205"/>
                    <a:gd name="T48" fmla="*/ 87 w 213"/>
                    <a:gd name="T49" fmla="*/ 149 h 205"/>
                    <a:gd name="T50" fmla="*/ 68 w 213"/>
                    <a:gd name="T51" fmla="*/ 149 h 205"/>
                    <a:gd name="T52" fmla="*/ 57 w 213"/>
                    <a:gd name="T53" fmla="*/ 140 h 205"/>
                    <a:gd name="T54" fmla="*/ 55 w 213"/>
                    <a:gd name="T55" fmla="*/ 120 h 205"/>
                    <a:gd name="T56" fmla="*/ 59 w 213"/>
                    <a:gd name="T57" fmla="*/ 107 h 205"/>
                    <a:gd name="T58" fmla="*/ 138 w 213"/>
                    <a:gd name="T59" fmla="*/ 14 h 205"/>
                    <a:gd name="T60" fmla="*/ 176 w 213"/>
                    <a:gd name="T61" fmla="*/ 11 h 205"/>
                    <a:gd name="T62" fmla="*/ 200 w 213"/>
                    <a:gd name="T63" fmla="*/ 31 h 205"/>
                    <a:gd name="T64" fmla="*/ 203 w 213"/>
                    <a:gd name="T65" fmla="*/ 70 h 205"/>
                    <a:gd name="T66" fmla="*/ 96 w 213"/>
                    <a:gd name="T67" fmla="*/ 195 h 205"/>
                    <a:gd name="T68" fmla="*/ 73 w 213"/>
                    <a:gd name="T69" fmla="*/ 205 h 205"/>
                    <a:gd name="T70" fmla="*/ 30 w 213"/>
                    <a:gd name="T71" fmla="*/ 205 h 205"/>
                    <a:gd name="T72" fmla="*/ 8 w 213"/>
                    <a:gd name="T73" fmla="*/ 185 h 205"/>
                    <a:gd name="T74" fmla="*/ 2 w 213"/>
                    <a:gd name="T75" fmla="*/ 145 h 205"/>
                    <a:gd name="T76" fmla="*/ 9 w 213"/>
                    <a:gd name="T77" fmla="*/ 120 h 205"/>
                    <a:gd name="T78" fmla="*/ 51 w 213"/>
                    <a:gd name="T79" fmla="*/ 70 h 205"/>
                    <a:gd name="T80" fmla="*/ 106 w 213"/>
                    <a:gd name="T81" fmla="*/ 6 h 205"/>
                    <a:gd name="T82" fmla="*/ 107 w 213"/>
                    <a:gd name="T83" fmla="*/ 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3" h="205">
                      <a:moveTo>
                        <a:pt x="107" y="5"/>
                      </a:moveTo>
                      <a:cubicBezTo>
                        <a:pt x="112" y="9"/>
                        <a:pt x="117" y="13"/>
                        <a:pt x="122" y="18"/>
                      </a:cubicBezTo>
                      <a:cubicBezTo>
                        <a:pt x="119" y="22"/>
                        <a:pt x="115" y="26"/>
                        <a:pt x="111" y="30"/>
                      </a:cubicBezTo>
                      <a:cubicBezTo>
                        <a:pt x="83" y="63"/>
                        <a:pt x="55" y="96"/>
                        <a:pt x="27" y="129"/>
                      </a:cubicBezTo>
                      <a:cubicBezTo>
                        <a:pt x="22" y="135"/>
                        <a:pt x="21" y="142"/>
                        <a:pt x="22" y="149"/>
                      </a:cubicBezTo>
                      <a:cubicBezTo>
                        <a:pt x="24" y="158"/>
                        <a:pt x="25" y="167"/>
                        <a:pt x="27" y="177"/>
                      </a:cubicBezTo>
                      <a:cubicBezTo>
                        <a:pt x="28" y="183"/>
                        <a:pt x="31" y="185"/>
                        <a:pt x="37" y="185"/>
                      </a:cubicBezTo>
                      <a:cubicBezTo>
                        <a:pt x="47" y="185"/>
                        <a:pt x="58" y="185"/>
                        <a:pt x="68" y="185"/>
                      </a:cubicBezTo>
                      <a:cubicBezTo>
                        <a:pt x="74" y="185"/>
                        <a:pt x="79" y="183"/>
                        <a:pt x="83" y="179"/>
                      </a:cubicBezTo>
                      <a:cubicBezTo>
                        <a:pt x="112" y="145"/>
                        <a:pt x="140" y="112"/>
                        <a:pt x="169" y="78"/>
                      </a:cubicBezTo>
                      <a:cubicBezTo>
                        <a:pt x="174" y="72"/>
                        <a:pt x="180" y="65"/>
                        <a:pt x="186" y="59"/>
                      </a:cubicBezTo>
                      <a:cubicBezTo>
                        <a:pt x="190" y="53"/>
                        <a:pt x="190" y="49"/>
                        <a:pt x="185" y="44"/>
                      </a:cubicBezTo>
                      <a:cubicBezTo>
                        <a:pt x="178" y="39"/>
                        <a:pt x="172" y="33"/>
                        <a:pt x="165" y="28"/>
                      </a:cubicBezTo>
                      <a:cubicBezTo>
                        <a:pt x="160" y="24"/>
                        <a:pt x="156" y="24"/>
                        <a:pt x="152" y="29"/>
                      </a:cubicBezTo>
                      <a:cubicBezTo>
                        <a:pt x="130" y="54"/>
                        <a:pt x="109" y="79"/>
                        <a:pt x="88" y="104"/>
                      </a:cubicBezTo>
                      <a:cubicBezTo>
                        <a:pt x="84" y="108"/>
                        <a:pt x="80" y="113"/>
                        <a:pt x="76" y="117"/>
                      </a:cubicBezTo>
                      <a:cubicBezTo>
                        <a:pt x="74" y="120"/>
                        <a:pt x="74" y="126"/>
                        <a:pt x="76" y="128"/>
                      </a:cubicBezTo>
                      <a:cubicBezTo>
                        <a:pt x="76" y="129"/>
                        <a:pt x="77" y="130"/>
                        <a:pt x="78" y="130"/>
                      </a:cubicBezTo>
                      <a:cubicBezTo>
                        <a:pt x="82" y="130"/>
                        <a:pt x="85" y="130"/>
                        <a:pt x="89" y="127"/>
                      </a:cubicBezTo>
                      <a:cubicBezTo>
                        <a:pt x="105" y="107"/>
                        <a:pt x="122" y="88"/>
                        <a:pt x="138" y="68"/>
                      </a:cubicBezTo>
                      <a:cubicBezTo>
                        <a:pt x="139" y="68"/>
                        <a:pt x="139" y="67"/>
                        <a:pt x="140" y="66"/>
                      </a:cubicBezTo>
                      <a:cubicBezTo>
                        <a:pt x="145" y="71"/>
                        <a:pt x="150" y="75"/>
                        <a:pt x="155" y="79"/>
                      </a:cubicBezTo>
                      <a:cubicBezTo>
                        <a:pt x="150" y="85"/>
                        <a:pt x="146" y="90"/>
                        <a:pt x="141" y="96"/>
                      </a:cubicBezTo>
                      <a:cubicBezTo>
                        <a:pt x="128" y="111"/>
                        <a:pt x="115" y="127"/>
                        <a:pt x="101" y="142"/>
                      </a:cubicBezTo>
                      <a:cubicBezTo>
                        <a:pt x="97" y="147"/>
                        <a:pt x="93" y="149"/>
                        <a:pt x="87" y="149"/>
                      </a:cubicBezTo>
                      <a:cubicBezTo>
                        <a:pt x="81" y="149"/>
                        <a:pt x="75" y="149"/>
                        <a:pt x="68" y="149"/>
                      </a:cubicBezTo>
                      <a:cubicBezTo>
                        <a:pt x="62" y="149"/>
                        <a:pt x="58" y="146"/>
                        <a:pt x="57" y="140"/>
                      </a:cubicBezTo>
                      <a:cubicBezTo>
                        <a:pt x="56" y="133"/>
                        <a:pt x="56" y="127"/>
                        <a:pt x="55" y="120"/>
                      </a:cubicBezTo>
                      <a:cubicBezTo>
                        <a:pt x="54" y="115"/>
                        <a:pt x="56" y="110"/>
                        <a:pt x="59" y="107"/>
                      </a:cubicBezTo>
                      <a:cubicBezTo>
                        <a:pt x="85" y="76"/>
                        <a:pt x="112" y="45"/>
                        <a:pt x="138" y="14"/>
                      </a:cubicBezTo>
                      <a:cubicBezTo>
                        <a:pt x="149" y="1"/>
                        <a:pt x="164" y="0"/>
                        <a:pt x="176" y="11"/>
                      </a:cubicBezTo>
                      <a:cubicBezTo>
                        <a:pt x="184" y="18"/>
                        <a:pt x="192" y="24"/>
                        <a:pt x="200" y="31"/>
                      </a:cubicBezTo>
                      <a:cubicBezTo>
                        <a:pt x="212" y="42"/>
                        <a:pt x="213" y="57"/>
                        <a:pt x="203" y="70"/>
                      </a:cubicBezTo>
                      <a:cubicBezTo>
                        <a:pt x="167" y="111"/>
                        <a:pt x="131" y="153"/>
                        <a:pt x="96" y="195"/>
                      </a:cubicBezTo>
                      <a:cubicBezTo>
                        <a:pt x="90" y="202"/>
                        <a:pt x="82" y="205"/>
                        <a:pt x="73" y="205"/>
                      </a:cubicBezTo>
                      <a:cubicBezTo>
                        <a:pt x="59" y="205"/>
                        <a:pt x="44" y="205"/>
                        <a:pt x="30" y="205"/>
                      </a:cubicBezTo>
                      <a:cubicBezTo>
                        <a:pt x="18" y="205"/>
                        <a:pt x="10" y="198"/>
                        <a:pt x="8" y="185"/>
                      </a:cubicBezTo>
                      <a:cubicBezTo>
                        <a:pt x="6" y="172"/>
                        <a:pt x="4" y="158"/>
                        <a:pt x="2" y="145"/>
                      </a:cubicBezTo>
                      <a:cubicBezTo>
                        <a:pt x="0" y="135"/>
                        <a:pt x="3" y="127"/>
                        <a:pt x="9" y="120"/>
                      </a:cubicBezTo>
                      <a:cubicBezTo>
                        <a:pt x="23" y="103"/>
                        <a:pt x="37" y="87"/>
                        <a:pt x="51" y="70"/>
                      </a:cubicBezTo>
                      <a:cubicBezTo>
                        <a:pt x="69" y="49"/>
                        <a:pt x="88" y="28"/>
                        <a:pt x="106" y="6"/>
                      </a:cubicBezTo>
                      <a:cubicBezTo>
                        <a:pt x="106" y="6"/>
                        <a:pt x="107" y="5"/>
                        <a:pt x="107" y="5"/>
                      </a:cubicBezTo>
                      <a:close/>
                    </a:path>
                  </a:pathLst>
                </a:custGeom>
                <a:solidFill>
                  <a:schemeClr val="tx2">
                    <a:lumMod val="5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grpSp>
          <p:sp>
            <p:nvSpPr>
              <p:cNvPr id="34" name="Rechteck 33"/>
              <p:cNvSpPr/>
              <p:nvPr/>
            </p:nvSpPr>
            <p:spPr bwMode="gray">
              <a:xfrm>
                <a:off x="540006" y="3703807"/>
                <a:ext cx="2783646" cy="739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72000" tIns="72000" rIns="72000" bIns="144000" rtlCol="0" anchor="ctr" anchorCtr="0"/>
              <a:lstStyle/>
              <a:p>
                <a:pPr algn="ctr">
                  <a:lnSpc>
                    <a:spcPct val="80000"/>
                  </a:lnSpc>
                  <a:spcAft>
                    <a:spcPts val="1000"/>
                  </a:spcAft>
                </a:pPr>
                <a:r>
                  <a:rPr lang="en-US" sz="6000" dirty="0" smtClean="0">
                    <a:solidFill>
                      <a:schemeClr val="tx2">
                        <a:lumMod val="60000"/>
                        <a:lumOff val="40000"/>
                      </a:schemeClr>
                    </a:solidFill>
                    <a:latin typeface="Bebas Neue" panose="020B0506020202020201" pitchFamily="34" charset="0"/>
                  </a:rPr>
                  <a:t>12%</a:t>
                </a:r>
                <a:endParaRPr lang="en-US" sz="6000" dirty="0">
                  <a:solidFill>
                    <a:schemeClr val="tx2">
                      <a:lumMod val="60000"/>
                      <a:lumOff val="40000"/>
                    </a:schemeClr>
                  </a:solidFill>
                  <a:latin typeface="Bebas Neue" panose="020B0506020202020201" pitchFamily="34" charset="0"/>
                </a:endParaRPr>
              </a:p>
            </p:txBody>
          </p:sp>
        </p:grpSp>
        <p:sp>
          <p:nvSpPr>
            <p:cNvPr id="35" name="Rechteck 34"/>
            <p:cNvSpPr/>
            <p:nvPr/>
          </p:nvSpPr>
          <p:spPr bwMode="gray">
            <a:xfrm>
              <a:off x="540006" y="4327551"/>
              <a:ext cx="2783646" cy="10609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b" anchorCtr="0"/>
            <a:lstStyle/>
            <a:p>
              <a:pPr algn="ctr">
                <a:lnSpc>
                  <a:spcPct val="90000"/>
                </a:lnSpc>
                <a:spcAft>
                  <a:spcPts val="1000"/>
                </a:spcAft>
              </a:pPr>
              <a:r>
                <a:rPr lang="en-US" sz="1800" dirty="0" smtClean="0">
                  <a:solidFill>
                    <a:schemeClr val="bg1"/>
                  </a:solidFill>
                </a:rPr>
                <a:t>This text can be replaced with your own text. This is a placeholder text. </a:t>
              </a:r>
              <a:endParaRPr lang="en-US" sz="1800" dirty="0">
                <a:solidFill>
                  <a:schemeClr val="bg1"/>
                </a:solidFill>
              </a:endParaRPr>
            </a:p>
          </p:txBody>
        </p:sp>
      </p:grpSp>
      <p:grpSp>
        <p:nvGrpSpPr>
          <p:cNvPr id="13" name="Gruppieren 12"/>
          <p:cNvGrpSpPr/>
          <p:nvPr/>
        </p:nvGrpSpPr>
        <p:grpSpPr bwMode="gray">
          <a:xfrm>
            <a:off x="1159605" y="1985266"/>
            <a:ext cx="1498728" cy="1498728"/>
            <a:chOff x="1159605" y="1985266"/>
            <a:chExt cx="1498728" cy="1498728"/>
          </a:xfrm>
        </p:grpSpPr>
        <p:grpSp>
          <p:nvGrpSpPr>
            <p:cNvPr id="4" name="Gruppieren 3"/>
            <p:cNvGrpSpPr/>
            <p:nvPr/>
          </p:nvGrpSpPr>
          <p:grpSpPr bwMode="gray">
            <a:xfrm>
              <a:off x="1159605" y="1985266"/>
              <a:ext cx="1498728" cy="1498728"/>
              <a:chOff x="1159605" y="1515501"/>
              <a:chExt cx="1498728" cy="1498728"/>
            </a:xfrm>
          </p:grpSpPr>
          <p:sp>
            <p:nvSpPr>
              <p:cNvPr id="3" name="Ellipse 2"/>
              <p:cNvSpPr/>
              <p:nvPr/>
            </p:nvSpPr>
            <p:spPr bwMode="gray">
              <a:xfrm>
                <a:off x="1245410" y="1591318"/>
                <a:ext cx="1333612" cy="1333612"/>
              </a:xfrm>
              <a:prstGeom prst="ellipse">
                <a:avLst/>
              </a:prstGeom>
              <a:solidFill>
                <a:schemeClr val="tx2">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3" name="Ellipse 52"/>
              <p:cNvSpPr/>
              <p:nvPr/>
            </p:nvSpPr>
            <p:spPr bwMode="gray">
              <a:xfrm>
                <a:off x="1159605" y="1515501"/>
                <a:ext cx="1498728" cy="1498728"/>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40" name="METRO ICON - traffic"/>
            <p:cNvSpPr>
              <a:spLocks noChangeAspect="1" noEditPoints="1"/>
            </p:cNvSpPr>
            <p:nvPr/>
          </p:nvSpPr>
          <p:spPr bwMode="gray">
            <a:xfrm>
              <a:off x="1584715" y="2433384"/>
              <a:ext cx="655002" cy="602492"/>
            </a:xfrm>
            <a:custGeom>
              <a:avLst/>
              <a:gdLst>
                <a:gd name="T0" fmla="*/ 166 w 333"/>
                <a:gd name="T1" fmla="*/ 187 h 306"/>
                <a:gd name="T2" fmla="*/ 242 w 333"/>
                <a:gd name="T3" fmla="*/ 155 h 306"/>
                <a:gd name="T4" fmla="*/ 223 w 333"/>
                <a:gd name="T5" fmla="*/ 102 h 306"/>
                <a:gd name="T6" fmla="*/ 166 w 333"/>
                <a:gd name="T7" fmla="*/ 124 h 306"/>
                <a:gd name="T8" fmla="*/ 109 w 333"/>
                <a:gd name="T9" fmla="*/ 102 h 306"/>
                <a:gd name="T10" fmla="*/ 90 w 333"/>
                <a:gd name="T11" fmla="*/ 155 h 306"/>
                <a:gd name="T12" fmla="*/ 166 w 333"/>
                <a:gd name="T13" fmla="*/ 187 h 306"/>
                <a:gd name="T14" fmla="*/ 166 w 333"/>
                <a:gd name="T15" fmla="*/ 74 h 306"/>
                <a:gd name="T16" fmla="*/ 208 w 333"/>
                <a:gd name="T17" fmla="*/ 59 h 306"/>
                <a:gd name="T18" fmla="*/ 191 w 333"/>
                <a:gd name="T19" fmla="*/ 11 h 306"/>
                <a:gd name="T20" fmla="*/ 166 w 333"/>
                <a:gd name="T21" fmla="*/ 0 h 306"/>
                <a:gd name="T22" fmla="*/ 142 w 333"/>
                <a:gd name="T23" fmla="*/ 11 h 306"/>
                <a:gd name="T24" fmla="*/ 125 w 333"/>
                <a:gd name="T25" fmla="*/ 59 h 306"/>
                <a:gd name="T26" fmla="*/ 166 w 333"/>
                <a:gd name="T27" fmla="*/ 74 h 306"/>
                <a:gd name="T28" fmla="*/ 314 w 333"/>
                <a:gd name="T29" fmla="*/ 204 h 306"/>
                <a:gd name="T30" fmla="*/ 251 w 333"/>
                <a:gd name="T31" fmla="*/ 178 h 306"/>
                <a:gd name="T32" fmla="*/ 258 w 333"/>
                <a:gd name="T33" fmla="*/ 198 h 306"/>
                <a:gd name="T34" fmla="*/ 166 w 333"/>
                <a:gd name="T35" fmla="*/ 237 h 306"/>
                <a:gd name="T36" fmla="*/ 74 w 333"/>
                <a:gd name="T37" fmla="*/ 198 h 306"/>
                <a:gd name="T38" fmla="*/ 82 w 333"/>
                <a:gd name="T39" fmla="*/ 178 h 306"/>
                <a:gd name="T40" fmla="*/ 18 w 333"/>
                <a:gd name="T41" fmla="*/ 204 h 306"/>
                <a:gd name="T42" fmla="*/ 17 w 333"/>
                <a:gd name="T43" fmla="*/ 233 h 306"/>
                <a:gd name="T44" fmla="*/ 136 w 333"/>
                <a:gd name="T45" fmla="*/ 297 h 306"/>
                <a:gd name="T46" fmla="*/ 197 w 333"/>
                <a:gd name="T47" fmla="*/ 297 h 306"/>
                <a:gd name="T48" fmla="*/ 316 w 333"/>
                <a:gd name="T49" fmla="*/ 233 h 306"/>
                <a:gd name="T50" fmla="*/ 314 w 333"/>
                <a:gd name="T51" fmla="*/ 2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306">
                  <a:moveTo>
                    <a:pt x="166" y="187"/>
                  </a:moveTo>
                  <a:cubicBezTo>
                    <a:pt x="206" y="187"/>
                    <a:pt x="240" y="173"/>
                    <a:pt x="242" y="155"/>
                  </a:cubicBezTo>
                  <a:cubicBezTo>
                    <a:pt x="236" y="139"/>
                    <a:pt x="230" y="120"/>
                    <a:pt x="223" y="102"/>
                  </a:cubicBezTo>
                  <a:cubicBezTo>
                    <a:pt x="219" y="115"/>
                    <a:pt x="194" y="124"/>
                    <a:pt x="166" y="124"/>
                  </a:cubicBezTo>
                  <a:cubicBezTo>
                    <a:pt x="138" y="124"/>
                    <a:pt x="114" y="115"/>
                    <a:pt x="109" y="102"/>
                  </a:cubicBezTo>
                  <a:cubicBezTo>
                    <a:pt x="103" y="120"/>
                    <a:pt x="96" y="139"/>
                    <a:pt x="90" y="155"/>
                  </a:cubicBezTo>
                  <a:cubicBezTo>
                    <a:pt x="92" y="173"/>
                    <a:pt x="126" y="187"/>
                    <a:pt x="166" y="187"/>
                  </a:cubicBezTo>
                  <a:close/>
                  <a:moveTo>
                    <a:pt x="166" y="74"/>
                  </a:moveTo>
                  <a:cubicBezTo>
                    <a:pt x="185" y="74"/>
                    <a:pt x="203" y="68"/>
                    <a:pt x="208" y="59"/>
                  </a:cubicBezTo>
                  <a:cubicBezTo>
                    <a:pt x="201" y="39"/>
                    <a:pt x="195" y="22"/>
                    <a:pt x="191" y="11"/>
                  </a:cubicBezTo>
                  <a:cubicBezTo>
                    <a:pt x="188" y="4"/>
                    <a:pt x="177" y="0"/>
                    <a:pt x="166" y="0"/>
                  </a:cubicBezTo>
                  <a:cubicBezTo>
                    <a:pt x="156" y="0"/>
                    <a:pt x="144" y="4"/>
                    <a:pt x="142" y="11"/>
                  </a:cubicBezTo>
                  <a:cubicBezTo>
                    <a:pt x="138" y="22"/>
                    <a:pt x="132" y="39"/>
                    <a:pt x="125" y="59"/>
                  </a:cubicBezTo>
                  <a:cubicBezTo>
                    <a:pt x="130" y="68"/>
                    <a:pt x="147" y="74"/>
                    <a:pt x="166" y="74"/>
                  </a:cubicBezTo>
                  <a:close/>
                  <a:moveTo>
                    <a:pt x="314" y="204"/>
                  </a:moveTo>
                  <a:cubicBezTo>
                    <a:pt x="251" y="178"/>
                    <a:pt x="251" y="178"/>
                    <a:pt x="251" y="178"/>
                  </a:cubicBezTo>
                  <a:cubicBezTo>
                    <a:pt x="258" y="198"/>
                    <a:pt x="258" y="198"/>
                    <a:pt x="258" y="198"/>
                  </a:cubicBezTo>
                  <a:cubicBezTo>
                    <a:pt x="258" y="220"/>
                    <a:pt x="216" y="237"/>
                    <a:pt x="166" y="237"/>
                  </a:cubicBezTo>
                  <a:cubicBezTo>
                    <a:pt x="117" y="237"/>
                    <a:pt x="75" y="220"/>
                    <a:pt x="74" y="198"/>
                  </a:cubicBezTo>
                  <a:cubicBezTo>
                    <a:pt x="82" y="178"/>
                    <a:pt x="82" y="178"/>
                    <a:pt x="82" y="178"/>
                  </a:cubicBezTo>
                  <a:cubicBezTo>
                    <a:pt x="18" y="204"/>
                    <a:pt x="18" y="204"/>
                    <a:pt x="18" y="204"/>
                  </a:cubicBezTo>
                  <a:cubicBezTo>
                    <a:pt x="1" y="211"/>
                    <a:pt x="0" y="224"/>
                    <a:pt x="17" y="233"/>
                  </a:cubicBezTo>
                  <a:cubicBezTo>
                    <a:pt x="136" y="297"/>
                    <a:pt x="136" y="297"/>
                    <a:pt x="136" y="297"/>
                  </a:cubicBezTo>
                  <a:cubicBezTo>
                    <a:pt x="152" y="306"/>
                    <a:pt x="180" y="306"/>
                    <a:pt x="197" y="297"/>
                  </a:cubicBezTo>
                  <a:cubicBezTo>
                    <a:pt x="316" y="233"/>
                    <a:pt x="316" y="233"/>
                    <a:pt x="316" y="233"/>
                  </a:cubicBezTo>
                  <a:cubicBezTo>
                    <a:pt x="333" y="224"/>
                    <a:pt x="332" y="211"/>
                    <a:pt x="314" y="204"/>
                  </a:cubicBezTo>
                  <a:close/>
                </a:path>
              </a:pathLst>
            </a:custGeom>
            <a:solidFill>
              <a:schemeClr val="tx2">
                <a:lumMod val="5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432120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hteck 34"/>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4" name="Gruppieren 3"/>
          <p:cNvGrpSpPr/>
          <p:nvPr/>
        </p:nvGrpSpPr>
        <p:grpSpPr bwMode="gray">
          <a:xfrm>
            <a:off x="4430997" y="1512000"/>
            <a:ext cx="3321099" cy="4137914"/>
            <a:chOff x="4430997" y="1512000"/>
            <a:chExt cx="3321099" cy="4137914"/>
          </a:xfrm>
        </p:grpSpPr>
        <p:cxnSp>
          <p:nvCxnSpPr>
            <p:cNvPr id="34" name="Gerade Verbindung 33"/>
            <p:cNvCxnSpPr>
              <a:cxnSpLocks noChangeAspect="1"/>
            </p:cNvCxnSpPr>
            <p:nvPr/>
          </p:nvCxnSpPr>
          <p:spPr bwMode="gray">
            <a:xfrm>
              <a:off x="4437713" y="3634652"/>
              <a:ext cx="3314383" cy="0"/>
            </a:xfrm>
            <a:prstGeom prst="line">
              <a:avLst/>
            </a:prstGeom>
            <a:ln w="1905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grpSp>
          <p:nvGrpSpPr>
            <p:cNvPr id="60" name="Gruppieren 59"/>
            <p:cNvGrpSpPr/>
            <p:nvPr/>
          </p:nvGrpSpPr>
          <p:grpSpPr bwMode="gray">
            <a:xfrm>
              <a:off x="4949028" y="1512000"/>
              <a:ext cx="2291752" cy="996250"/>
              <a:chOff x="8550500" y="3358301"/>
              <a:chExt cx="2291752" cy="996250"/>
            </a:xfrm>
          </p:grpSpPr>
          <p:cxnSp>
            <p:nvCxnSpPr>
              <p:cNvPr id="61" name="Gerade Verbindung 60"/>
              <p:cNvCxnSpPr/>
              <p:nvPr/>
            </p:nvCxnSpPr>
            <p:spPr bwMode="gray">
              <a:xfrm flipV="1">
                <a:off x="9700931" y="4010062"/>
                <a:ext cx="0" cy="344489"/>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62" name="Rechteck 61"/>
              <p:cNvSpPr/>
              <p:nvPr/>
            </p:nvSpPr>
            <p:spPr bwMode="gray">
              <a:xfrm>
                <a:off x="8550500" y="3358301"/>
                <a:ext cx="2291752" cy="6517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dirty="0" smtClean="0">
                    <a:solidFill>
                      <a:schemeClr val="tx1"/>
                    </a:solidFill>
                  </a:rPr>
                  <a:t>This text can be replaced with your own text. </a:t>
                </a:r>
                <a:endParaRPr lang="en-US" dirty="0">
                  <a:solidFill>
                    <a:schemeClr val="tx1"/>
                  </a:solidFill>
                </a:endParaRPr>
              </a:p>
            </p:txBody>
          </p:sp>
        </p:grpSp>
        <p:grpSp>
          <p:nvGrpSpPr>
            <p:cNvPr id="63" name="Gruppieren 62"/>
            <p:cNvGrpSpPr/>
            <p:nvPr/>
          </p:nvGrpSpPr>
          <p:grpSpPr bwMode="gray">
            <a:xfrm>
              <a:off x="4949028" y="4755604"/>
              <a:ext cx="2291752" cy="894310"/>
              <a:chOff x="8550500" y="2955416"/>
              <a:chExt cx="2291752" cy="894310"/>
            </a:xfrm>
          </p:grpSpPr>
          <p:cxnSp>
            <p:nvCxnSpPr>
              <p:cNvPr id="64" name="Gerade Verbindung 63"/>
              <p:cNvCxnSpPr/>
              <p:nvPr/>
            </p:nvCxnSpPr>
            <p:spPr bwMode="gray">
              <a:xfrm>
                <a:off x="9700931" y="2955416"/>
                <a:ext cx="0" cy="344489"/>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65" name="Rechteck 64"/>
              <p:cNvSpPr/>
              <p:nvPr/>
            </p:nvSpPr>
            <p:spPr bwMode="gray">
              <a:xfrm>
                <a:off x="8550500" y="3358301"/>
                <a:ext cx="2291752" cy="491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sz="2400" dirty="0" smtClean="0">
                    <a:solidFill>
                      <a:schemeClr val="tx1"/>
                    </a:solidFill>
                    <a:latin typeface="Bebas Neue" panose="020B0506020202020201" pitchFamily="34" charset="0"/>
                  </a:rPr>
                  <a:t>PLACEHOLDER</a:t>
                </a:r>
                <a:endParaRPr lang="en-US" sz="2400" dirty="0">
                  <a:solidFill>
                    <a:schemeClr val="tx1"/>
                  </a:solidFill>
                  <a:latin typeface="Bebas Neue" panose="020B0506020202020201" pitchFamily="34" charset="0"/>
                </a:endParaRPr>
              </a:p>
            </p:txBody>
          </p:sp>
        </p:grpSp>
        <p:sp>
          <p:nvSpPr>
            <p:cNvPr id="96" name="Rechteck 95"/>
            <p:cNvSpPr/>
            <p:nvPr/>
          </p:nvSpPr>
          <p:spPr bwMode="gray">
            <a:xfrm>
              <a:off x="4430997" y="2508250"/>
              <a:ext cx="3321099" cy="11264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6000" dirty="0" smtClean="0">
                  <a:solidFill>
                    <a:schemeClr val="accent6"/>
                  </a:solidFill>
                  <a:latin typeface="Bebas Neue" panose="020B0506020202020201" pitchFamily="34" charset="0"/>
                </a:rPr>
                <a:t>12</a:t>
              </a:r>
              <a:r>
                <a:rPr lang="en-US" sz="4800" dirty="0" smtClean="0">
                  <a:solidFill>
                    <a:schemeClr val="accent6"/>
                  </a:solidFill>
                  <a:latin typeface="Bebas Neue" panose="020B0506020202020201" pitchFamily="34" charset="0"/>
                </a:rPr>
                <a:t>Mio.</a:t>
              </a:r>
              <a:endParaRPr lang="en-US" sz="2800" dirty="0">
                <a:solidFill>
                  <a:schemeClr val="accent6"/>
                </a:solidFill>
                <a:latin typeface="Bebas Neue" panose="020B0506020202020201" pitchFamily="34" charset="0"/>
              </a:endParaRPr>
            </a:p>
          </p:txBody>
        </p:sp>
        <p:sp>
          <p:nvSpPr>
            <p:cNvPr id="98" name="METRO ICON - letter"/>
            <p:cNvSpPr>
              <a:spLocks noChangeAspect="1" noEditPoints="1"/>
            </p:cNvSpPr>
            <p:nvPr/>
          </p:nvSpPr>
          <p:spPr bwMode="gray">
            <a:xfrm>
              <a:off x="5764519" y="4057490"/>
              <a:ext cx="669880" cy="492558"/>
            </a:xfrm>
            <a:custGeom>
              <a:avLst/>
              <a:gdLst>
                <a:gd name="T0" fmla="*/ 333 w 333"/>
                <a:gd name="T1" fmla="*/ 246 h 246"/>
                <a:gd name="T2" fmla="*/ 0 w 333"/>
                <a:gd name="T3" fmla="*/ 246 h 246"/>
                <a:gd name="T4" fmla="*/ 0 w 333"/>
                <a:gd name="T5" fmla="*/ 0 h 246"/>
                <a:gd name="T6" fmla="*/ 333 w 333"/>
                <a:gd name="T7" fmla="*/ 0 h 246"/>
                <a:gd name="T8" fmla="*/ 333 w 333"/>
                <a:gd name="T9" fmla="*/ 246 h 246"/>
                <a:gd name="T10" fmla="*/ 121 w 333"/>
                <a:gd name="T11" fmla="*/ 128 h 246"/>
                <a:gd name="T12" fmla="*/ 31 w 333"/>
                <a:gd name="T13" fmla="*/ 218 h 246"/>
                <a:gd name="T14" fmla="*/ 302 w 333"/>
                <a:gd name="T15" fmla="*/ 218 h 246"/>
                <a:gd name="T16" fmla="*/ 212 w 333"/>
                <a:gd name="T17" fmla="*/ 128 h 246"/>
                <a:gd name="T18" fmla="*/ 166 w 333"/>
                <a:gd name="T19" fmla="*/ 163 h 246"/>
                <a:gd name="T20" fmla="*/ 121 w 333"/>
                <a:gd name="T21" fmla="*/ 128 h 246"/>
                <a:gd name="T22" fmla="*/ 38 w 333"/>
                <a:gd name="T23" fmla="*/ 29 h 246"/>
                <a:gd name="T24" fmla="*/ 41 w 333"/>
                <a:gd name="T25" fmla="*/ 31 h 246"/>
                <a:gd name="T26" fmla="*/ 164 w 333"/>
                <a:gd name="T27" fmla="*/ 125 h 246"/>
                <a:gd name="T28" fmla="*/ 170 w 333"/>
                <a:gd name="T29" fmla="*/ 125 h 246"/>
                <a:gd name="T30" fmla="*/ 291 w 333"/>
                <a:gd name="T31" fmla="*/ 32 h 246"/>
                <a:gd name="T32" fmla="*/ 295 w 333"/>
                <a:gd name="T33" fmla="*/ 29 h 246"/>
                <a:gd name="T34" fmla="*/ 38 w 333"/>
                <a:gd name="T35" fmla="*/ 29 h 246"/>
                <a:gd name="T36" fmla="*/ 304 w 333"/>
                <a:gd name="T37" fmla="*/ 178 h 246"/>
                <a:gd name="T38" fmla="*/ 304 w 333"/>
                <a:gd name="T39" fmla="*/ 57 h 246"/>
                <a:gd name="T40" fmla="*/ 236 w 333"/>
                <a:gd name="T41" fmla="*/ 109 h 246"/>
                <a:gd name="T42" fmla="*/ 304 w 333"/>
                <a:gd name="T43" fmla="*/ 178 h 246"/>
                <a:gd name="T44" fmla="*/ 97 w 333"/>
                <a:gd name="T45" fmla="*/ 109 h 246"/>
                <a:gd name="T46" fmla="*/ 28 w 333"/>
                <a:gd name="T47" fmla="*/ 57 h 246"/>
                <a:gd name="T48" fmla="*/ 28 w 333"/>
                <a:gd name="T49" fmla="*/ 177 h 246"/>
                <a:gd name="T50" fmla="*/ 97 w 333"/>
                <a:gd name="T51" fmla="*/ 10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3" h="246">
                  <a:moveTo>
                    <a:pt x="333" y="246"/>
                  </a:moveTo>
                  <a:cubicBezTo>
                    <a:pt x="222" y="246"/>
                    <a:pt x="111" y="246"/>
                    <a:pt x="0" y="246"/>
                  </a:cubicBezTo>
                  <a:cubicBezTo>
                    <a:pt x="0" y="164"/>
                    <a:pt x="0" y="82"/>
                    <a:pt x="0" y="0"/>
                  </a:cubicBezTo>
                  <a:cubicBezTo>
                    <a:pt x="111" y="0"/>
                    <a:pt x="222" y="0"/>
                    <a:pt x="333" y="0"/>
                  </a:cubicBezTo>
                  <a:cubicBezTo>
                    <a:pt x="333" y="82"/>
                    <a:pt x="333" y="164"/>
                    <a:pt x="333" y="246"/>
                  </a:cubicBezTo>
                  <a:close/>
                  <a:moveTo>
                    <a:pt x="121" y="128"/>
                  </a:moveTo>
                  <a:cubicBezTo>
                    <a:pt x="91" y="159"/>
                    <a:pt x="61" y="189"/>
                    <a:pt x="31" y="218"/>
                  </a:cubicBezTo>
                  <a:cubicBezTo>
                    <a:pt x="121" y="218"/>
                    <a:pt x="212" y="218"/>
                    <a:pt x="302" y="218"/>
                  </a:cubicBezTo>
                  <a:cubicBezTo>
                    <a:pt x="272" y="188"/>
                    <a:pt x="242" y="158"/>
                    <a:pt x="212" y="128"/>
                  </a:cubicBezTo>
                  <a:cubicBezTo>
                    <a:pt x="197" y="139"/>
                    <a:pt x="182" y="151"/>
                    <a:pt x="166" y="163"/>
                  </a:cubicBezTo>
                  <a:cubicBezTo>
                    <a:pt x="151" y="151"/>
                    <a:pt x="135" y="139"/>
                    <a:pt x="121" y="128"/>
                  </a:cubicBezTo>
                  <a:close/>
                  <a:moveTo>
                    <a:pt x="38" y="29"/>
                  </a:moveTo>
                  <a:cubicBezTo>
                    <a:pt x="39" y="30"/>
                    <a:pt x="40" y="30"/>
                    <a:pt x="41" y="31"/>
                  </a:cubicBezTo>
                  <a:cubicBezTo>
                    <a:pt x="82" y="62"/>
                    <a:pt x="123" y="93"/>
                    <a:pt x="164" y="125"/>
                  </a:cubicBezTo>
                  <a:cubicBezTo>
                    <a:pt x="166" y="127"/>
                    <a:pt x="168" y="126"/>
                    <a:pt x="170" y="125"/>
                  </a:cubicBezTo>
                  <a:cubicBezTo>
                    <a:pt x="210" y="94"/>
                    <a:pt x="251" y="63"/>
                    <a:pt x="291" y="32"/>
                  </a:cubicBezTo>
                  <a:cubicBezTo>
                    <a:pt x="292" y="31"/>
                    <a:pt x="293" y="30"/>
                    <a:pt x="295" y="29"/>
                  </a:cubicBezTo>
                  <a:cubicBezTo>
                    <a:pt x="209" y="29"/>
                    <a:pt x="124" y="29"/>
                    <a:pt x="38" y="29"/>
                  </a:cubicBezTo>
                  <a:close/>
                  <a:moveTo>
                    <a:pt x="304" y="178"/>
                  </a:moveTo>
                  <a:cubicBezTo>
                    <a:pt x="304" y="138"/>
                    <a:pt x="304" y="98"/>
                    <a:pt x="304" y="57"/>
                  </a:cubicBezTo>
                  <a:cubicBezTo>
                    <a:pt x="281" y="75"/>
                    <a:pt x="258" y="92"/>
                    <a:pt x="236" y="109"/>
                  </a:cubicBezTo>
                  <a:cubicBezTo>
                    <a:pt x="259" y="132"/>
                    <a:pt x="282" y="155"/>
                    <a:pt x="304" y="178"/>
                  </a:cubicBezTo>
                  <a:close/>
                  <a:moveTo>
                    <a:pt x="97" y="109"/>
                  </a:moveTo>
                  <a:cubicBezTo>
                    <a:pt x="74" y="92"/>
                    <a:pt x="51" y="75"/>
                    <a:pt x="28" y="57"/>
                  </a:cubicBezTo>
                  <a:cubicBezTo>
                    <a:pt x="28" y="98"/>
                    <a:pt x="28" y="138"/>
                    <a:pt x="28" y="177"/>
                  </a:cubicBezTo>
                  <a:cubicBezTo>
                    <a:pt x="51" y="155"/>
                    <a:pt x="74" y="132"/>
                    <a:pt x="97" y="109"/>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3" name="Gruppieren 2"/>
          <p:cNvGrpSpPr/>
          <p:nvPr/>
        </p:nvGrpSpPr>
        <p:grpSpPr bwMode="gray">
          <a:xfrm>
            <a:off x="533493" y="1512000"/>
            <a:ext cx="3321099" cy="4137914"/>
            <a:chOff x="533493" y="1512000"/>
            <a:chExt cx="3321099" cy="4137914"/>
          </a:xfrm>
        </p:grpSpPr>
        <p:cxnSp>
          <p:nvCxnSpPr>
            <p:cNvPr id="32" name="Gerade Verbindung 31"/>
            <p:cNvCxnSpPr>
              <a:cxnSpLocks noChangeAspect="1"/>
            </p:cNvCxnSpPr>
            <p:nvPr/>
          </p:nvCxnSpPr>
          <p:spPr bwMode="gray">
            <a:xfrm>
              <a:off x="540209" y="3634652"/>
              <a:ext cx="3314383" cy="0"/>
            </a:xfrm>
            <a:prstGeom prst="line">
              <a:avLst/>
            </a:prstGeom>
            <a:ln w="1905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grpSp>
          <p:nvGrpSpPr>
            <p:cNvPr id="50" name="Gruppieren 49"/>
            <p:cNvGrpSpPr/>
            <p:nvPr/>
          </p:nvGrpSpPr>
          <p:grpSpPr bwMode="gray">
            <a:xfrm>
              <a:off x="1051524" y="1512000"/>
              <a:ext cx="2291752" cy="996250"/>
              <a:chOff x="8550500" y="3358301"/>
              <a:chExt cx="2291752" cy="996250"/>
            </a:xfrm>
          </p:grpSpPr>
          <p:cxnSp>
            <p:nvCxnSpPr>
              <p:cNvPr id="51" name="Gerade Verbindung 50"/>
              <p:cNvCxnSpPr/>
              <p:nvPr/>
            </p:nvCxnSpPr>
            <p:spPr bwMode="gray">
              <a:xfrm flipV="1">
                <a:off x="9700931" y="4010062"/>
                <a:ext cx="0" cy="344489"/>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52" name="Rechteck 51"/>
              <p:cNvSpPr/>
              <p:nvPr/>
            </p:nvSpPr>
            <p:spPr bwMode="gray">
              <a:xfrm>
                <a:off x="8550500" y="3358301"/>
                <a:ext cx="2291752" cy="6517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dirty="0" smtClean="0">
                    <a:solidFill>
                      <a:schemeClr val="tx1"/>
                    </a:solidFill>
                  </a:rPr>
                  <a:t>This text can be replaced with your own text. </a:t>
                </a:r>
                <a:endParaRPr lang="en-US" dirty="0">
                  <a:solidFill>
                    <a:schemeClr val="tx1"/>
                  </a:solidFill>
                </a:endParaRPr>
              </a:p>
            </p:txBody>
          </p:sp>
        </p:grpSp>
        <p:grpSp>
          <p:nvGrpSpPr>
            <p:cNvPr id="54" name="Gruppieren 53"/>
            <p:cNvGrpSpPr/>
            <p:nvPr/>
          </p:nvGrpSpPr>
          <p:grpSpPr bwMode="gray">
            <a:xfrm>
              <a:off x="1051524" y="4755604"/>
              <a:ext cx="2291752" cy="894310"/>
              <a:chOff x="8550500" y="2955416"/>
              <a:chExt cx="2291752" cy="894310"/>
            </a:xfrm>
          </p:grpSpPr>
          <p:cxnSp>
            <p:nvCxnSpPr>
              <p:cNvPr id="55" name="Gerade Verbindung 54"/>
              <p:cNvCxnSpPr/>
              <p:nvPr/>
            </p:nvCxnSpPr>
            <p:spPr bwMode="gray">
              <a:xfrm>
                <a:off x="9700931" y="2955416"/>
                <a:ext cx="0" cy="344489"/>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56" name="Rechteck 55"/>
              <p:cNvSpPr/>
              <p:nvPr/>
            </p:nvSpPr>
            <p:spPr bwMode="gray">
              <a:xfrm>
                <a:off x="8550500" y="3358301"/>
                <a:ext cx="2291752" cy="491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sz="2400" dirty="0" smtClean="0">
                    <a:solidFill>
                      <a:schemeClr val="tx1"/>
                    </a:solidFill>
                    <a:latin typeface="Bebas Neue" panose="020B0506020202020201" pitchFamily="34" charset="0"/>
                  </a:rPr>
                  <a:t>PLACEHOLDER</a:t>
                </a:r>
                <a:endParaRPr lang="en-US" sz="2400" dirty="0">
                  <a:solidFill>
                    <a:schemeClr val="tx1"/>
                  </a:solidFill>
                  <a:latin typeface="Bebas Neue" panose="020B0506020202020201" pitchFamily="34" charset="0"/>
                </a:endParaRPr>
              </a:p>
            </p:txBody>
          </p:sp>
        </p:grpSp>
        <p:sp>
          <p:nvSpPr>
            <p:cNvPr id="94" name="Rechteck 93"/>
            <p:cNvSpPr/>
            <p:nvPr/>
          </p:nvSpPr>
          <p:spPr bwMode="gray">
            <a:xfrm>
              <a:off x="533493" y="2508250"/>
              <a:ext cx="3321099" cy="11264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6000" dirty="0" smtClean="0">
                  <a:solidFill>
                    <a:schemeClr val="accent3"/>
                  </a:solidFill>
                  <a:latin typeface="Bebas Neue" panose="020B0506020202020201" pitchFamily="34" charset="0"/>
                </a:rPr>
                <a:t>23</a:t>
              </a:r>
              <a:r>
                <a:rPr lang="en-US" sz="4800" dirty="0" smtClean="0">
                  <a:solidFill>
                    <a:schemeClr val="accent3"/>
                  </a:solidFill>
                  <a:latin typeface="Bebas Neue" panose="020B0506020202020201" pitchFamily="34" charset="0"/>
                </a:rPr>
                <a:t>Mio.</a:t>
              </a:r>
              <a:endParaRPr lang="en-US" sz="2800" dirty="0">
                <a:solidFill>
                  <a:schemeClr val="accent3"/>
                </a:solidFill>
                <a:latin typeface="Bebas Neue" panose="020B0506020202020201" pitchFamily="34" charset="0"/>
              </a:endParaRPr>
            </a:p>
          </p:txBody>
        </p:sp>
        <p:sp>
          <p:nvSpPr>
            <p:cNvPr id="99" name="METRO ICON - speech 3"/>
            <p:cNvSpPr>
              <a:spLocks noChangeAspect="1" noEditPoints="1"/>
            </p:cNvSpPr>
            <p:nvPr/>
          </p:nvSpPr>
          <p:spPr bwMode="gray">
            <a:xfrm>
              <a:off x="1894539" y="4040734"/>
              <a:ext cx="599006" cy="532713"/>
            </a:xfrm>
            <a:custGeom>
              <a:avLst/>
              <a:gdLst>
                <a:gd name="T0" fmla="*/ 336 w 356"/>
                <a:gd name="T1" fmla="*/ 278 h 316"/>
                <a:gd name="T2" fmla="*/ 356 w 356"/>
                <a:gd name="T3" fmla="*/ 311 h 316"/>
                <a:gd name="T4" fmla="*/ 356 w 356"/>
                <a:gd name="T5" fmla="*/ 316 h 316"/>
                <a:gd name="T6" fmla="*/ 346 w 356"/>
                <a:gd name="T7" fmla="*/ 316 h 316"/>
                <a:gd name="T8" fmla="*/ 293 w 356"/>
                <a:gd name="T9" fmla="*/ 293 h 316"/>
                <a:gd name="T10" fmla="*/ 267 w 356"/>
                <a:gd name="T11" fmla="*/ 297 h 316"/>
                <a:gd name="T12" fmla="*/ 178 w 356"/>
                <a:gd name="T13" fmla="*/ 217 h 316"/>
                <a:gd name="T14" fmla="*/ 267 w 356"/>
                <a:gd name="T15" fmla="*/ 138 h 316"/>
                <a:gd name="T16" fmla="*/ 356 w 356"/>
                <a:gd name="T17" fmla="*/ 217 h 316"/>
                <a:gd name="T18" fmla="*/ 340 w 356"/>
                <a:gd name="T19" fmla="*/ 263 h 316"/>
                <a:gd name="T20" fmla="*/ 336 w 356"/>
                <a:gd name="T21" fmla="*/ 278 h 316"/>
                <a:gd name="T22" fmla="*/ 71 w 356"/>
                <a:gd name="T23" fmla="*/ 68 h 316"/>
                <a:gd name="T24" fmla="*/ 39 w 356"/>
                <a:gd name="T25" fmla="*/ 128 h 316"/>
                <a:gd name="T26" fmla="*/ 50 w 356"/>
                <a:gd name="T27" fmla="*/ 164 h 316"/>
                <a:gd name="T28" fmla="*/ 80 w 356"/>
                <a:gd name="T29" fmla="*/ 195 h 316"/>
                <a:gd name="T30" fmla="*/ 98 w 356"/>
                <a:gd name="T31" fmla="*/ 222 h 316"/>
                <a:gd name="T32" fmla="*/ 99 w 356"/>
                <a:gd name="T33" fmla="*/ 234 h 316"/>
                <a:gd name="T34" fmla="*/ 106 w 356"/>
                <a:gd name="T35" fmla="*/ 227 h 316"/>
                <a:gd name="T36" fmla="*/ 134 w 356"/>
                <a:gd name="T37" fmla="*/ 216 h 316"/>
                <a:gd name="T38" fmla="*/ 138 w 356"/>
                <a:gd name="T39" fmla="*/ 216 h 316"/>
                <a:gd name="T40" fmla="*/ 158 w 356"/>
                <a:gd name="T41" fmla="*/ 217 h 316"/>
                <a:gd name="T42" fmla="*/ 158 w 356"/>
                <a:gd name="T43" fmla="*/ 257 h 316"/>
                <a:gd name="T44" fmla="*/ 134 w 356"/>
                <a:gd name="T45" fmla="*/ 255 h 316"/>
                <a:gd name="T46" fmla="*/ 20 w 356"/>
                <a:gd name="T47" fmla="*/ 296 h 316"/>
                <a:gd name="T48" fmla="*/ 20 w 356"/>
                <a:gd name="T49" fmla="*/ 288 h 316"/>
                <a:gd name="T50" fmla="*/ 59 w 356"/>
                <a:gd name="T51" fmla="*/ 237 h 316"/>
                <a:gd name="T52" fmla="*/ 59 w 356"/>
                <a:gd name="T53" fmla="*/ 228 h 316"/>
                <a:gd name="T54" fmla="*/ 0 w 356"/>
                <a:gd name="T55" fmla="*/ 128 h 316"/>
                <a:gd name="T56" fmla="*/ 158 w 356"/>
                <a:gd name="T57" fmla="*/ 0 h 316"/>
                <a:gd name="T58" fmla="*/ 316 w 356"/>
                <a:gd name="T59" fmla="*/ 125 h 316"/>
                <a:gd name="T60" fmla="*/ 276 w 356"/>
                <a:gd name="T61" fmla="*/ 115 h 316"/>
                <a:gd name="T62" fmla="*/ 245 w 356"/>
                <a:gd name="T63" fmla="*/ 68 h 316"/>
                <a:gd name="T64" fmla="*/ 207 w 356"/>
                <a:gd name="T65" fmla="*/ 47 h 316"/>
                <a:gd name="T66" fmla="*/ 158 w 356"/>
                <a:gd name="T67" fmla="*/ 39 h 316"/>
                <a:gd name="T68" fmla="*/ 109 w 356"/>
                <a:gd name="T69" fmla="*/ 47 h 316"/>
                <a:gd name="T70" fmla="*/ 71 w 356"/>
                <a:gd name="T71" fmla="*/ 6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6" h="316">
                  <a:moveTo>
                    <a:pt x="336" y="278"/>
                  </a:moveTo>
                  <a:cubicBezTo>
                    <a:pt x="336" y="292"/>
                    <a:pt x="344" y="305"/>
                    <a:pt x="356" y="311"/>
                  </a:cubicBezTo>
                  <a:cubicBezTo>
                    <a:pt x="356" y="316"/>
                    <a:pt x="356" y="316"/>
                    <a:pt x="356" y="316"/>
                  </a:cubicBezTo>
                  <a:cubicBezTo>
                    <a:pt x="353" y="316"/>
                    <a:pt x="349" y="316"/>
                    <a:pt x="346" y="316"/>
                  </a:cubicBezTo>
                  <a:cubicBezTo>
                    <a:pt x="325" y="316"/>
                    <a:pt x="306" y="307"/>
                    <a:pt x="293" y="293"/>
                  </a:cubicBezTo>
                  <a:cubicBezTo>
                    <a:pt x="284" y="295"/>
                    <a:pt x="276" y="297"/>
                    <a:pt x="267" y="297"/>
                  </a:cubicBezTo>
                  <a:cubicBezTo>
                    <a:pt x="218" y="297"/>
                    <a:pt x="178" y="261"/>
                    <a:pt x="178" y="217"/>
                  </a:cubicBezTo>
                  <a:cubicBezTo>
                    <a:pt x="178" y="174"/>
                    <a:pt x="218" y="138"/>
                    <a:pt x="267" y="138"/>
                  </a:cubicBezTo>
                  <a:cubicBezTo>
                    <a:pt x="316" y="138"/>
                    <a:pt x="356" y="174"/>
                    <a:pt x="356" y="217"/>
                  </a:cubicBezTo>
                  <a:cubicBezTo>
                    <a:pt x="356" y="235"/>
                    <a:pt x="350" y="250"/>
                    <a:pt x="340" y="263"/>
                  </a:cubicBezTo>
                  <a:cubicBezTo>
                    <a:pt x="337" y="268"/>
                    <a:pt x="336" y="273"/>
                    <a:pt x="336" y="278"/>
                  </a:cubicBezTo>
                  <a:close/>
                  <a:moveTo>
                    <a:pt x="71" y="68"/>
                  </a:moveTo>
                  <a:cubicBezTo>
                    <a:pt x="51" y="85"/>
                    <a:pt x="39" y="106"/>
                    <a:pt x="39" y="128"/>
                  </a:cubicBezTo>
                  <a:cubicBezTo>
                    <a:pt x="39" y="141"/>
                    <a:pt x="43" y="153"/>
                    <a:pt x="50" y="164"/>
                  </a:cubicBezTo>
                  <a:cubicBezTo>
                    <a:pt x="57" y="176"/>
                    <a:pt x="67" y="187"/>
                    <a:pt x="80" y="195"/>
                  </a:cubicBezTo>
                  <a:cubicBezTo>
                    <a:pt x="90" y="202"/>
                    <a:pt x="96" y="211"/>
                    <a:pt x="98" y="222"/>
                  </a:cubicBezTo>
                  <a:cubicBezTo>
                    <a:pt x="98" y="226"/>
                    <a:pt x="99" y="230"/>
                    <a:pt x="99" y="234"/>
                  </a:cubicBezTo>
                  <a:cubicBezTo>
                    <a:pt x="101" y="232"/>
                    <a:pt x="103" y="230"/>
                    <a:pt x="106" y="227"/>
                  </a:cubicBezTo>
                  <a:cubicBezTo>
                    <a:pt x="113" y="220"/>
                    <a:pt x="123" y="216"/>
                    <a:pt x="134" y="216"/>
                  </a:cubicBezTo>
                  <a:cubicBezTo>
                    <a:pt x="135" y="216"/>
                    <a:pt x="137" y="216"/>
                    <a:pt x="138" y="216"/>
                  </a:cubicBezTo>
                  <a:cubicBezTo>
                    <a:pt x="145" y="217"/>
                    <a:pt x="152" y="217"/>
                    <a:pt x="158" y="217"/>
                  </a:cubicBezTo>
                  <a:cubicBezTo>
                    <a:pt x="158" y="257"/>
                    <a:pt x="158" y="257"/>
                    <a:pt x="158" y="257"/>
                  </a:cubicBezTo>
                  <a:cubicBezTo>
                    <a:pt x="150" y="257"/>
                    <a:pt x="142" y="256"/>
                    <a:pt x="134" y="255"/>
                  </a:cubicBezTo>
                  <a:cubicBezTo>
                    <a:pt x="100" y="289"/>
                    <a:pt x="59" y="296"/>
                    <a:pt x="20" y="296"/>
                  </a:cubicBezTo>
                  <a:cubicBezTo>
                    <a:pt x="20" y="288"/>
                    <a:pt x="20" y="288"/>
                    <a:pt x="20" y="288"/>
                  </a:cubicBezTo>
                  <a:cubicBezTo>
                    <a:pt x="41" y="278"/>
                    <a:pt x="59" y="259"/>
                    <a:pt x="59" y="237"/>
                  </a:cubicBezTo>
                  <a:cubicBezTo>
                    <a:pt x="59" y="234"/>
                    <a:pt x="59" y="231"/>
                    <a:pt x="59" y="228"/>
                  </a:cubicBezTo>
                  <a:cubicBezTo>
                    <a:pt x="23" y="205"/>
                    <a:pt x="0" y="169"/>
                    <a:pt x="0" y="128"/>
                  </a:cubicBezTo>
                  <a:cubicBezTo>
                    <a:pt x="0" y="57"/>
                    <a:pt x="71" y="0"/>
                    <a:pt x="158" y="0"/>
                  </a:cubicBezTo>
                  <a:cubicBezTo>
                    <a:pt x="244" y="0"/>
                    <a:pt x="314" y="56"/>
                    <a:pt x="316" y="125"/>
                  </a:cubicBezTo>
                  <a:cubicBezTo>
                    <a:pt x="304" y="120"/>
                    <a:pt x="290" y="116"/>
                    <a:pt x="276" y="115"/>
                  </a:cubicBezTo>
                  <a:cubicBezTo>
                    <a:pt x="272" y="98"/>
                    <a:pt x="261" y="81"/>
                    <a:pt x="245" y="68"/>
                  </a:cubicBezTo>
                  <a:cubicBezTo>
                    <a:pt x="234" y="59"/>
                    <a:pt x="221" y="52"/>
                    <a:pt x="207" y="47"/>
                  </a:cubicBezTo>
                  <a:cubicBezTo>
                    <a:pt x="192" y="42"/>
                    <a:pt x="175" y="39"/>
                    <a:pt x="158" y="39"/>
                  </a:cubicBezTo>
                  <a:cubicBezTo>
                    <a:pt x="141" y="39"/>
                    <a:pt x="125" y="42"/>
                    <a:pt x="109" y="47"/>
                  </a:cubicBezTo>
                  <a:cubicBezTo>
                    <a:pt x="95" y="52"/>
                    <a:pt x="82" y="59"/>
                    <a:pt x="71" y="68"/>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5" name="Gruppieren 4"/>
          <p:cNvGrpSpPr/>
          <p:nvPr/>
        </p:nvGrpSpPr>
        <p:grpSpPr bwMode="gray">
          <a:xfrm>
            <a:off x="8328501" y="1512000"/>
            <a:ext cx="3321099" cy="4137914"/>
            <a:chOff x="8328501" y="1512000"/>
            <a:chExt cx="3321099" cy="4137914"/>
          </a:xfrm>
        </p:grpSpPr>
        <p:cxnSp>
          <p:nvCxnSpPr>
            <p:cNvPr id="33" name="Gerade Verbindung 32"/>
            <p:cNvCxnSpPr>
              <a:cxnSpLocks noChangeAspect="1"/>
            </p:cNvCxnSpPr>
            <p:nvPr/>
          </p:nvCxnSpPr>
          <p:spPr bwMode="gray">
            <a:xfrm>
              <a:off x="8335217" y="3634652"/>
              <a:ext cx="3314383" cy="0"/>
            </a:xfrm>
            <a:prstGeom prst="line">
              <a:avLst/>
            </a:prstGeom>
            <a:ln w="1905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grpSp>
          <p:nvGrpSpPr>
            <p:cNvPr id="69" name="Gruppieren 68"/>
            <p:cNvGrpSpPr/>
            <p:nvPr/>
          </p:nvGrpSpPr>
          <p:grpSpPr bwMode="gray">
            <a:xfrm>
              <a:off x="8846532" y="1512000"/>
              <a:ext cx="2291752" cy="996250"/>
              <a:chOff x="8550500" y="3358301"/>
              <a:chExt cx="2291752" cy="996250"/>
            </a:xfrm>
          </p:grpSpPr>
          <p:cxnSp>
            <p:nvCxnSpPr>
              <p:cNvPr id="70" name="Gerade Verbindung 69"/>
              <p:cNvCxnSpPr/>
              <p:nvPr/>
            </p:nvCxnSpPr>
            <p:spPr bwMode="gray">
              <a:xfrm flipV="1">
                <a:off x="9700931" y="4010062"/>
                <a:ext cx="0" cy="344489"/>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71" name="Rechteck 70"/>
              <p:cNvSpPr/>
              <p:nvPr/>
            </p:nvSpPr>
            <p:spPr bwMode="gray">
              <a:xfrm>
                <a:off x="8550500" y="3358301"/>
                <a:ext cx="2291752" cy="6517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dirty="0" smtClean="0">
                    <a:solidFill>
                      <a:schemeClr val="tx1"/>
                    </a:solidFill>
                  </a:rPr>
                  <a:t>This text can be replaced with your own text. </a:t>
                </a:r>
                <a:endParaRPr lang="en-US" dirty="0">
                  <a:solidFill>
                    <a:schemeClr val="tx1"/>
                  </a:solidFill>
                </a:endParaRPr>
              </a:p>
            </p:txBody>
          </p:sp>
        </p:grpSp>
        <p:grpSp>
          <p:nvGrpSpPr>
            <p:cNvPr id="72" name="Gruppieren 71"/>
            <p:cNvGrpSpPr/>
            <p:nvPr/>
          </p:nvGrpSpPr>
          <p:grpSpPr bwMode="gray">
            <a:xfrm>
              <a:off x="8846532" y="4755604"/>
              <a:ext cx="2291752" cy="894310"/>
              <a:chOff x="8550500" y="2955416"/>
              <a:chExt cx="2291752" cy="894310"/>
            </a:xfrm>
          </p:grpSpPr>
          <p:cxnSp>
            <p:nvCxnSpPr>
              <p:cNvPr id="73" name="Gerade Verbindung 72"/>
              <p:cNvCxnSpPr/>
              <p:nvPr/>
            </p:nvCxnSpPr>
            <p:spPr bwMode="gray">
              <a:xfrm>
                <a:off x="9700931" y="2955416"/>
                <a:ext cx="0" cy="344489"/>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74" name="Rechteck 73"/>
              <p:cNvSpPr/>
              <p:nvPr/>
            </p:nvSpPr>
            <p:spPr bwMode="gray">
              <a:xfrm>
                <a:off x="8550500" y="3358301"/>
                <a:ext cx="2291752" cy="491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sz="2400" dirty="0" smtClean="0">
                    <a:solidFill>
                      <a:schemeClr val="tx1"/>
                    </a:solidFill>
                    <a:latin typeface="Bebas Neue" panose="020B0506020202020201" pitchFamily="34" charset="0"/>
                  </a:rPr>
                  <a:t>PLACEHOLDER</a:t>
                </a:r>
                <a:endParaRPr lang="en-US" sz="2400" dirty="0">
                  <a:solidFill>
                    <a:schemeClr val="tx1"/>
                  </a:solidFill>
                  <a:latin typeface="Bebas Neue" panose="020B0506020202020201" pitchFamily="34" charset="0"/>
                </a:endParaRPr>
              </a:p>
            </p:txBody>
          </p:sp>
        </p:grpSp>
        <p:sp>
          <p:nvSpPr>
            <p:cNvPr id="97" name="Rechteck 96"/>
            <p:cNvSpPr/>
            <p:nvPr/>
          </p:nvSpPr>
          <p:spPr bwMode="gray">
            <a:xfrm>
              <a:off x="8328501" y="2508250"/>
              <a:ext cx="3321099" cy="11264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6000" dirty="0" smtClean="0">
                  <a:solidFill>
                    <a:schemeClr val="tx2"/>
                  </a:solidFill>
                  <a:latin typeface="Bebas Neue" panose="020B0506020202020201" pitchFamily="34" charset="0"/>
                </a:rPr>
                <a:t>30</a:t>
              </a:r>
              <a:r>
                <a:rPr lang="en-US" sz="4800" dirty="0" smtClean="0">
                  <a:solidFill>
                    <a:schemeClr val="tx2"/>
                  </a:solidFill>
                  <a:latin typeface="Bebas Neue" panose="020B0506020202020201" pitchFamily="34" charset="0"/>
                </a:rPr>
                <a:t>Mio.</a:t>
              </a:r>
              <a:endParaRPr lang="en-US" sz="2800" dirty="0">
                <a:solidFill>
                  <a:schemeClr val="tx2"/>
                </a:solidFill>
                <a:latin typeface="Bebas Neue" panose="020B0506020202020201" pitchFamily="34" charset="0"/>
              </a:endParaRPr>
            </a:p>
          </p:txBody>
        </p:sp>
        <p:sp>
          <p:nvSpPr>
            <p:cNvPr id="100" name="METRO ICON - iphone"/>
            <p:cNvSpPr>
              <a:spLocks noChangeAspect="1" noEditPoints="1"/>
            </p:cNvSpPr>
            <p:nvPr/>
          </p:nvSpPr>
          <p:spPr bwMode="gray">
            <a:xfrm>
              <a:off x="9852986" y="4040734"/>
              <a:ext cx="287953" cy="532713"/>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en-US" dirty="0"/>
            </a:p>
          </p:txBody>
        </p:sp>
      </p:grpSp>
      <p:pic>
        <p:nvPicPr>
          <p:cNvPr id="30"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0951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hteck 2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4" name="Gruppieren 3"/>
          <p:cNvGrpSpPr/>
          <p:nvPr/>
        </p:nvGrpSpPr>
        <p:grpSpPr bwMode="gray">
          <a:xfrm>
            <a:off x="4437713" y="1869458"/>
            <a:ext cx="3314383" cy="3950317"/>
            <a:chOff x="4437713" y="1869458"/>
            <a:chExt cx="3314383" cy="3950317"/>
          </a:xfrm>
        </p:grpSpPr>
        <p:cxnSp>
          <p:nvCxnSpPr>
            <p:cNvPr id="27" name="Gerade Verbindung 26"/>
            <p:cNvCxnSpPr/>
            <p:nvPr/>
          </p:nvCxnSpPr>
          <p:spPr bwMode="gray">
            <a:xfrm>
              <a:off x="4437713" y="3634652"/>
              <a:ext cx="3314383" cy="0"/>
            </a:xfrm>
            <a:prstGeom prst="line">
              <a:avLst/>
            </a:prstGeom>
            <a:ln w="1905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8" name="Rechteck 7"/>
            <p:cNvSpPr/>
            <p:nvPr/>
          </p:nvSpPr>
          <p:spPr bwMode="gray">
            <a:xfrm>
              <a:off x="4703081" y="3873261"/>
              <a:ext cx="2783646" cy="19465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t" anchorCtr="0"/>
            <a:lstStyle/>
            <a:p>
              <a:pPr algn="ctr">
                <a:lnSpc>
                  <a:spcPct val="90000"/>
                </a:lnSpc>
                <a:spcAft>
                  <a:spcPts val="1000"/>
                </a:spcAft>
              </a:pPr>
              <a:r>
                <a:rPr lang="en-US" sz="3200" dirty="0" smtClean="0">
                  <a:solidFill>
                    <a:schemeClr val="accent6"/>
                  </a:solidFill>
                  <a:latin typeface="Bebas Neue" panose="020B0506020202020201" pitchFamily="34" charset="0"/>
                </a:rPr>
                <a:t>PLACEHOLDER</a:t>
              </a:r>
              <a:endParaRPr lang="en-US" sz="1800" dirty="0" smtClean="0">
                <a:solidFill>
                  <a:schemeClr val="accent6"/>
                </a:solidFill>
                <a:latin typeface="Bebas Neue" panose="020B0506020202020201" pitchFamily="34" charset="0"/>
              </a:endParaRPr>
            </a:p>
            <a:p>
              <a:pPr algn="ctr">
                <a:lnSpc>
                  <a:spcPct val="90000"/>
                </a:lnSpc>
                <a:spcAft>
                  <a:spcPts val="1000"/>
                </a:spcAft>
              </a:pPr>
              <a:r>
                <a:rPr lang="en-US" sz="1800" dirty="0" smtClean="0">
                  <a:solidFill>
                    <a:schemeClr val="tx1"/>
                  </a:solidFill>
                </a:rPr>
                <a:t>This text can be replaced with your own text. This is a placeholder text. </a:t>
              </a:r>
              <a:endParaRPr lang="en-US" sz="1800" dirty="0">
                <a:solidFill>
                  <a:schemeClr val="tx1"/>
                </a:solidFill>
              </a:endParaRPr>
            </a:p>
          </p:txBody>
        </p:sp>
        <p:grpSp>
          <p:nvGrpSpPr>
            <p:cNvPr id="72" name="Gruppieren 71"/>
            <p:cNvGrpSpPr/>
            <p:nvPr/>
          </p:nvGrpSpPr>
          <p:grpSpPr bwMode="gray">
            <a:xfrm>
              <a:off x="5345540" y="1869458"/>
              <a:ext cx="1498728" cy="1498728"/>
              <a:chOff x="1159605" y="1515501"/>
              <a:chExt cx="1498728" cy="1498728"/>
            </a:xfrm>
          </p:grpSpPr>
          <p:sp>
            <p:nvSpPr>
              <p:cNvPr id="73" name="Ellipse 72"/>
              <p:cNvSpPr/>
              <p:nvPr/>
            </p:nvSpPr>
            <p:spPr bwMode="gray">
              <a:xfrm>
                <a:off x="1245410" y="1591318"/>
                <a:ext cx="1333612" cy="1333612"/>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4800" dirty="0" smtClean="0">
                    <a:latin typeface="Bebas Neue" panose="020B0506020202020201" pitchFamily="34" charset="0"/>
                  </a:rPr>
                  <a:t>32%</a:t>
                </a:r>
                <a:endParaRPr lang="en-US" sz="4800" dirty="0">
                  <a:latin typeface="Bebas Neue" panose="020B0506020202020201" pitchFamily="34" charset="0"/>
                </a:endParaRPr>
              </a:p>
            </p:txBody>
          </p:sp>
          <p:sp>
            <p:nvSpPr>
              <p:cNvPr id="74" name="Ellipse 73"/>
              <p:cNvSpPr/>
              <p:nvPr/>
            </p:nvSpPr>
            <p:spPr bwMode="gray">
              <a:xfrm>
                <a:off x="1159605" y="1515501"/>
                <a:ext cx="1498728" cy="1498728"/>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grpSp>
        <p:nvGrpSpPr>
          <p:cNvPr id="3" name="Gruppieren 2"/>
          <p:cNvGrpSpPr/>
          <p:nvPr/>
        </p:nvGrpSpPr>
        <p:grpSpPr bwMode="gray">
          <a:xfrm>
            <a:off x="540209" y="1869458"/>
            <a:ext cx="3314383" cy="3950317"/>
            <a:chOff x="540209" y="1869458"/>
            <a:chExt cx="3314383" cy="3950317"/>
          </a:xfrm>
        </p:grpSpPr>
        <p:cxnSp>
          <p:nvCxnSpPr>
            <p:cNvPr id="25" name="Gerade Verbindung 24"/>
            <p:cNvCxnSpPr/>
            <p:nvPr/>
          </p:nvCxnSpPr>
          <p:spPr bwMode="gray">
            <a:xfrm>
              <a:off x="540209" y="3634652"/>
              <a:ext cx="3314383" cy="0"/>
            </a:xfrm>
            <a:prstGeom prst="line">
              <a:avLst/>
            </a:prstGeom>
            <a:ln w="1905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grpSp>
          <p:nvGrpSpPr>
            <p:cNvPr id="11" name="Gruppieren 10"/>
            <p:cNvGrpSpPr/>
            <p:nvPr/>
          </p:nvGrpSpPr>
          <p:grpSpPr bwMode="gray">
            <a:xfrm>
              <a:off x="1485613" y="1869458"/>
              <a:ext cx="1498728" cy="1498728"/>
              <a:chOff x="1159605" y="1515501"/>
              <a:chExt cx="1498728" cy="1498728"/>
            </a:xfrm>
          </p:grpSpPr>
          <p:sp>
            <p:nvSpPr>
              <p:cNvPr id="29" name="Ellipse 28"/>
              <p:cNvSpPr/>
              <p:nvPr/>
            </p:nvSpPr>
            <p:spPr bwMode="gray">
              <a:xfrm>
                <a:off x="1245410" y="1591318"/>
                <a:ext cx="1333612" cy="1333612"/>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4800" dirty="0" smtClean="0">
                    <a:latin typeface="Bebas Neue" panose="020B0506020202020201" pitchFamily="34" charset="0"/>
                  </a:rPr>
                  <a:t>32%</a:t>
                </a:r>
                <a:endParaRPr lang="en-US" sz="4800" dirty="0">
                  <a:latin typeface="Bebas Neue" panose="020B0506020202020201" pitchFamily="34" charset="0"/>
                </a:endParaRPr>
              </a:p>
            </p:txBody>
          </p:sp>
          <p:sp>
            <p:nvSpPr>
              <p:cNvPr id="30" name="Ellipse 29"/>
              <p:cNvSpPr/>
              <p:nvPr/>
            </p:nvSpPr>
            <p:spPr bwMode="gray">
              <a:xfrm>
                <a:off x="1159605" y="1515501"/>
                <a:ext cx="1498728" cy="1498728"/>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78" name="Rechteck 77"/>
            <p:cNvSpPr/>
            <p:nvPr/>
          </p:nvSpPr>
          <p:spPr bwMode="gray">
            <a:xfrm>
              <a:off x="843154" y="3873261"/>
              <a:ext cx="2783646" cy="19465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t" anchorCtr="0"/>
            <a:lstStyle/>
            <a:p>
              <a:pPr algn="ctr">
                <a:lnSpc>
                  <a:spcPct val="90000"/>
                </a:lnSpc>
                <a:spcAft>
                  <a:spcPts val="1000"/>
                </a:spcAft>
              </a:pPr>
              <a:r>
                <a:rPr lang="en-US" sz="3200" dirty="0" smtClean="0">
                  <a:solidFill>
                    <a:schemeClr val="accent3"/>
                  </a:solidFill>
                  <a:latin typeface="Bebas Neue" panose="020B0506020202020201" pitchFamily="34" charset="0"/>
                </a:rPr>
                <a:t>PLACEHOLDER</a:t>
              </a:r>
              <a:endParaRPr lang="en-US" sz="1800" dirty="0" smtClean="0">
                <a:solidFill>
                  <a:schemeClr val="accent3"/>
                </a:solidFill>
                <a:latin typeface="Bebas Neue" panose="020B0506020202020201" pitchFamily="34" charset="0"/>
              </a:endParaRPr>
            </a:p>
            <a:p>
              <a:pPr algn="ctr">
                <a:lnSpc>
                  <a:spcPct val="90000"/>
                </a:lnSpc>
                <a:spcAft>
                  <a:spcPts val="1000"/>
                </a:spcAft>
              </a:pPr>
              <a:r>
                <a:rPr lang="en-US" sz="1800" dirty="0" smtClean="0">
                  <a:solidFill>
                    <a:schemeClr val="tx1"/>
                  </a:solidFill>
                </a:rPr>
                <a:t>This text can be replaced with your own text. This is a placeholder text. </a:t>
              </a:r>
              <a:endParaRPr lang="en-US" sz="1800" dirty="0">
                <a:solidFill>
                  <a:schemeClr val="tx1"/>
                </a:solidFill>
              </a:endParaRPr>
            </a:p>
          </p:txBody>
        </p:sp>
      </p:grpSp>
      <p:grpSp>
        <p:nvGrpSpPr>
          <p:cNvPr id="5" name="Gruppieren 4"/>
          <p:cNvGrpSpPr/>
          <p:nvPr/>
        </p:nvGrpSpPr>
        <p:grpSpPr bwMode="gray">
          <a:xfrm>
            <a:off x="8335217" y="1869458"/>
            <a:ext cx="3314383" cy="3950317"/>
            <a:chOff x="8335217" y="1869458"/>
            <a:chExt cx="3314383" cy="3950317"/>
          </a:xfrm>
        </p:grpSpPr>
        <p:cxnSp>
          <p:nvCxnSpPr>
            <p:cNvPr id="26" name="Gerade Verbindung 25"/>
            <p:cNvCxnSpPr/>
            <p:nvPr/>
          </p:nvCxnSpPr>
          <p:spPr bwMode="gray">
            <a:xfrm>
              <a:off x="8335217" y="3634652"/>
              <a:ext cx="3314383" cy="0"/>
            </a:xfrm>
            <a:prstGeom prst="line">
              <a:avLst/>
            </a:prstGeom>
            <a:ln w="1905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grpSp>
          <p:nvGrpSpPr>
            <p:cNvPr id="75" name="Gruppieren 74"/>
            <p:cNvGrpSpPr/>
            <p:nvPr/>
          </p:nvGrpSpPr>
          <p:grpSpPr bwMode="gray">
            <a:xfrm>
              <a:off x="9243044" y="1869458"/>
              <a:ext cx="1498728" cy="1498728"/>
              <a:chOff x="1159605" y="1515501"/>
              <a:chExt cx="1498728" cy="1498728"/>
            </a:xfrm>
          </p:grpSpPr>
          <p:sp>
            <p:nvSpPr>
              <p:cNvPr id="76" name="Ellipse 75"/>
              <p:cNvSpPr/>
              <p:nvPr/>
            </p:nvSpPr>
            <p:spPr bwMode="gray">
              <a:xfrm>
                <a:off x="1245410" y="1591318"/>
                <a:ext cx="1333612" cy="1333612"/>
              </a:xfrm>
              <a:prstGeom prst="ellipse">
                <a:avLst/>
              </a:prstGeom>
              <a:solidFill>
                <a:schemeClr val="tx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4800" dirty="0" smtClean="0">
                    <a:latin typeface="Bebas Neue" panose="020B0506020202020201" pitchFamily="34" charset="0"/>
                  </a:rPr>
                  <a:t>32%</a:t>
                </a:r>
                <a:endParaRPr lang="en-US" sz="4800" dirty="0">
                  <a:latin typeface="Bebas Neue" panose="020B0506020202020201" pitchFamily="34" charset="0"/>
                </a:endParaRPr>
              </a:p>
            </p:txBody>
          </p:sp>
          <p:sp>
            <p:nvSpPr>
              <p:cNvPr id="77" name="Ellipse 76"/>
              <p:cNvSpPr/>
              <p:nvPr/>
            </p:nvSpPr>
            <p:spPr bwMode="gray">
              <a:xfrm>
                <a:off x="1159605" y="1515501"/>
                <a:ext cx="1498728" cy="1498728"/>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79" name="Rechteck 78"/>
            <p:cNvSpPr/>
            <p:nvPr/>
          </p:nvSpPr>
          <p:spPr bwMode="gray">
            <a:xfrm>
              <a:off x="8603832" y="3873261"/>
              <a:ext cx="2783646" cy="19465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t" anchorCtr="0"/>
            <a:lstStyle/>
            <a:p>
              <a:pPr algn="ctr">
                <a:lnSpc>
                  <a:spcPct val="90000"/>
                </a:lnSpc>
                <a:spcAft>
                  <a:spcPts val="1000"/>
                </a:spcAft>
              </a:pPr>
              <a:r>
                <a:rPr lang="en-US" sz="3200" dirty="0" smtClean="0">
                  <a:solidFill>
                    <a:schemeClr val="tx2"/>
                  </a:solidFill>
                  <a:latin typeface="Bebas Neue" panose="020B0506020202020201" pitchFamily="34" charset="0"/>
                </a:rPr>
                <a:t>PLACEHOLDER</a:t>
              </a:r>
              <a:endParaRPr lang="en-US" sz="1800" dirty="0" smtClean="0">
                <a:solidFill>
                  <a:schemeClr val="tx2"/>
                </a:solidFill>
                <a:latin typeface="Bebas Neue" panose="020B0506020202020201" pitchFamily="34" charset="0"/>
              </a:endParaRPr>
            </a:p>
            <a:p>
              <a:pPr algn="ctr">
                <a:lnSpc>
                  <a:spcPct val="90000"/>
                </a:lnSpc>
                <a:spcAft>
                  <a:spcPts val="1000"/>
                </a:spcAft>
              </a:pPr>
              <a:r>
                <a:rPr lang="en-US" sz="1800" dirty="0" smtClean="0">
                  <a:solidFill>
                    <a:schemeClr val="tx1"/>
                  </a:solidFill>
                </a:rPr>
                <a:t>This text can be replaced with your own text. This is a placeholder text. </a:t>
              </a:r>
              <a:endParaRPr lang="en-US" sz="1800" dirty="0">
                <a:solidFill>
                  <a:schemeClr val="tx1"/>
                </a:solidFill>
              </a:endParaRPr>
            </a:p>
          </p:txBody>
        </p:sp>
      </p:grpSp>
    </p:spTree>
    <p:extLst>
      <p:ext uri="{BB962C8B-B14F-4D97-AF65-F5344CB8AC3E}">
        <p14:creationId xmlns:p14="http://schemas.microsoft.com/office/powerpoint/2010/main" val="1297487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Bildplatzhalter 7"/>
          <p:cNvPicPr>
            <a:picLocks noChangeAspect="1"/>
          </p:cNvPicPr>
          <p:nvPr/>
        </p:nvPicPr>
        <p:blipFill>
          <a:blip r:embed="rId2">
            <a:extLst>
              <a:ext uri="{28A0092B-C50C-407E-A947-70E740481C1C}">
                <a14:useLocalDpi xmlns:a14="http://schemas.microsoft.com/office/drawing/2010/main" val="0"/>
              </a:ext>
            </a:extLst>
          </a:blip>
          <a:srcRect t="7807" b="7807"/>
          <a:stretch>
            <a:fillRect/>
          </a:stretch>
        </p:blipFill>
        <p:spPr bwMode="gray">
          <a:xfrm>
            <a:off x="0" y="0"/>
            <a:ext cx="12190413" cy="6858000"/>
          </a:xfrm>
          <a:prstGeom prst="rect">
            <a:avLst/>
          </a:prstGeom>
        </p:spPr>
      </p:pic>
      <p:sp>
        <p:nvSpPr>
          <p:cNvPr id="63" name="Rechteck 62"/>
          <p:cNvSpPr/>
          <p:nvPr/>
        </p:nvSpPr>
        <p:spPr bwMode="gray">
          <a:xfrm>
            <a:off x="4227" y="0"/>
            <a:ext cx="12197808" cy="6858000"/>
          </a:xfrm>
          <a:prstGeom prst="rect">
            <a:avLst/>
          </a:prstGeom>
          <a:solidFill>
            <a:schemeClr val="accent1">
              <a:lumMod val="7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grpSp>
        <p:nvGrpSpPr>
          <p:cNvPr id="3" name="Gruppieren 2"/>
          <p:cNvGrpSpPr/>
          <p:nvPr/>
        </p:nvGrpSpPr>
        <p:grpSpPr bwMode="gray">
          <a:xfrm>
            <a:off x="540209" y="1457121"/>
            <a:ext cx="3354396" cy="4365359"/>
            <a:chOff x="540209" y="1457121"/>
            <a:chExt cx="3354396" cy="4365359"/>
          </a:xfrm>
        </p:grpSpPr>
        <p:sp>
          <p:nvSpPr>
            <p:cNvPr id="5" name="Rechteck 4"/>
            <p:cNvSpPr/>
            <p:nvPr/>
          </p:nvSpPr>
          <p:spPr bwMode="gray">
            <a:xfrm>
              <a:off x="569552" y="1457121"/>
              <a:ext cx="3321099" cy="6682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800"/>
                </a:spcAft>
              </a:pPr>
              <a:r>
                <a:rPr lang="en-US" sz="4400" dirty="0" smtClean="0">
                  <a:solidFill>
                    <a:schemeClr val="bg1"/>
                  </a:solidFill>
                  <a:latin typeface="Bebas Neue" panose="020B0506020202020201" pitchFamily="34" charset="0"/>
                </a:rPr>
                <a:t>1500 </a:t>
              </a:r>
              <a:r>
                <a:rPr lang="en-US" sz="3200" dirty="0" smtClean="0">
                  <a:solidFill>
                    <a:schemeClr val="bg1"/>
                  </a:solidFill>
                  <a:latin typeface="Bebas Neue" panose="020B0506020202020201" pitchFamily="34" charset="0"/>
                </a:rPr>
                <a:t>K.</a:t>
              </a:r>
              <a:endParaRPr lang="en-US" sz="2400" dirty="0">
                <a:solidFill>
                  <a:schemeClr val="bg1"/>
                </a:solidFill>
                <a:latin typeface="Bebas Neue" panose="020B0506020202020201" pitchFamily="34" charset="0"/>
              </a:endParaRPr>
            </a:p>
          </p:txBody>
        </p:sp>
        <p:sp>
          <p:nvSpPr>
            <p:cNvPr id="18" name="Rechteck 17"/>
            <p:cNvSpPr/>
            <p:nvPr/>
          </p:nvSpPr>
          <p:spPr bwMode="gray">
            <a:xfrm>
              <a:off x="573506" y="5154274"/>
              <a:ext cx="3321099" cy="6682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800"/>
                </a:spcAft>
              </a:pPr>
              <a:r>
                <a:rPr lang="en-US" sz="4400" dirty="0" smtClean="0">
                  <a:solidFill>
                    <a:schemeClr val="bg1"/>
                  </a:solidFill>
                  <a:latin typeface="Bebas Neue" panose="020B0506020202020201" pitchFamily="34" charset="0"/>
                </a:rPr>
                <a:t>1 </a:t>
              </a:r>
              <a:r>
                <a:rPr lang="en-US" sz="3200" dirty="0" smtClean="0">
                  <a:solidFill>
                    <a:schemeClr val="bg1"/>
                  </a:solidFill>
                  <a:latin typeface="Bebas Neue" panose="020B0506020202020201" pitchFamily="34" charset="0"/>
                </a:rPr>
                <a:t>M.</a:t>
              </a:r>
              <a:endParaRPr lang="en-US" sz="2400" dirty="0">
                <a:solidFill>
                  <a:schemeClr val="bg1"/>
                </a:solidFill>
                <a:latin typeface="Bebas Neue" panose="020B0506020202020201" pitchFamily="34" charset="0"/>
              </a:endParaRPr>
            </a:p>
          </p:txBody>
        </p:sp>
        <p:sp>
          <p:nvSpPr>
            <p:cNvPr id="25" name="Rechteck 24"/>
            <p:cNvSpPr/>
            <p:nvPr/>
          </p:nvSpPr>
          <p:spPr bwMode="gray">
            <a:xfrm>
              <a:off x="580199" y="3011746"/>
              <a:ext cx="3310180" cy="6229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ct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a:t>
              </a:r>
              <a:endParaRPr lang="en-US" dirty="0">
                <a:solidFill>
                  <a:schemeClr val="bg1"/>
                </a:solidFill>
              </a:endParaRPr>
            </a:p>
          </p:txBody>
        </p:sp>
        <p:cxnSp>
          <p:nvCxnSpPr>
            <p:cNvPr id="41" name="Gerade Verbindung 40"/>
            <p:cNvCxnSpPr/>
            <p:nvPr/>
          </p:nvCxnSpPr>
          <p:spPr bwMode="gray">
            <a:xfrm>
              <a:off x="540209" y="3634652"/>
              <a:ext cx="3314383" cy="0"/>
            </a:xfrm>
            <a:prstGeom prst="line">
              <a:avLst/>
            </a:prstGeom>
            <a:ln w="1905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3" name="METRO ICON - dropbox"/>
            <p:cNvSpPr>
              <a:spLocks noChangeAspect="1" noEditPoints="1"/>
            </p:cNvSpPr>
            <p:nvPr/>
          </p:nvSpPr>
          <p:spPr bwMode="gray">
            <a:xfrm>
              <a:off x="1938063" y="2291920"/>
              <a:ext cx="555758" cy="537477"/>
            </a:xfrm>
            <a:custGeom>
              <a:avLst/>
              <a:gdLst>
                <a:gd name="T0" fmla="*/ 92 w 304"/>
                <a:gd name="T1" fmla="*/ 0 h 294"/>
                <a:gd name="T2" fmla="*/ 0 w 304"/>
                <a:gd name="T3" fmla="*/ 60 h 294"/>
                <a:gd name="T4" fmla="*/ 63 w 304"/>
                <a:gd name="T5" fmla="*/ 108 h 294"/>
                <a:gd name="T6" fmla="*/ 0 w 304"/>
                <a:gd name="T7" fmla="*/ 157 h 294"/>
                <a:gd name="T8" fmla="*/ 92 w 304"/>
                <a:gd name="T9" fmla="*/ 212 h 294"/>
                <a:gd name="T10" fmla="*/ 153 w 304"/>
                <a:gd name="T11" fmla="*/ 166 h 294"/>
                <a:gd name="T12" fmla="*/ 213 w 304"/>
                <a:gd name="T13" fmla="*/ 212 h 294"/>
                <a:gd name="T14" fmla="*/ 304 w 304"/>
                <a:gd name="T15" fmla="*/ 157 h 294"/>
                <a:gd name="T16" fmla="*/ 245 w 304"/>
                <a:gd name="T17" fmla="*/ 107 h 294"/>
                <a:gd name="T18" fmla="*/ 304 w 304"/>
                <a:gd name="T19" fmla="*/ 57 h 294"/>
                <a:gd name="T20" fmla="*/ 215 w 304"/>
                <a:gd name="T21" fmla="*/ 0 h 294"/>
                <a:gd name="T22" fmla="*/ 153 w 304"/>
                <a:gd name="T23" fmla="*/ 51 h 294"/>
                <a:gd name="T24" fmla="*/ 92 w 304"/>
                <a:gd name="T25" fmla="*/ 0 h 294"/>
                <a:gd name="T26" fmla="*/ 153 w 304"/>
                <a:gd name="T27" fmla="*/ 53 h 294"/>
                <a:gd name="T28" fmla="*/ 244 w 304"/>
                <a:gd name="T29" fmla="*/ 106 h 294"/>
                <a:gd name="T30" fmla="*/ 154 w 304"/>
                <a:gd name="T31" fmla="*/ 164 h 294"/>
                <a:gd name="T32" fmla="*/ 65 w 304"/>
                <a:gd name="T33" fmla="*/ 108 h 294"/>
                <a:gd name="T34" fmla="*/ 153 w 304"/>
                <a:gd name="T35" fmla="*/ 53 h 294"/>
                <a:gd name="T36" fmla="*/ 153 w 304"/>
                <a:gd name="T37" fmla="*/ 53 h 294"/>
                <a:gd name="T38" fmla="*/ 153 w 304"/>
                <a:gd name="T39" fmla="*/ 180 h 294"/>
                <a:gd name="T40" fmla="*/ 99 w 304"/>
                <a:gd name="T41" fmla="*/ 220 h 294"/>
                <a:gd name="T42" fmla="*/ 93 w 304"/>
                <a:gd name="T43" fmla="*/ 226 h 294"/>
                <a:gd name="T44" fmla="*/ 86 w 304"/>
                <a:gd name="T45" fmla="*/ 222 h 294"/>
                <a:gd name="T46" fmla="*/ 64 w 304"/>
                <a:gd name="T47" fmla="*/ 208 h 294"/>
                <a:gd name="T48" fmla="*/ 64 w 304"/>
                <a:gd name="T49" fmla="*/ 234 h 294"/>
                <a:gd name="T50" fmla="*/ 152 w 304"/>
                <a:gd name="T51" fmla="*/ 294 h 294"/>
                <a:gd name="T52" fmla="*/ 242 w 304"/>
                <a:gd name="T53" fmla="*/ 235 h 294"/>
                <a:gd name="T54" fmla="*/ 242 w 304"/>
                <a:gd name="T55" fmla="*/ 208 h 294"/>
                <a:gd name="T56" fmla="*/ 219 w 304"/>
                <a:gd name="T57" fmla="*/ 222 h 294"/>
                <a:gd name="T58" fmla="*/ 213 w 304"/>
                <a:gd name="T59" fmla="*/ 226 h 294"/>
                <a:gd name="T60" fmla="*/ 206 w 304"/>
                <a:gd name="T61" fmla="*/ 220 h 294"/>
                <a:gd name="T62" fmla="*/ 153 w 304"/>
                <a:gd name="T63" fmla="*/ 180 h 294"/>
                <a:gd name="T64" fmla="*/ 153 w 304"/>
                <a:gd name="T65" fmla="*/ 18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94">
                  <a:moveTo>
                    <a:pt x="92" y="0"/>
                  </a:moveTo>
                  <a:lnTo>
                    <a:pt x="0" y="60"/>
                  </a:lnTo>
                  <a:lnTo>
                    <a:pt x="63" y="108"/>
                  </a:lnTo>
                  <a:lnTo>
                    <a:pt x="0" y="157"/>
                  </a:lnTo>
                  <a:lnTo>
                    <a:pt x="92" y="212"/>
                  </a:lnTo>
                  <a:lnTo>
                    <a:pt x="153" y="166"/>
                  </a:lnTo>
                  <a:lnTo>
                    <a:pt x="213" y="212"/>
                  </a:lnTo>
                  <a:lnTo>
                    <a:pt x="304" y="157"/>
                  </a:lnTo>
                  <a:lnTo>
                    <a:pt x="245" y="107"/>
                  </a:lnTo>
                  <a:lnTo>
                    <a:pt x="304" y="57"/>
                  </a:lnTo>
                  <a:lnTo>
                    <a:pt x="215" y="0"/>
                  </a:lnTo>
                  <a:lnTo>
                    <a:pt x="153" y="51"/>
                  </a:lnTo>
                  <a:lnTo>
                    <a:pt x="92" y="0"/>
                  </a:lnTo>
                  <a:close/>
                  <a:moveTo>
                    <a:pt x="153" y="53"/>
                  </a:moveTo>
                  <a:lnTo>
                    <a:pt x="244" y="106"/>
                  </a:lnTo>
                  <a:lnTo>
                    <a:pt x="154" y="164"/>
                  </a:lnTo>
                  <a:lnTo>
                    <a:pt x="65" y="108"/>
                  </a:lnTo>
                  <a:lnTo>
                    <a:pt x="153" y="53"/>
                  </a:lnTo>
                  <a:lnTo>
                    <a:pt x="153" y="53"/>
                  </a:lnTo>
                  <a:close/>
                  <a:moveTo>
                    <a:pt x="153" y="180"/>
                  </a:moveTo>
                  <a:lnTo>
                    <a:pt x="99" y="220"/>
                  </a:lnTo>
                  <a:lnTo>
                    <a:pt x="93" y="226"/>
                  </a:lnTo>
                  <a:lnTo>
                    <a:pt x="86" y="222"/>
                  </a:lnTo>
                  <a:lnTo>
                    <a:pt x="64" y="208"/>
                  </a:lnTo>
                  <a:lnTo>
                    <a:pt x="64" y="234"/>
                  </a:lnTo>
                  <a:lnTo>
                    <a:pt x="152" y="294"/>
                  </a:lnTo>
                  <a:lnTo>
                    <a:pt x="242" y="235"/>
                  </a:lnTo>
                  <a:lnTo>
                    <a:pt x="242" y="208"/>
                  </a:lnTo>
                  <a:lnTo>
                    <a:pt x="219" y="222"/>
                  </a:lnTo>
                  <a:lnTo>
                    <a:pt x="213" y="226"/>
                  </a:lnTo>
                  <a:lnTo>
                    <a:pt x="206" y="220"/>
                  </a:lnTo>
                  <a:lnTo>
                    <a:pt x="153" y="180"/>
                  </a:lnTo>
                  <a:lnTo>
                    <a:pt x="153" y="1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9" name="Rechteck 58"/>
            <p:cNvSpPr/>
            <p:nvPr/>
          </p:nvSpPr>
          <p:spPr bwMode="gray">
            <a:xfrm>
              <a:off x="580199" y="3634652"/>
              <a:ext cx="3310180" cy="6229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b" anchorCtr="0"/>
            <a:lstStyle/>
            <a:p>
              <a:pPr algn="ct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a:t>
              </a:r>
              <a:endParaRPr lang="en-US" dirty="0">
                <a:solidFill>
                  <a:schemeClr val="bg1"/>
                </a:solidFill>
              </a:endParaRPr>
            </a:p>
          </p:txBody>
        </p:sp>
        <p:sp>
          <p:nvSpPr>
            <p:cNvPr id="64" name="METRO ICON - world 1"/>
            <p:cNvSpPr>
              <a:spLocks noChangeAspect="1" noEditPoints="1"/>
            </p:cNvSpPr>
            <p:nvPr/>
          </p:nvSpPr>
          <p:spPr bwMode="gray">
            <a:xfrm>
              <a:off x="1940603" y="4450742"/>
              <a:ext cx="589372" cy="589372"/>
            </a:xfrm>
            <a:custGeom>
              <a:avLst/>
              <a:gdLst>
                <a:gd name="T0" fmla="*/ 232 w 272"/>
                <a:gd name="T1" fmla="*/ 40 h 272"/>
                <a:gd name="T2" fmla="*/ 272 w 272"/>
                <a:gd name="T3" fmla="*/ 136 h 272"/>
                <a:gd name="T4" fmla="*/ 232 w 272"/>
                <a:gd name="T5" fmla="*/ 233 h 272"/>
                <a:gd name="T6" fmla="*/ 136 w 272"/>
                <a:gd name="T7" fmla="*/ 272 h 272"/>
                <a:gd name="T8" fmla="*/ 39 w 272"/>
                <a:gd name="T9" fmla="*/ 233 h 272"/>
                <a:gd name="T10" fmla="*/ 0 w 272"/>
                <a:gd name="T11" fmla="*/ 136 h 272"/>
                <a:gd name="T12" fmla="*/ 39 w 272"/>
                <a:gd name="T13" fmla="*/ 40 h 272"/>
                <a:gd name="T14" fmla="*/ 136 w 272"/>
                <a:gd name="T15" fmla="*/ 0 h 272"/>
                <a:gd name="T16" fmla="*/ 232 w 272"/>
                <a:gd name="T17" fmla="*/ 40 h 272"/>
                <a:gd name="T18" fmla="*/ 220 w 272"/>
                <a:gd name="T19" fmla="*/ 221 h 272"/>
                <a:gd name="T20" fmla="*/ 252 w 272"/>
                <a:gd name="T21" fmla="*/ 160 h 272"/>
                <a:gd name="T22" fmla="*/ 243 w 272"/>
                <a:gd name="T23" fmla="*/ 156 h 272"/>
                <a:gd name="T24" fmla="*/ 212 w 272"/>
                <a:gd name="T25" fmla="*/ 142 h 272"/>
                <a:gd name="T26" fmla="*/ 179 w 272"/>
                <a:gd name="T27" fmla="*/ 153 h 272"/>
                <a:gd name="T28" fmla="*/ 201 w 272"/>
                <a:gd name="T29" fmla="*/ 162 h 272"/>
                <a:gd name="T30" fmla="*/ 169 w 272"/>
                <a:gd name="T31" fmla="*/ 238 h 272"/>
                <a:gd name="T32" fmla="*/ 129 w 272"/>
                <a:gd name="T33" fmla="*/ 234 h 272"/>
                <a:gd name="T34" fmla="*/ 108 w 272"/>
                <a:gd name="T35" fmla="*/ 172 h 272"/>
                <a:gd name="T36" fmla="*/ 63 w 272"/>
                <a:gd name="T37" fmla="*/ 147 h 272"/>
                <a:gd name="T38" fmla="*/ 85 w 272"/>
                <a:gd name="T39" fmla="*/ 104 h 272"/>
                <a:gd name="T40" fmla="*/ 142 w 272"/>
                <a:gd name="T41" fmla="*/ 123 h 272"/>
                <a:gd name="T42" fmla="*/ 171 w 272"/>
                <a:gd name="T43" fmla="*/ 104 h 272"/>
                <a:gd name="T44" fmla="*/ 170 w 272"/>
                <a:gd name="T45" fmla="*/ 85 h 272"/>
                <a:gd name="T46" fmla="*/ 157 w 272"/>
                <a:gd name="T47" fmla="*/ 106 h 272"/>
                <a:gd name="T48" fmla="*/ 112 w 272"/>
                <a:gd name="T49" fmla="*/ 86 h 272"/>
                <a:gd name="T50" fmla="*/ 100 w 272"/>
                <a:gd name="T51" fmla="*/ 88 h 272"/>
                <a:gd name="T52" fmla="*/ 99 w 272"/>
                <a:gd name="T53" fmla="*/ 76 h 272"/>
                <a:gd name="T54" fmla="*/ 118 w 272"/>
                <a:gd name="T55" fmla="*/ 65 h 272"/>
                <a:gd name="T56" fmla="*/ 147 w 272"/>
                <a:gd name="T57" fmla="*/ 65 h 272"/>
                <a:gd name="T58" fmla="*/ 135 w 272"/>
                <a:gd name="T59" fmla="*/ 56 h 272"/>
                <a:gd name="T60" fmla="*/ 157 w 272"/>
                <a:gd name="T61" fmla="*/ 32 h 272"/>
                <a:gd name="T62" fmla="*/ 168 w 272"/>
                <a:gd name="T63" fmla="*/ 30 h 272"/>
                <a:gd name="T64" fmla="*/ 187 w 272"/>
                <a:gd name="T65" fmla="*/ 29 h 272"/>
                <a:gd name="T66" fmla="*/ 136 w 272"/>
                <a:gd name="T67" fmla="*/ 17 h 272"/>
                <a:gd name="T68" fmla="*/ 65 w 272"/>
                <a:gd name="T69" fmla="*/ 41 h 272"/>
                <a:gd name="T70" fmla="*/ 68 w 272"/>
                <a:gd name="T71" fmla="*/ 51 h 272"/>
                <a:gd name="T72" fmla="*/ 32 w 272"/>
                <a:gd name="T73" fmla="*/ 77 h 272"/>
                <a:gd name="T74" fmla="*/ 18 w 272"/>
                <a:gd name="T75" fmla="*/ 120 h 272"/>
                <a:gd name="T76" fmla="*/ 30 w 272"/>
                <a:gd name="T77" fmla="*/ 134 h 272"/>
                <a:gd name="T78" fmla="*/ 18 w 272"/>
                <a:gd name="T79" fmla="*/ 156 h 272"/>
                <a:gd name="T80" fmla="*/ 51 w 272"/>
                <a:gd name="T81" fmla="*/ 221 h 272"/>
                <a:gd name="T82" fmla="*/ 136 w 272"/>
                <a:gd name="T83" fmla="*/ 255 h 272"/>
                <a:gd name="T84" fmla="*/ 220 w 272"/>
                <a:gd name="T85" fmla="*/ 22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2" h="272">
                  <a:moveTo>
                    <a:pt x="232" y="40"/>
                  </a:moveTo>
                  <a:cubicBezTo>
                    <a:pt x="257" y="66"/>
                    <a:pt x="272" y="100"/>
                    <a:pt x="272" y="136"/>
                  </a:cubicBezTo>
                  <a:cubicBezTo>
                    <a:pt x="272" y="173"/>
                    <a:pt x="257" y="207"/>
                    <a:pt x="232" y="233"/>
                  </a:cubicBezTo>
                  <a:cubicBezTo>
                    <a:pt x="206" y="258"/>
                    <a:pt x="172" y="272"/>
                    <a:pt x="136" y="272"/>
                  </a:cubicBezTo>
                  <a:cubicBezTo>
                    <a:pt x="99" y="272"/>
                    <a:pt x="65" y="258"/>
                    <a:pt x="39" y="233"/>
                  </a:cubicBezTo>
                  <a:cubicBezTo>
                    <a:pt x="14" y="207"/>
                    <a:pt x="0" y="173"/>
                    <a:pt x="0" y="136"/>
                  </a:cubicBezTo>
                  <a:cubicBezTo>
                    <a:pt x="0" y="100"/>
                    <a:pt x="14" y="66"/>
                    <a:pt x="39" y="40"/>
                  </a:cubicBezTo>
                  <a:cubicBezTo>
                    <a:pt x="65" y="15"/>
                    <a:pt x="99" y="0"/>
                    <a:pt x="136" y="0"/>
                  </a:cubicBezTo>
                  <a:cubicBezTo>
                    <a:pt x="172" y="0"/>
                    <a:pt x="206" y="15"/>
                    <a:pt x="232" y="40"/>
                  </a:cubicBezTo>
                  <a:close/>
                  <a:moveTo>
                    <a:pt x="220" y="221"/>
                  </a:moveTo>
                  <a:cubicBezTo>
                    <a:pt x="236" y="204"/>
                    <a:pt x="248" y="183"/>
                    <a:pt x="252" y="160"/>
                  </a:cubicBezTo>
                  <a:cubicBezTo>
                    <a:pt x="249" y="166"/>
                    <a:pt x="245" y="167"/>
                    <a:pt x="243" y="156"/>
                  </a:cubicBezTo>
                  <a:cubicBezTo>
                    <a:pt x="241" y="136"/>
                    <a:pt x="223" y="149"/>
                    <a:pt x="212" y="142"/>
                  </a:cubicBezTo>
                  <a:cubicBezTo>
                    <a:pt x="200" y="150"/>
                    <a:pt x="174" y="127"/>
                    <a:pt x="179" y="153"/>
                  </a:cubicBezTo>
                  <a:cubicBezTo>
                    <a:pt x="185" y="165"/>
                    <a:pt x="216" y="137"/>
                    <a:pt x="201" y="162"/>
                  </a:cubicBezTo>
                  <a:cubicBezTo>
                    <a:pt x="191" y="179"/>
                    <a:pt x="165" y="218"/>
                    <a:pt x="169" y="238"/>
                  </a:cubicBezTo>
                  <a:cubicBezTo>
                    <a:pt x="169" y="267"/>
                    <a:pt x="139" y="244"/>
                    <a:pt x="129" y="234"/>
                  </a:cubicBezTo>
                  <a:cubicBezTo>
                    <a:pt x="122" y="215"/>
                    <a:pt x="126" y="181"/>
                    <a:pt x="108" y="172"/>
                  </a:cubicBezTo>
                  <a:cubicBezTo>
                    <a:pt x="88" y="171"/>
                    <a:pt x="71" y="169"/>
                    <a:pt x="63" y="147"/>
                  </a:cubicBezTo>
                  <a:cubicBezTo>
                    <a:pt x="59" y="131"/>
                    <a:pt x="68" y="107"/>
                    <a:pt x="85" y="104"/>
                  </a:cubicBezTo>
                  <a:cubicBezTo>
                    <a:pt x="110" y="88"/>
                    <a:pt x="119" y="122"/>
                    <a:pt x="142" y="123"/>
                  </a:cubicBezTo>
                  <a:cubicBezTo>
                    <a:pt x="150" y="115"/>
                    <a:pt x="169" y="113"/>
                    <a:pt x="171" y="104"/>
                  </a:cubicBezTo>
                  <a:cubicBezTo>
                    <a:pt x="156" y="101"/>
                    <a:pt x="191" y="91"/>
                    <a:pt x="170" y="85"/>
                  </a:cubicBezTo>
                  <a:cubicBezTo>
                    <a:pt x="158" y="87"/>
                    <a:pt x="151" y="97"/>
                    <a:pt x="157" y="106"/>
                  </a:cubicBezTo>
                  <a:cubicBezTo>
                    <a:pt x="134" y="112"/>
                    <a:pt x="134" y="74"/>
                    <a:pt x="112" y="86"/>
                  </a:cubicBezTo>
                  <a:cubicBezTo>
                    <a:pt x="112" y="105"/>
                    <a:pt x="77" y="92"/>
                    <a:pt x="100" y="88"/>
                  </a:cubicBezTo>
                  <a:cubicBezTo>
                    <a:pt x="108" y="85"/>
                    <a:pt x="87" y="75"/>
                    <a:pt x="99" y="76"/>
                  </a:cubicBezTo>
                  <a:cubicBezTo>
                    <a:pt x="104" y="76"/>
                    <a:pt x="123" y="69"/>
                    <a:pt x="118" y="65"/>
                  </a:cubicBezTo>
                  <a:cubicBezTo>
                    <a:pt x="128" y="59"/>
                    <a:pt x="137" y="81"/>
                    <a:pt x="147" y="65"/>
                  </a:cubicBezTo>
                  <a:cubicBezTo>
                    <a:pt x="155" y="52"/>
                    <a:pt x="144" y="50"/>
                    <a:pt x="135" y="56"/>
                  </a:cubicBezTo>
                  <a:cubicBezTo>
                    <a:pt x="130" y="50"/>
                    <a:pt x="144" y="38"/>
                    <a:pt x="157" y="32"/>
                  </a:cubicBezTo>
                  <a:cubicBezTo>
                    <a:pt x="161" y="31"/>
                    <a:pt x="165" y="30"/>
                    <a:pt x="168" y="30"/>
                  </a:cubicBezTo>
                  <a:cubicBezTo>
                    <a:pt x="174" y="37"/>
                    <a:pt x="186" y="39"/>
                    <a:pt x="187" y="29"/>
                  </a:cubicBezTo>
                  <a:cubicBezTo>
                    <a:pt x="171" y="21"/>
                    <a:pt x="154" y="17"/>
                    <a:pt x="136" y="17"/>
                  </a:cubicBezTo>
                  <a:cubicBezTo>
                    <a:pt x="110" y="17"/>
                    <a:pt x="85" y="26"/>
                    <a:pt x="65" y="41"/>
                  </a:cubicBezTo>
                  <a:cubicBezTo>
                    <a:pt x="70" y="43"/>
                    <a:pt x="73" y="47"/>
                    <a:pt x="68" y="51"/>
                  </a:cubicBezTo>
                  <a:cubicBezTo>
                    <a:pt x="64" y="63"/>
                    <a:pt x="47" y="79"/>
                    <a:pt x="32" y="77"/>
                  </a:cubicBezTo>
                  <a:cubicBezTo>
                    <a:pt x="25" y="90"/>
                    <a:pt x="20" y="104"/>
                    <a:pt x="18" y="120"/>
                  </a:cubicBezTo>
                  <a:cubicBezTo>
                    <a:pt x="30" y="124"/>
                    <a:pt x="33" y="132"/>
                    <a:pt x="30" y="134"/>
                  </a:cubicBezTo>
                  <a:cubicBezTo>
                    <a:pt x="24" y="140"/>
                    <a:pt x="20" y="147"/>
                    <a:pt x="18" y="156"/>
                  </a:cubicBezTo>
                  <a:cubicBezTo>
                    <a:pt x="22" y="180"/>
                    <a:pt x="34" y="203"/>
                    <a:pt x="51" y="221"/>
                  </a:cubicBezTo>
                  <a:cubicBezTo>
                    <a:pt x="74" y="243"/>
                    <a:pt x="104" y="255"/>
                    <a:pt x="136" y="255"/>
                  </a:cubicBezTo>
                  <a:cubicBezTo>
                    <a:pt x="167" y="255"/>
                    <a:pt x="197" y="243"/>
                    <a:pt x="220" y="221"/>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4" name="Gruppieren 3"/>
          <p:cNvGrpSpPr/>
          <p:nvPr/>
        </p:nvGrpSpPr>
        <p:grpSpPr bwMode="gray">
          <a:xfrm>
            <a:off x="4367722" y="1457121"/>
            <a:ext cx="3474761" cy="4365359"/>
            <a:chOff x="4367722" y="1457121"/>
            <a:chExt cx="3474761" cy="4365359"/>
          </a:xfrm>
        </p:grpSpPr>
        <p:sp>
          <p:nvSpPr>
            <p:cNvPr id="7" name="Rechteck 6"/>
            <p:cNvSpPr/>
            <p:nvPr/>
          </p:nvSpPr>
          <p:spPr bwMode="gray">
            <a:xfrm>
              <a:off x="4367722" y="1457121"/>
              <a:ext cx="3470819" cy="6682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800"/>
                </a:spcAft>
              </a:pPr>
              <a:r>
                <a:rPr lang="en-US" sz="4400" dirty="0" smtClean="0">
                  <a:solidFill>
                    <a:schemeClr val="bg1"/>
                  </a:solidFill>
                  <a:latin typeface="Bebas Neue" panose="020B0506020202020201" pitchFamily="34" charset="0"/>
                </a:rPr>
                <a:t>5 </a:t>
              </a:r>
              <a:r>
                <a:rPr lang="en-US" sz="3200" dirty="0" smtClean="0">
                  <a:solidFill>
                    <a:schemeClr val="bg1"/>
                  </a:solidFill>
                  <a:latin typeface="Bebas Neue" panose="020B0506020202020201" pitchFamily="34" charset="0"/>
                </a:rPr>
                <a:t>M.</a:t>
              </a:r>
              <a:endParaRPr lang="en-US" sz="2400" dirty="0">
                <a:solidFill>
                  <a:schemeClr val="bg1"/>
                </a:solidFill>
                <a:latin typeface="Bebas Neue" panose="020B0506020202020201" pitchFamily="34" charset="0"/>
              </a:endParaRPr>
            </a:p>
          </p:txBody>
        </p:sp>
        <p:sp>
          <p:nvSpPr>
            <p:cNvPr id="20" name="Rechteck 19"/>
            <p:cNvSpPr/>
            <p:nvPr/>
          </p:nvSpPr>
          <p:spPr bwMode="gray">
            <a:xfrm>
              <a:off x="4371664" y="5154274"/>
              <a:ext cx="3470819" cy="6682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800"/>
                </a:spcAft>
              </a:pPr>
              <a:r>
                <a:rPr lang="en-US" sz="4400" dirty="0" smtClean="0">
                  <a:solidFill>
                    <a:schemeClr val="bg1"/>
                  </a:solidFill>
                  <a:latin typeface="Bebas Neue" panose="020B0506020202020201" pitchFamily="34" charset="0"/>
                </a:rPr>
                <a:t>320,000 </a:t>
              </a:r>
              <a:r>
                <a:rPr lang="en-US" sz="3200" dirty="0" smtClean="0">
                  <a:solidFill>
                    <a:schemeClr val="bg1"/>
                  </a:solidFill>
                  <a:latin typeface="Bebas Neue" panose="020B0506020202020201" pitchFamily="34" charset="0"/>
                </a:rPr>
                <a:t>k.</a:t>
              </a:r>
              <a:endParaRPr lang="en-US" sz="2400" dirty="0">
                <a:solidFill>
                  <a:schemeClr val="bg1"/>
                </a:solidFill>
                <a:latin typeface="Bebas Neue" panose="020B0506020202020201" pitchFamily="34" charset="0"/>
              </a:endParaRPr>
            </a:p>
          </p:txBody>
        </p:sp>
        <p:grpSp>
          <p:nvGrpSpPr>
            <p:cNvPr id="45" name="METRO ICON - laptop 2"/>
            <p:cNvGrpSpPr>
              <a:grpSpLocks noChangeAspect="1"/>
            </p:cNvGrpSpPr>
            <p:nvPr/>
          </p:nvGrpSpPr>
          <p:grpSpPr bwMode="gray">
            <a:xfrm>
              <a:off x="5667515" y="2274096"/>
              <a:ext cx="835951" cy="552090"/>
              <a:chOff x="5836655" y="-796250"/>
              <a:chExt cx="716072" cy="472918"/>
            </a:xfrm>
            <a:solidFill>
              <a:schemeClr val="bg1"/>
            </a:solidFill>
          </p:grpSpPr>
          <p:sp>
            <p:nvSpPr>
              <p:cNvPr id="46" name="Freeform 2"/>
              <p:cNvSpPr>
                <a:spLocks noEditPoints="1"/>
              </p:cNvSpPr>
              <p:nvPr/>
            </p:nvSpPr>
            <p:spPr bwMode="gray">
              <a:xfrm>
                <a:off x="5901348" y="-796250"/>
                <a:ext cx="588918" cy="390381"/>
              </a:xfrm>
              <a:custGeom>
                <a:avLst/>
                <a:gdLst>
                  <a:gd name="T0" fmla="*/ 371 w 371"/>
                  <a:gd name="T1" fmla="*/ 246 h 246"/>
                  <a:gd name="T2" fmla="*/ 0 w 371"/>
                  <a:gd name="T3" fmla="*/ 246 h 246"/>
                  <a:gd name="T4" fmla="*/ 0 w 371"/>
                  <a:gd name="T5" fmla="*/ 240 h 246"/>
                  <a:gd name="T6" fmla="*/ 0 w 371"/>
                  <a:gd name="T7" fmla="*/ 26 h 246"/>
                  <a:gd name="T8" fmla="*/ 26 w 371"/>
                  <a:gd name="T9" fmla="*/ 0 h 246"/>
                  <a:gd name="T10" fmla="*/ 346 w 371"/>
                  <a:gd name="T11" fmla="*/ 0 h 246"/>
                  <a:gd name="T12" fmla="*/ 371 w 371"/>
                  <a:gd name="T13" fmla="*/ 25 h 246"/>
                  <a:gd name="T14" fmla="*/ 371 w 371"/>
                  <a:gd name="T15" fmla="*/ 240 h 246"/>
                  <a:gd name="T16" fmla="*/ 371 w 371"/>
                  <a:gd name="T17" fmla="*/ 246 h 246"/>
                  <a:gd name="T18" fmla="*/ 30 w 371"/>
                  <a:gd name="T19" fmla="*/ 216 h 246"/>
                  <a:gd name="T20" fmla="*/ 342 w 371"/>
                  <a:gd name="T21" fmla="*/ 216 h 246"/>
                  <a:gd name="T22" fmla="*/ 342 w 371"/>
                  <a:gd name="T23" fmla="*/ 30 h 246"/>
                  <a:gd name="T24" fmla="*/ 30 w 371"/>
                  <a:gd name="T25" fmla="*/ 30 h 246"/>
                  <a:gd name="T26" fmla="*/ 30 w 371"/>
                  <a:gd name="T27" fmla="*/ 21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1" h="246">
                    <a:moveTo>
                      <a:pt x="371" y="246"/>
                    </a:moveTo>
                    <a:cubicBezTo>
                      <a:pt x="248" y="246"/>
                      <a:pt x="124" y="246"/>
                      <a:pt x="0" y="246"/>
                    </a:cubicBezTo>
                    <a:cubicBezTo>
                      <a:pt x="0" y="244"/>
                      <a:pt x="0" y="242"/>
                      <a:pt x="0" y="240"/>
                    </a:cubicBezTo>
                    <a:cubicBezTo>
                      <a:pt x="0" y="168"/>
                      <a:pt x="0" y="97"/>
                      <a:pt x="0" y="26"/>
                    </a:cubicBezTo>
                    <a:cubicBezTo>
                      <a:pt x="0" y="8"/>
                      <a:pt x="8" y="0"/>
                      <a:pt x="26" y="0"/>
                    </a:cubicBezTo>
                    <a:cubicBezTo>
                      <a:pt x="132" y="0"/>
                      <a:pt x="239" y="0"/>
                      <a:pt x="346" y="0"/>
                    </a:cubicBezTo>
                    <a:cubicBezTo>
                      <a:pt x="363" y="0"/>
                      <a:pt x="371" y="8"/>
                      <a:pt x="371" y="25"/>
                    </a:cubicBezTo>
                    <a:cubicBezTo>
                      <a:pt x="371" y="97"/>
                      <a:pt x="371" y="168"/>
                      <a:pt x="371" y="240"/>
                    </a:cubicBezTo>
                    <a:cubicBezTo>
                      <a:pt x="371" y="241"/>
                      <a:pt x="371" y="243"/>
                      <a:pt x="371" y="246"/>
                    </a:cubicBezTo>
                    <a:close/>
                    <a:moveTo>
                      <a:pt x="30" y="216"/>
                    </a:moveTo>
                    <a:cubicBezTo>
                      <a:pt x="134" y="216"/>
                      <a:pt x="238" y="216"/>
                      <a:pt x="342" y="216"/>
                    </a:cubicBezTo>
                    <a:cubicBezTo>
                      <a:pt x="342" y="154"/>
                      <a:pt x="342" y="92"/>
                      <a:pt x="342" y="30"/>
                    </a:cubicBezTo>
                    <a:cubicBezTo>
                      <a:pt x="237" y="30"/>
                      <a:pt x="134" y="30"/>
                      <a:pt x="30" y="30"/>
                    </a:cubicBezTo>
                    <a:cubicBezTo>
                      <a:pt x="30" y="92"/>
                      <a:pt x="30" y="154"/>
                      <a:pt x="30" y="2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7" name="Freeform 2"/>
              <p:cNvSpPr>
                <a:spLocks/>
              </p:cNvSpPr>
              <p:nvPr/>
            </p:nvSpPr>
            <p:spPr bwMode="gray">
              <a:xfrm>
                <a:off x="5836655" y="-379100"/>
                <a:ext cx="716072" cy="55768"/>
              </a:xfrm>
              <a:custGeom>
                <a:avLst/>
                <a:gdLst>
                  <a:gd name="T0" fmla="*/ 2 w 450"/>
                  <a:gd name="T1" fmla="*/ 0 h 36"/>
                  <a:gd name="T2" fmla="*/ 7 w 450"/>
                  <a:gd name="T3" fmla="*/ 0 h 36"/>
                  <a:gd name="T4" fmla="*/ 178 w 450"/>
                  <a:gd name="T5" fmla="*/ 0 h 36"/>
                  <a:gd name="T6" fmla="*/ 185 w 450"/>
                  <a:gd name="T7" fmla="*/ 4 h 36"/>
                  <a:gd name="T8" fmla="*/ 199 w 450"/>
                  <a:gd name="T9" fmla="*/ 11 h 36"/>
                  <a:gd name="T10" fmla="*/ 252 w 450"/>
                  <a:gd name="T11" fmla="*/ 11 h 36"/>
                  <a:gd name="T12" fmla="*/ 268 w 450"/>
                  <a:gd name="T13" fmla="*/ 2 h 36"/>
                  <a:gd name="T14" fmla="*/ 273 w 450"/>
                  <a:gd name="T15" fmla="*/ 0 h 36"/>
                  <a:gd name="T16" fmla="*/ 370 w 450"/>
                  <a:gd name="T17" fmla="*/ 0 h 36"/>
                  <a:gd name="T18" fmla="*/ 443 w 450"/>
                  <a:gd name="T19" fmla="*/ 0 h 36"/>
                  <a:gd name="T20" fmla="*/ 449 w 450"/>
                  <a:gd name="T21" fmla="*/ 0 h 36"/>
                  <a:gd name="T22" fmla="*/ 449 w 450"/>
                  <a:gd name="T23" fmla="*/ 18 h 36"/>
                  <a:gd name="T24" fmla="*/ 430 w 450"/>
                  <a:gd name="T25" fmla="*/ 36 h 36"/>
                  <a:gd name="T26" fmla="*/ 423 w 450"/>
                  <a:gd name="T27" fmla="*/ 36 h 36"/>
                  <a:gd name="T28" fmla="*/ 29 w 450"/>
                  <a:gd name="T29" fmla="*/ 36 h 36"/>
                  <a:gd name="T30" fmla="*/ 2 w 450"/>
                  <a:gd name="T31" fmla="*/ 9 h 36"/>
                  <a:gd name="T32" fmla="*/ 2 w 450"/>
                  <a:gd name="T3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0" h="36">
                    <a:moveTo>
                      <a:pt x="2" y="0"/>
                    </a:moveTo>
                    <a:cubicBezTo>
                      <a:pt x="4" y="0"/>
                      <a:pt x="6" y="0"/>
                      <a:pt x="7" y="0"/>
                    </a:cubicBezTo>
                    <a:cubicBezTo>
                      <a:pt x="64" y="0"/>
                      <a:pt x="121" y="0"/>
                      <a:pt x="178" y="0"/>
                    </a:cubicBezTo>
                    <a:cubicBezTo>
                      <a:pt x="181" y="0"/>
                      <a:pt x="183" y="1"/>
                      <a:pt x="185" y="4"/>
                    </a:cubicBezTo>
                    <a:cubicBezTo>
                      <a:pt x="188" y="9"/>
                      <a:pt x="193" y="11"/>
                      <a:pt x="199" y="11"/>
                    </a:cubicBezTo>
                    <a:cubicBezTo>
                      <a:pt x="217" y="11"/>
                      <a:pt x="235" y="11"/>
                      <a:pt x="252" y="11"/>
                    </a:cubicBezTo>
                    <a:cubicBezTo>
                      <a:pt x="259" y="11"/>
                      <a:pt x="264" y="9"/>
                      <a:pt x="268" y="2"/>
                    </a:cubicBezTo>
                    <a:cubicBezTo>
                      <a:pt x="268" y="1"/>
                      <a:pt x="271" y="0"/>
                      <a:pt x="273" y="0"/>
                    </a:cubicBezTo>
                    <a:cubicBezTo>
                      <a:pt x="305" y="0"/>
                      <a:pt x="338" y="0"/>
                      <a:pt x="370" y="0"/>
                    </a:cubicBezTo>
                    <a:cubicBezTo>
                      <a:pt x="395" y="0"/>
                      <a:pt x="419" y="0"/>
                      <a:pt x="443" y="0"/>
                    </a:cubicBezTo>
                    <a:cubicBezTo>
                      <a:pt x="445" y="0"/>
                      <a:pt x="447" y="0"/>
                      <a:pt x="449" y="0"/>
                    </a:cubicBezTo>
                    <a:cubicBezTo>
                      <a:pt x="449" y="7"/>
                      <a:pt x="450" y="13"/>
                      <a:pt x="449" y="18"/>
                    </a:cubicBezTo>
                    <a:cubicBezTo>
                      <a:pt x="448" y="28"/>
                      <a:pt x="439" y="35"/>
                      <a:pt x="430" y="36"/>
                    </a:cubicBezTo>
                    <a:cubicBezTo>
                      <a:pt x="428" y="36"/>
                      <a:pt x="425" y="36"/>
                      <a:pt x="423" y="36"/>
                    </a:cubicBezTo>
                    <a:cubicBezTo>
                      <a:pt x="292" y="36"/>
                      <a:pt x="160" y="36"/>
                      <a:pt x="29" y="36"/>
                    </a:cubicBezTo>
                    <a:cubicBezTo>
                      <a:pt x="12" y="36"/>
                      <a:pt x="0" y="27"/>
                      <a:pt x="2" y="9"/>
                    </a:cubicBezTo>
                    <a:cubicBezTo>
                      <a:pt x="2" y="6"/>
                      <a:pt x="2" y="4"/>
                      <a:pt x="2"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cxnSp>
          <p:nvCxnSpPr>
            <p:cNvPr id="50" name="Gerade Verbindung 49"/>
            <p:cNvCxnSpPr/>
            <p:nvPr/>
          </p:nvCxnSpPr>
          <p:spPr bwMode="gray">
            <a:xfrm>
              <a:off x="4437713" y="3634652"/>
              <a:ext cx="3314383" cy="0"/>
            </a:xfrm>
            <a:prstGeom prst="line">
              <a:avLst/>
            </a:prstGeom>
            <a:ln w="1905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2" name="Rechteck 51"/>
            <p:cNvSpPr/>
            <p:nvPr/>
          </p:nvSpPr>
          <p:spPr bwMode="gray">
            <a:xfrm>
              <a:off x="4437713" y="3011746"/>
              <a:ext cx="3310180" cy="6229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ct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a:t>
              </a:r>
              <a:endParaRPr lang="en-US" dirty="0">
                <a:solidFill>
                  <a:schemeClr val="bg1"/>
                </a:solidFill>
              </a:endParaRPr>
            </a:p>
          </p:txBody>
        </p:sp>
        <p:sp>
          <p:nvSpPr>
            <p:cNvPr id="60" name="Rechteck 59"/>
            <p:cNvSpPr/>
            <p:nvPr/>
          </p:nvSpPr>
          <p:spPr bwMode="gray">
            <a:xfrm>
              <a:off x="4437713" y="3634652"/>
              <a:ext cx="3310180" cy="6229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b" anchorCtr="0"/>
            <a:lstStyle/>
            <a:p>
              <a:pPr algn="ct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a:t>
              </a:r>
              <a:endParaRPr lang="en-US" dirty="0">
                <a:solidFill>
                  <a:schemeClr val="bg1"/>
                </a:solidFill>
              </a:endParaRPr>
            </a:p>
          </p:txBody>
        </p:sp>
        <p:sp>
          <p:nvSpPr>
            <p:cNvPr id="65" name="METRO ICON - iphone"/>
            <p:cNvSpPr>
              <a:spLocks noChangeAspect="1" noEditPoints="1"/>
            </p:cNvSpPr>
            <p:nvPr/>
          </p:nvSpPr>
          <p:spPr bwMode="gray">
            <a:xfrm>
              <a:off x="5952566" y="4548295"/>
              <a:ext cx="265848" cy="491819"/>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6" name="Gruppieren 5"/>
          <p:cNvGrpSpPr/>
          <p:nvPr/>
        </p:nvGrpSpPr>
        <p:grpSpPr bwMode="gray">
          <a:xfrm>
            <a:off x="8201601" y="1457919"/>
            <a:ext cx="3447999" cy="4365359"/>
            <a:chOff x="8201601" y="1457919"/>
            <a:chExt cx="3447999" cy="4365359"/>
          </a:xfrm>
        </p:grpSpPr>
        <p:sp>
          <p:nvSpPr>
            <p:cNvPr id="11" name="Rechteck 10"/>
            <p:cNvSpPr/>
            <p:nvPr/>
          </p:nvSpPr>
          <p:spPr bwMode="gray">
            <a:xfrm>
              <a:off x="8201881" y="1457919"/>
              <a:ext cx="3445027" cy="6682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800"/>
                </a:spcAft>
              </a:pPr>
              <a:r>
                <a:rPr lang="en-US" sz="4400" dirty="0" smtClean="0">
                  <a:solidFill>
                    <a:schemeClr val="bg1"/>
                  </a:solidFill>
                  <a:latin typeface="Bebas Neue" panose="020B0506020202020201" pitchFamily="34" charset="0"/>
                </a:rPr>
                <a:t>100 </a:t>
              </a:r>
              <a:r>
                <a:rPr lang="en-US" sz="3200" dirty="0" smtClean="0">
                  <a:solidFill>
                    <a:schemeClr val="bg1"/>
                  </a:solidFill>
                  <a:latin typeface="Bebas Neue" panose="020B0506020202020201" pitchFamily="34" charset="0"/>
                </a:rPr>
                <a:t>K.</a:t>
              </a:r>
              <a:endParaRPr lang="en-US" sz="2400" dirty="0">
                <a:solidFill>
                  <a:schemeClr val="bg1"/>
                </a:solidFill>
                <a:latin typeface="Bebas Neue" panose="020B0506020202020201" pitchFamily="34" charset="0"/>
              </a:endParaRPr>
            </a:p>
          </p:txBody>
        </p:sp>
        <p:sp>
          <p:nvSpPr>
            <p:cNvPr id="24" name="Rechteck 23"/>
            <p:cNvSpPr/>
            <p:nvPr/>
          </p:nvSpPr>
          <p:spPr bwMode="gray">
            <a:xfrm>
              <a:off x="8201601" y="5155072"/>
              <a:ext cx="3445027" cy="6682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800"/>
                </a:spcAft>
              </a:pPr>
              <a:r>
                <a:rPr lang="en-US" sz="4400" dirty="0" smtClean="0">
                  <a:solidFill>
                    <a:schemeClr val="bg1"/>
                  </a:solidFill>
                  <a:latin typeface="Bebas Neue" panose="020B0506020202020201" pitchFamily="34" charset="0"/>
                </a:rPr>
                <a:t>3 </a:t>
              </a:r>
              <a:r>
                <a:rPr lang="en-US" sz="3200" dirty="0" smtClean="0">
                  <a:solidFill>
                    <a:schemeClr val="bg1"/>
                  </a:solidFill>
                  <a:latin typeface="Bebas Neue" panose="020B0506020202020201" pitchFamily="34" charset="0"/>
                </a:rPr>
                <a:t>M.</a:t>
              </a:r>
              <a:endParaRPr lang="en-US" sz="2400" dirty="0">
                <a:solidFill>
                  <a:schemeClr val="bg1"/>
                </a:solidFill>
                <a:latin typeface="Bebas Neue" panose="020B0506020202020201" pitchFamily="34" charset="0"/>
              </a:endParaRPr>
            </a:p>
          </p:txBody>
        </p:sp>
        <p:cxnSp>
          <p:nvCxnSpPr>
            <p:cNvPr id="49" name="Gerade Verbindung 48"/>
            <p:cNvCxnSpPr/>
            <p:nvPr/>
          </p:nvCxnSpPr>
          <p:spPr bwMode="gray">
            <a:xfrm>
              <a:off x="8335217" y="3634652"/>
              <a:ext cx="3314383" cy="0"/>
            </a:xfrm>
            <a:prstGeom prst="line">
              <a:avLst/>
            </a:prstGeom>
            <a:ln w="1905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58" name="Rechteck 57"/>
            <p:cNvSpPr/>
            <p:nvPr/>
          </p:nvSpPr>
          <p:spPr bwMode="gray">
            <a:xfrm>
              <a:off x="8335217" y="3011746"/>
              <a:ext cx="3310180" cy="6229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ct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a:t>
              </a:r>
              <a:endParaRPr lang="en-US" dirty="0">
                <a:solidFill>
                  <a:schemeClr val="bg1"/>
                </a:solidFill>
              </a:endParaRPr>
            </a:p>
          </p:txBody>
        </p:sp>
        <p:sp>
          <p:nvSpPr>
            <p:cNvPr id="61" name="Rechteck 60"/>
            <p:cNvSpPr/>
            <p:nvPr/>
          </p:nvSpPr>
          <p:spPr bwMode="gray">
            <a:xfrm>
              <a:off x="8335217" y="3634652"/>
              <a:ext cx="3310180" cy="6229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108000" rIns="0" bIns="0" rtlCol="0" anchor="b" anchorCtr="0"/>
            <a:lstStyle/>
            <a:p>
              <a:pPr algn="ct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a:t>
              </a:r>
              <a:endParaRPr lang="en-US" dirty="0">
                <a:solidFill>
                  <a:schemeClr val="bg1"/>
                </a:solidFill>
              </a:endParaRPr>
            </a:p>
          </p:txBody>
        </p:sp>
        <p:grpSp>
          <p:nvGrpSpPr>
            <p:cNvPr id="66" name="METRO ICON - calendar check"/>
            <p:cNvGrpSpPr>
              <a:grpSpLocks noChangeAspect="1"/>
            </p:cNvGrpSpPr>
            <p:nvPr/>
          </p:nvGrpSpPr>
          <p:grpSpPr bwMode="gray">
            <a:xfrm>
              <a:off x="9708834" y="4495246"/>
              <a:ext cx="567148" cy="544868"/>
              <a:chOff x="11016877" y="5260371"/>
              <a:chExt cx="521996" cy="513072"/>
            </a:xfrm>
            <a:solidFill>
              <a:schemeClr val="bg1"/>
            </a:solidFill>
          </p:grpSpPr>
          <p:sp>
            <p:nvSpPr>
              <p:cNvPr id="67" name="Freeform 45"/>
              <p:cNvSpPr>
                <a:spLocks noEditPoints="1"/>
              </p:cNvSpPr>
              <p:nvPr/>
            </p:nvSpPr>
            <p:spPr bwMode="gray">
              <a:xfrm>
                <a:off x="11016877" y="5316140"/>
                <a:ext cx="521996" cy="457303"/>
              </a:xfrm>
              <a:custGeom>
                <a:avLst/>
                <a:gdLst>
                  <a:gd name="T0" fmla="*/ 0 w 328"/>
                  <a:gd name="T1" fmla="*/ 286 h 286"/>
                  <a:gd name="T2" fmla="*/ 0 w 328"/>
                  <a:gd name="T3" fmla="*/ 0 h 286"/>
                  <a:gd name="T4" fmla="*/ 35 w 328"/>
                  <a:gd name="T5" fmla="*/ 0 h 286"/>
                  <a:gd name="T6" fmla="*/ 35 w 328"/>
                  <a:gd name="T7" fmla="*/ 15 h 286"/>
                  <a:gd name="T8" fmla="*/ 75 w 328"/>
                  <a:gd name="T9" fmla="*/ 45 h 286"/>
                  <a:gd name="T10" fmla="*/ 98 w 328"/>
                  <a:gd name="T11" fmla="*/ 15 h 286"/>
                  <a:gd name="T12" fmla="*/ 98 w 328"/>
                  <a:gd name="T13" fmla="*/ 0 h 286"/>
                  <a:gd name="T14" fmla="*/ 230 w 328"/>
                  <a:gd name="T15" fmla="*/ 0 h 286"/>
                  <a:gd name="T16" fmla="*/ 230 w 328"/>
                  <a:gd name="T17" fmla="*/ 14 h 286"/>
                  <a:gd name="T18" fmla="*/ 253 w 328"/>
                  <a:gd name="T19" fmla="*/ 45 h 286"/>
                  <a:gd name="T20" fmla="*/ 294 w 328"/>
                  <a:gd name="T21" fmla="*/ 16 h 286"/>
                  <a:gd name="T22" fmla="*/ 294 w 328"/>
                  <a:gd name="T23" fmla="*/ 0 h 286"/>
                  <a:gd name="T24" fmla="*/ 328 w 328"/>
                  <a:gd name="T25" fmla="*/ 0 h 286"/>
                  <a:gd name="T26" fmla="*/ 328 w 328"/>
                  <a:gd name="T27" fmla="*/ 286 h 286"/>
                  <a:gd name="T28" fmla="*/ 0 w 328"/>
                  <a:gd name="T29" fmla="*/ 286 h 286"/>
                  <a:gd name="T30" fmla="*/ 32 w 328"/>
                  <a:gd name="T31" fmla="*/ 77 h 286"/>
                  <a:gd name="T32" fmla="*/ 32 w 328"/>
                  <a:gd name="T33" fmla="*/ 254 h 286"/>
                  <a:gd name="T34" fmla="*/ 296 w 328"/>
                  <a:gd name="T35" fmla="*/ 254 h 286"/>
                  <a:gd name="T36" fmla="*/ 296 w 328"/>
                  <a:gd name="T37" fmla="*/ 77 h 286"/>
                  <a:gd name="T38" fmla="*/ 32 w 328"/>
                  <a:gd name="T39" fmla="*/ 77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8" h="286">
                    <a:moveTo>
                      <a:pt x="0" y="286"/>
                    </a:moveTo>
                    <a:cubicBezTo>
                      <a:pt x="0" y="191"/>
                      <a:pt x="0" y="96"/>
                      <a:pt x="0" y="0"/>
                    </a:cubicBezTo>
                    <a:cubicBezTo>
                      <a:pt x="11" y="0"/>
                      <a:pt x="23" y="0"/>
                      <a:pt x="35" y="0"/>
                    </a:cubicBezTo>
                    <a:cubicBezTo>
                      <a:pt x="35" y="5"/>
                      <a:pt x="34" y="10"/>
                      <a:pt x="35" y="15"/>
                    </a:cubicBezTo>
                    <a:cubicBezTo>
                      <a:pt x="35" y="36"/>
                      <a:pt x="55" y="51"/>
                      <a:pt x="75" y="45"/>
                    </a:cubicBezTo>
                    <a:cubicBezTo>
                      <a:pt x="89" y="42"/>
                      <a:pt x="98" y="29"/>
                      <a:pt x="98" y="15"/>
                    </a:cubicBezTo>
                    <a:cubicBezTo>
                      <a:pt x="98" y="10"/>
                      <a:pt x="98" y="5"/>
                      <a:pt x="98" y="0"/>
                    </a:cubicBezTo>
                    <a:cubicBezTo>
                      <a:pt x="142" y="0"/>
                      <a:pt x="186" y="0"/>
                      <a:pt x="230" y="0"/>
                    </a:cubicBezTo>
                    <a:cubicBezTo>
                      <a:pt x="230" y="5"/>
                      <a:pt x="230" y="9"/>
                      <a:pt x="230" y="14"/>
                    </a:cubicBezTo>
                    <a:cubicBezTo>
                      <a:pt x="231" y="29"/>
                      <a:pt x="240" y="41"/>
                      <a:pt x="253" y="45"/>
                    </a:cubicBezTo>
                    <a:cubicBezTo>
                      <a:pt x="273" y="51"/>
                      <a:pt x="293" y="37"/>
                      <a:pt x="294" y="16"/>
                    </a:cubicBezTo>
                    <a:cubicBezTo>
                      <a:pt x="294" y="11"/>
                      <a:pt x="294" y="6"/>
                      <a:pt x="294" y="0"/>
                    </a:cubicBezTo>
                    <a:cubicBezTo>
                      <a:pt x="306" y="0"/>
                      <a:pt x="317" y="0"/>
                      <a:pt x="328" y="0"/>
                    </a:cubicBezTo>
                    <a:cubicBezTo>
                      <a:pt x="328" y="95"/>
                      <a:pt x="328" y="190"/>
                      <a:pt x="328" y="286"/>
                    </a:cubicBezTo>
                    <a:cubicBezTo>
                      <a:pt x="219" y="286"/>
                      <a:pt x="109" y="286"/>
                      <a:pt x="0" y="286"/>
                    </a:cubicBezTo>
                    <a:close/>
                    <a:moveTo>
                      <a:pt x="32" y="77"/>
                    </a:moveTo>
                    <a:cubicBezTo>
                      <a:pt x="32" y="136"/>
                      <a:pt x="32" y="195"/>
                      <a:pt x="32" y="254"/>
                    </a:cubicBezTo>
                    <a:cubicBezTo>
                      <a:pt x="120" y="254"/>
                      <a:pt x="208" y="254"/>
                      <a:pt x="296" y="254"/>
                    </a:cubicBezTo>
                    <a:cubicBezTo>
                      <a:pt x="296" y="195"/>
                      <a:pt x="296" y="136"/>
                      <a:pt x="296" y="77"/>
                    </a:cubicBezTo>
                    <a:cubicBezTo>
                      <a:pt x="208" y="77"/>
                      <a:pt x="120" y="77"/>
                      <a:pt x="32" y="7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68" name="Freeform 45"/>
              <p:cNvSpPr>
                <a:spLocks/>
              </p:cNvSpPr>
              <p:nvPr/>
            </p:nvSpPr>
            <p:spPr bwMode="gray">
              <a:xfrm>
                <a:off x="11411721" y="5260371"/>
                <a:ext cx="46846" cy="104845"/>
              </a:xfrm>
              <a:custGeom>
                <a:avLst/>
                <a:gdLst>
                  <a:gd name="T0" fmla="*/ 29 w 29"/>
                  <a:gd name="T1" fmla="*/ 33 h 66"/>
                  <a:gd name="T2" fmla="*/ 29 w 29"/>
                  <a:gd name="T3" fmla="*/ 50 h 66"/>
                  <a:gd name="T4" fmla="*/ 14 w 29"/>
                  <a:gd name="T5" fmla="*/ 66 h 66"/>
                  <a:gd name="T6" fmla="*/ 0 w 29"/>
                  <a:gd name="T7" fmla="*/ 50 h 66"/>
                  <a:gd name="T8" fmla="*/ 0 w 29"/>
                  <a:gd name="T9" fmla="*/ 16 h 66"/>
                  <a:gd name="T10" fmla="*/ 14 w 29"/>
                  <a:gd name="T11" fmla="*/ 0 h 66"/>
                  <a:gd name="T12" fmla="*/ 29 w 29"/>
                  <a:gd name="T13" fmla="*/ 16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0"/>
                    </a:cubicBezTo>
                    <a:cubicBezTo>
                      <a:pt x="29" y="59"/>
                      <a:pt x="23" y="65"/>
                      <a:pt x="14" y="66"/>
                    </a:cubicBezTo>
                    <a:cubicBezTo>
                      <a:pt x="6" y="66"/>
                      <a:pt x="0" y="60"/>
                      <a:pt x="0" y="50"/>
                    </a:cubicBezTo>
                    <a:cubicBezTo>
                      <a:pt x="0" y="39"/>
                      <a:pt x="0" y="27"/>
                      <a:pt x="0" y="16"/>
                    </a:cubicBezTo>
                    <a:cubicBezTo>
                      <a:pt x="0" y="7"/>
                      <a:pt x="6" y="0"/>
                      <a:pt x="14" y="0"/>
                    </a:cubicBezTo>
                    <a:cubicBezTo>
                      <a:pt x="22" y="0"/>
                      <a:pt x="29" y="7"/>
                      <a:pt x="29" y="16"/>
                    </a:cubicBezTo>
                    <a:cubicBezTo>
                      <a:pt x="29" y="22"/>
                      <a:pt x="29" y="28"/>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69" name="Freeform 45"/>
              <p:cNvSpPr>
                <a:spLocks/>
              </p:cNvSpPr>
              <p:nvPr/>
            </p:nvSpPr>
            <p:spPr bwMode="gray">
              <a:xfrm>
                <a:off x="11099416" y="5260371"/>
                <a:ext cx="46846" cy="104845"/>
              </a:xfrm>
              <a:custGeom>
                <a:avLst/>
                <a:gdLst>
                  <a:gd name="T0" fmla="*/ 29 w 29"/>
                  <a:gd name="T1" fmla="*/ 33 h 66"/>
                  <a:gd name="T2" fmla="*/ 29 w 29"/>
                  <a:gd name="T3" fmla="*/ 51 h 66"/>
                  <a:gd name="T4" fmla="*/ 14 w 29"/>
                  <a:gd name="T5" fmla="*/ 66 h 66"/>
                  <a:gd name="T6" fmla="*/ 0 w 29"/>
                  <a:gd name="T7" fmla="*/ 51 h 66"/>
                  <a:gd name="T8" fmla="*/ 0 w 29"/>
                  <a:gd name="T9" fmla="*/ 15 h 66"/>
                  <a:gd name="T10" fmla="*/ 14 w 29"/>
                  <a:gd name="T11" fmla="*/ 0 h 66"/>
                  <a:gd name="T12" fmla="*/ 29 w 29"/>
                  <a:gd name="T13" fmla="*/ 15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1"/>
                    </a:cubicBezTo>
                    <a:cubicBezTo>
                      <a:pt x="29" y="59"/>
                      <a:pt x="23" y="66"/>
                      <a:pt x="14" y="66"/>
                    </a:cubicBezTo>
                    <a:cubicBezTo>
                      <a:pt x="6" y="66"/>
                      <a:pt x="0" y="59"/>
                      <a:pt x="0" y="51"/>
                    </a:cubicBezTo>
                    <a:cubicBezTo>
                      <a:pt x="0" y="39"/>
                      <a:pt x="0" y="27"/>
                      <a:pt x="0" y="15"/>
                    </a:cubicBezTo>
                    <a:cubicBezTo>
                      <a:pt x="0" y="7"/>
                      <a:pt x="6" y="0"/>
                      <a:pt x="14" y="0"/>
                    </a:cubicBezTo>
                    <a:cubicBezTo>
                      <a:pt x="22" y="0"/>
                      <a:pt x="29" y="6"/>
                      <a:pt x="29" y="15"/>
                    </a:cubicBezTo>
                    <a:cubicBezTo>
                      <a:pt x="29" y="21"/>
                      <a:pt x="29" y="27"/>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70" name="Freeform 45"/>
              <p:cNvSpPr>
                <a:spLocks/>
              </p:cNvSpPr>
              <p:nvPr/>
            </p:nvSpPr>
            <p:spPr bwMode="gray">
              <a:xfrm>
                <a:off x="11164107" y="5478984"/>
                <a:ext cx="236460" cy="202998"/>
              </a:xfrm>
              <a:custGeom>
                <a:avLst/>
                <a:gdLst>
                  <a:gd name="T0" fmla="*/ 60 w 149"/>
                  <a:gd name="T1" fmla="*/ 128 h 128"/>
                  <a:gd name="T2" fmla="*/ 0 w 149"/>
                  <a:gd name="T3" fmla="*/ 64 h 128"/>
                  <a:gd name="T4" fmla="*/ 11 w 149"/>
                  <a:gd name="T5" fmla="*/ 54 h 128"/>
                  <a:gd name="T6" fmla="*/ 15 w 149"/>
                  <a:gd name="T7" fmla="*/ 55 h 128"/>
                  <a:gd name="T8" fmla="*/ 47 w 149"/>
                  <a:gd name="T9" fmla="*/ 74 h 128"/>
                  <a:gd name="T10" fmla="*/ 54 w 149"/>
                  <a:gd name="T11" fmla="*/ 78 h 128"/>
                  <a:gd name="T12" fmla="*/ 145 w 149"/>
                  <a:gd name="T13" fmla="*/ 0 h 128"/>
                  <a:gd name="T14" fmla="*/ 146 w 149"/>
                  <a:gd name="T15" fmla="*/ 2 h 128"/>
                  <a:gd name="T16" fmla="*/ 149 w 149"/>
                  <a:gd name="T17" fmla="*/ 9 h 128"/>
                  <a:gd name="T18" fmla="*/ 60 w 149"/>
                  <a:gd name="T19"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28">
                    <a:moveTo>
                      <a:pt x="60" y="128"/>
                    </a:moveTo>
                    <a:cubicBezTo>
                      <a:pt x="40" y="107"/>
                      <a:pt x="21" y="86"/>
                      <a:pt x="0" y="64"/>
                    </a:cubicBezTo>
                    <a:cubicBezTo>
                      <a:pt x="4" y="61"/>
                      <a:pt x="7" y="58"/>
                      <a:pt x="11" y="54"/>
                    </a:cubicBezTo>
                    <a:cubicBezTo>
                      <a:pt x="12" y="54"/>
                      <a:pt x="14" y="54"/>
                      <a:pt x="15" y="55"/>
                    </a:cubicBezTo>
                    <a:cubicBezTo>
                      <a:pt x="26" y="61"/>
                      <a:pt x="37" y="67"/>
                      <a:pt x="47" y="74"/>
                    </a:cubicBezTo>
                    <a:cubicBezTo>
                      <a:pt x="49" y="75"/>
                      <a:pt x="51" y="76"/>
                      <a:pt x="54" y="78"/>
                    </a:cubicBezTo>
                    <a:cubicBezTo>
                      <a:pt x="80" y="47"/>
                      <a:pt x="110" y="21"/>
                      <a:pt x="145" y="0"/>
                    </a:cubicBezTo>
                    <a:cubicBezTo>
                      <a:pt x="145" y="1"/>
                      <a:pt x="146" y="1"/>
                      <a:pt x="146" y="2"/>
                    </a:cubicBezTo>
                    <a:cubicBezTo>
                      <a:pt x="147" y="5"/>
                      <a:pt x="148" y="7"/>
                      <a:pt x="149" y="9"/>
                    </a:cubicBezTo>
                    <a:cubicBezTo>
                      <a:pt x="110" y="42"/>
                      <a:pt x="85" y="85"/>
                      <a:pt x="60" y="12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71" name="METRO ICON - check chateau"/>
            <p:cNvGrpSpPr>
              <a:grpSpLocks noChangeAspect="1"/>
            </p:cNvGrpSpPr>
            <p:nvPr/>
          </p:nvGrpSpPr>
          <p:grpSpPr bwMode="gray">
            <a:xfrm>
              <a:off x="9747884" y="2352819"/>
              <a:ext cx="352459" cy="506380"/>
              <a:chOff x="3326452" y="3413935"/>
              <a:chExt cx="352459" cy="506380"/>
            </a:xfrm>
            <a:solidFill>
              <a:schemeClr val="bg1"/>
            </a:solidFill>
          </p:grpSpPr>
          <p:sp>
            <p:nvSpPr>
              <p:cNvPr id="72" name="Freeform 21"/>
              <p:cNvSpPr>
                <a:spLocks noEditPoints="1"/>
              </p:cNvSpPr>
              <p:nvPr/>
            </p:nvSpPr>
            <p:spPr bwMode="gray">
              <a:xfrm>
                <a:off x="3326452" y="3672702"/>
                <a:ext cx="352459" cy="247613"/>
              </a:xfrm>
              <a:custGeom>
                <a:avLst/>
                <a:gdLst>
                  <a:gd name="T0" fmla="*/ 0 w 222"/>
                  <a:gd name="T1" fmla="*/ 156 h 156"/>
                  <a:gd name="T2" fmla="*/ 0 w 222"/>
                  <a:gd name="T3" fmla="*/ 0 h 156"/>
                  <a:gd name="T4" fmla="*/ 222 w 222"/>
                  <a:gd name="T5" fmla="*/ 0 h 156"/>
                  <a:gd name="T6" fmla="*/ 222 w 222"/>
                  <a:gd name="T7" fmla="*/ 156 h 156"/>
                  <a:gd name="T8" fmla="*/ 0 w 222"/>
                  <a:gd name="T9" fmla="*/ 156 h 156"/>
                  <a:gd name="T10" fmla="*/ 100 w 222"/>
                  <a:gd name="T11" fmla="*/ 117 h 156"/>
                  <a:gd name="T12" fmla="*/ 163 w 222"/>
                  <a:gd name="T13" fmla="*/ 54 h 156"/>
                  <a:gd name="T14" fmla="*/ 147 w 222"/>
                  <a:gd name="T15" fmla="*/ 39 h 156"/>
                  <a:gd name="T16" fmla="*/ 99 w 222"/>
                  <a:gd name="T17" fmla="*/ 87 h 156"/>
                  <a:gd name="T18" fmla="*/ 79 w 222"/>
                  <a:gd name="T19" fmla="*/ 67 h 156"/>
                  <a:gd name="T20" fmla="*/ 64 w 222"/>
                  <a:gd name="T21" fmla="*/ 82 h 156"/>
                  <a:gd name="T22" fmla="*/ 100 w 222"/>
                  <a:gd name="T23"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2" h="156">
                    <a:moveTo>
                      <a:pt x="0" y="156"/>
                    </a:moveTo>
                    <a:cubicBezTo>
                      <a:pt x="0" y="104"/>
                      <a:pt x="0" y="52"/>
                      <a:pt x="0" y="0"/>
                    </a:cubicBezTo>
                    <a:cubicBezTo>
                      <a:pt x="74" y="0"/>
                      <a:pt x="148" y="0"/>
                      <a:pt x="222" y="0"/>
                    </a:cubicBezTo>
                    <a:cubicBezTo>
                      <a:pt x="222" y="52"/>
                      <a:pt x="222" y="104"/>
                      <a:pt x="222" y="156"/>
                    </a:cubicBezTo>
                    <a:cubicBezTo>
                      <a:pt x="148" y="156"/>
                      <a:pt x="74" y="156"/>
                      <a:pt x="0" y="156"/>
                    </a:cubicBezTo>
                    <a:close/>
                    <a:moveTo>
                      <a:pt x="100" y="117"/>
                    </a:moveTo>
                    <a:cubicBezTo>
                      <a:pt x="121" y="96"/>
                      <a:pt x="142" y="75"/>
                      <a:pt x="163" y="54"/>
                    </a:cubicBezTo>
                    <a:cubicBezTo>
                      <a:pt x="158" y="49"/>
                      <a:pt x="153" y="44"/>
                      <a:pt x="147" y="39"/>
                    </a:cubicBezTo>
                    <a:cubicBezTo>
                      <a:pt x="132" y="54"/>
                      <a:pt x="116" y="70"/>
                      <a:pt x="99" y="87"/>
                    </a:cubicBezTo>
                    <a:cubicBezTo>
                      <a:pt x="92" y="80"/>
                      <a:pt x="85" y="73"/>
                      <a:pt x="79" y="67"/>
                    </a:cubicBezTo>
                    <a:cubicBezTo>
                      <a:pt x="74" y="72"/>
                      <a:pt x="69" y="77"/>
                      <a:pt x="64" y="82"/>
                    </a:cubicBezTo>
                    <a:cubicBezTo>
                      <a:pt x="76" y="94"/>
                      <a:pt x="88" y="105"/>
                      <a:pt x="100" y="117"/>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3" name="Freeform 21"/>
              <p:cNvSpPr>
                <a:spLocks/>
              </p:cNvSpPr>
              <p:nvPr/>
            </p:nvSpPr>
            <p:spPr bwMode="gray">
              <a:xfrm>
                <a:off x="3371067" y="3413935"/>
                <a:ext cx="265460" cy="220844"/>
              </a:xfrm>
              <a:custGeom>
                <a:avLst/>
                <a:gdLst>
                  <a:gd name="T0" fmla="*/ 166 w 167"/>
                  <a:gd name="T1" fmla="*/ 139 h 139"/>
                  <a:gd name="T2" fmla="*/ 129 w 167"/>
                  <a:gd name="T3" fmla="*/ 139 h 139"/>
                  <a:gd name="T4" fmla="*/ 129 w 167"/>
                  <a:gd name="T5" fmla="*/ 135 h 139"/>
                  <a:gd name="T6" fmla="*/ 129 w 167"/>
                  <a:gd name="T7" fmla="*/ 92 h 139"/>
                  <a:gd name="T8" fmla="*/ 81 w 167"/>
                  <a:gd name="T9" fmla="*/ 47 h 139"/>
                  <a:gd name="T10" fmla="*/ 38 w 167"/>
                  <a:gd name="T11" fmla="*/ 90 h 139"/>
                  <a:gd name="T12" fmla="*/ 38 w 167"/>
                  <a:gd name="T13" fmla="*/ 135 h 139"/>
                  <a:gd name="T14" fmla="*/ 38 w 167"/>
                  <a:gd name="T15" fmla="*/ 139 h 139"/>
                  <a:gd name="T16" fmla="*/ 1 w 167"/>
                  <a:gd name="T17" fmla="*/ 139 h 139"/>
                  <a:gd name="T18" fmla="*/ 0 w 167"/>
                  <a:gd name="T19" fmla="*/ 137 h 139"/>
                  <a:gd name="T20" fmla="*/ 1 w 167"/>
                  <a:gd name="T21" fmla="*/ 89 h 139"/>
                  <a:gd name="T22" fmla="*/ 38 w 167"/>
                  <a:gd name="T23" fmla="*/ 23 h 139"/>
                  <a:gd name="T24" fmla="*/ 147 w 167"/>
                  <a:gd name="T25" fmla="*/ 39 h 139"/>
                  <a:gd name="T26" fmla="*/ 166 w 167"/>
                  <a:gd name="T27" fmla="*/ 89 h 139"/>
                  <a:gd name="T28" fmla="*/ 166 w 167"/>
                  <a:gd name="T29" fmla="*/ 138 h 139"/>
                  <a:gd name="T30" fmla="*/ 166 w 167"/>
                  <a:gd name="T31"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7" h="139">
                    <a:moveTo>
                      <a:pt x="166" y="139"/>
                    </a:moveTo>
                    <a:cubicBezTo>
                      <a:pt x="154" y="139"/>
                      <a:pt x="142" y="139"/>
                      <a:pt x="129" y="139"/>
                    </a:cubicBezTo>
                    <a:cubicBezTo>
                      <a:pt x="129" y="138"/>
                      <a:pt x="129" y="137"/>
                      <a:pt x="129" y="135"/>
                    </a:cubicBezTo>
                    <a:cubicBezTo>
                      <a:pt x="129" y="121"/>
                      <a:pt x="129" y="106"/>
                      <a:pt x="129" y="92"/>
                    </a:cubicBezTo>
                    <a:cubicBezTo>
                      <a:pt x="128" y="66"/>
                      <a:pt x="107" y="46"/>
                      <a:pt x="81" y="47"/>
                    </a:cubicBezTo>
                    <a:cubicBezTo>
                      <a:pt x="58" y="48"/>
                      <a:pt x="39" y="67"/>
                      <a:pt x="38" y="90"/>
                    </a:cubicBezTo>
                    <a:cubicBezTo>
                      <a:pt x="38" y="105"/>
                      <a:pt x="38" y="120"/>
                      <a:pt x="38" y="135"/>
                    </a:cubicBezTo>
                    <a:cubicBezTo>
                      <a:pt x="38" y="136"/>
                      <a:pt x="38" y="137"/>
                      <a:pt x="38" y="139"/>
                    </a:cubicBezTo>
                    <a:cubicBezTo>
                      <a:pt x="25" y="139"/>
                      <a:pt x="13" y="139"/>
                      <a:pt x="1" y="139"/>
                    </a:cubicBezTo>
                    <a:cubicBezTo>
                      <a:pt x="1" y="138"/>
                      <a:pt x="0" y="138"/>
                      <a:pt x="0" y="137"/>
                    </a:cubicBezTo>
                    <a:cubicBezTo>
                      <a:pt x="0" y="121"/>
                      <a:pt x="0" y="105"/>
                      <a:pt x="1" y="89"/>
                    </a:cubicBezTo>
                    <a:cubicBezTo>
                      <a:pt x="2" y="61"/>
                      <a:pt x="15" y="38"/>
                      <a:pt x="38" y="23"/>
                    </a:cubicBezTo>
                    <a:cubicBezTo>
                      <a:pt x="74" y="0"/>
                      <a:pt x="119" y="7"/>
                      <a:pt x="147" y="39"/>
                    </a:cubicBezTo>
                    <a:cubicBezTo>
                      <a:pt x="159" y="53"/>
                      <a:pt x="166" y="70"/>
                      <a:pt x="166" y="89"/>
                    </a:cubicBezTo>
                    <a:cubicBezTo>
                      <a:pt x="167" y="105"/>
                      <a:pt x="166" y="121"/>
                      <a:pt x="166" y="138"/>
                    </a:cubicBezTo>
                    <a:cubicBezTo>
                      <a:pt x="166" y="138"/>
                      <a:pt x="166" y="139"/>
                      <a:pt x="166" y="13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4205787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hteck 27"/>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grpSp>
        <p:nvGrpSpPr>
          <p:cNvPr id="3" name="Gruppieren 2"/>
          <p:cNvGrpSpPr/>
          <p:nvPr/>
        </p:nvGrpSpPr>
        <p:grpSpPr bwMode="gray">
          <a:xfrm>
            <a:off x="540209" y="1963709"/>
            <a:ext cx="3314383" cy="3856065"/>
            <a:chOff x="540209" y="1963709"/>
            <a:chExt cx="3314383" cy="3856065"/>
          </a:xfrm>
        </p:grpSpPr>
        <p:cxnSp>
          <p:nvCxnSpPr>
            <p:cNvPr id="9" name="Gerade Verbindung 8"/>
            <p:cNvCxnSpPr/>
            <p:nvPr/>
          </p:nvCxnSpPr>
          <p:spPr bwMode="gray">
            <a:xfrm>
              <a:off x="540209" y="3634652"/>
              <a:ext cx="3314383" cy="0"/>
            </a:xfrm>
            <a:prstGeom prst="line">
              <a:avLst/>
            </a:prstGeom>
            <a:ln w="1905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6" name="Rechteck 5"/>
            <p:cNvSpPr/>
            <p:nvPr/>
          </p:nvSpPr>
          <p:spPr bwMode="gray">
            <a:xfrm>
              <a:off x="1051524" y="2839556"/>
              <a:ext cx="2291752" cy="795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ctr">
                <a:lnSpc>
                  <a:spcPct val="80000"/>
                </a:lnSpc>
                <a:spcAft>
                  <a:spcPts val="1000"/>
                </a:spcAft>
              </a:pPr>
              <a:r>
                <a:rPr lang="en-US" sz="4000" dirty="0" smtClean="0">
                  <a:solidFill>
                    <a:schemeClr val="bg1"/>
                  </a:solidFill>
                  <a:latin typeface="Bebas Neue" panose="020B0506020202020201" pitchFamily="34" charset="0"/>
                </a:rPr>
                <a:t>PLACEHOLDER</a:t>
              </a:r>
              <a:endParaRPr lang="en-US" sz="4000" dirty="0">
                <a:solidFill>
                  <a:schemeClr val="bg1"/>
                </a:solidFill>
                <a:latin typeface="Bebas Neue" panose="020B0506020202020201" pitchFamily="34" charset="0"/>
              </a:endParaRPr>
            </a:p>
          </p:txBody>
        </p:sp>
        <p:grpSp>
          <p:nvGrpSpPr>
            <p:cNvPr id="12" name="METRO ICON - rocket"/>
            <p:cNvGrpSpPr>
              <a:grpSpLocks noChangeAspect="1"/>
            </p:cNvGrpSpPr>
            <p:nvPr/>
          </p:nvGrpSpPr>
          <p:grpSpPr bwMode="gray">
            <a:xfrm>
              <a:off x="1923866" y="1963709"/>
              <a:ext cx="629670" cy="778706"/>
              <a:chOff x="2018317" y="1584229"/>
              <a:chExt cx="376997" cy="466229"/>
            </a:xfrm>
            <a:solidFill>
              <a:schemeClr val="tx2">
                <a:lumMod val="60000"/>
                <a:lumOff val="40000"/>
              </a:schemeClr>
            </a:solidFill>
          </p:grpSpPr>
          <p:sp>
            <p:nvSpPr>
              <p:cNvPr id="13" name="Freeform 2"/>
              <p:cNvSpPr>
                <a:spLocks noEditPoints="1"/>
              </p:cNvSpPr>
              <p:nvPr/>
            </p:nvSpPr>
            <p:spPr bwMode="gray">
              <a:xfrm>
                <a:off x="2096394" y="1584229"/>
                <a:ext cx="216384" cy="390382"/>
              </a:xfrm>
              <a:custGeom>
                <a:avLst/>
                <a:gdLst>
                  <a:gd name="T0" fmla="*/ 68 w 136"/>
                  <a:gd name="T1" fmla="*/ 0 h 245"/>
                  <a:gd name="T2" fmla="*/ 130 w 136"/>
                  <a:gd name="T3" fmla="*/ 98 h 245"/>
                  <a:gd name="T4" fmla="*/ 130 w 136"/>
                  <a:gd name="T5" fmla="*/ 184 h 245"/>
                  <a:gd name="T6" fmla="*/ 111 w 136"/>
                  <a:gd name="T7" fmla="*/ 243 h 245"/>
                  <a:gd name="T8" fmla="*/ 107 w 136"/>
                  <a:gd name="T9" fmla="*/ 245 h 245"/>
                  <a:gd name="T10" fmla="*/ 29 w 136"/>
                  <a:gd name="T11" fmla="*/ 245 h 245"/>
                  <a:gd name="T12" fmla="*/ 25 w 136"/>
                  <a:gd name="T13" fmla="*/ 243 h 245"/>
                  <a:gd name="T14" fmla="*/ 2 w 136"/>
                  <a:gd name="T15" fmla="*/ 156 h 245"/>
                  <a:gd name="T16" fmla="*/ 23 w 136"/>
                  <a:gd name="T17" fmla="*/ 55 h 245"/>
                  <a:gd name="T18" fmla="*/ 68 w 136"/>
                  <a:gd name="T19" fmla="*/ 0 h 245"/>
                  <a:gd name="T20" fmla="*/ 42 w 136"/>
                  <a:gd name="T21" fmla="*/ 100 h 245"/>
                  <a:gd name="T22" fmla="*/ 68 w 136"/>
                  <a:gd name="T23" fmla="*/ 126 h 245"/>
                  <a:gd name="T24" fmla="*/ 94 w 136"/>
                  <a:gd name="T25" fmla="*/ 100 h 245"/>
                  <a:gd name="T26" fmla="*/ 68 w 136"/>
                  <a:gd name="T27" fmla="*/ 74 h 245"/>
                  <a:gd name="T28" fmla="*/ 42 w 136"/>
                  <a:gd name="T29" fmla="*/ 100 h 245"/>
                  <a:gd name="T30" fmla="*/ 68 w 136"/>
                  <a:gd name="T31" fmla="*/ 177 h 245"/>
                  <a:gd name="T32" fmla="*/ 84 w 136"/>
                  <a:gd name="T33" fmla="*/ 162 h 245"/>
                  <a:gd name="T34" fmla="*/ 68 w 136"/>
                  <a:gd name="T35" fmla="*/ 146 h 245"/>
                  <a:gd name="T36" fmla="*/ 52 w 136"/>
                  <a:gd name="T37" fmla="*/ 162 h 245"/>
                  <a:gd name="T38" fmla="*/ 68 w 136"/>
                  <a:gd name="T39" fmla="*/ 17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6" h="245">
                    <a:moveTo>
                      <a:pt x="68" y="0"/>
                    </a:moveTo>
                    <a:cubicBezTo>
                      <a:pt x="99" y="26"/>
                      <a:pt x="120" y="58"/>
                      <a:pt x="130" y="98"/>
                    </a:cubicBezTo>
                    <a:cubicBezTo>
                      <a:pt x="136" y="126"/>
                      <a:pt x="136" y="155"/>
                      <a:pt x="130" y="184"/>
                    </a:cubicBezTo>
                    <a:cubicBezTo>
                      <a:pt x="126" y="205"/>
                      <a:pt x="120" y="224"/>
                      <a:pt x="111" y="243"/>
                    </a:cubicBezTo>
                    <a:cubicBezTo>
                      <a:pt x="110" y="244"/>
                      <a:pt x="108" y="245"/>
                      <a:pt x="107" y="245"/>
                    </a:cubicBezTo>
                    <a:cubicBezTo>
                      <a:pt x="81" y="245"/>
                      <a:pt x="55" y="245"/>
                      <a:pt x="29" y="245"/>
                    </a:cubicBezTo>
                    <a:cubicBezTo>
                      <a:pt x="27" y="245"/>
                      <a:pt x="26" y="244"/>
                      <a:pt x="25" y="243"/>
                    </a:cubicBezTo>
                    <a:cubicBezTo>
                      <a:pt x="12" y="215"/>
                      <a:pt x="4" y="186"/>
                      <a:pt x="2" y="156"/>
                    </a:cubicBezTo>
                    <a:cubicBezTo>
                      <a:pt x="0" y="120"/>
                      <a:pt x="6" y="87"/>
                      <a:pt x="23" y="55"/>
                    </a:cubicBezTo>
                    <a:cubicBezTo>
                      <a:pt x="34" y="34"/>
                      <a:pt x="49" y="16"/>
                      <a:pt x="68" y="0"/>
                    </a:cubicBezTo>
                    <a:close/>
                    <a:moveTo>
                      <a:pt x="42" y="100"/>
                    </a:moveTo>
                    <a:cubicBezTo>
                      <a:pt x="42" y="114"/>
                      <a:pt x="54" y="126"/>
                      <a:pt x="68" y="126"/>
                    </a:cubicBezTo>
                    <a:cubicBezTo>
                      <a:pt x="82" y="126"/>
                      <a:pt x="94" y="114"/>
                      <a:pt x="94" y="100"/>
                    </a:cubicBezTo>
                    <a:cubicBezTo>
                      <a:pt x="94" y="86"/>
                      <a:pt x="83" y="74"/>
                      <a:pt x="68" y="74"/>
                    </a:cubicBezTo>
                    <a:cubicBezTo>
                      <a:pt x="54" y="74"/>
                      <a:pt x="42" y="86"/>
                      <a:pt x="42" y="100"/>
                    </a:cubicBezTo>
                    <a:close/>
                    <a:moveTo>
                      <a:pt x="68" y="177"/>
                    </a:moveTo>
                    <a:cubicBezTo>
                      <a:pt x="77" y="177"/>
                      <a:pt x="84" y="170"/>
                      <a:pt x="84" y="162"/>
                    </a:cubicBezTo>
                    <a:cubicBezTo>
                      <a:pt x="84" y="153"/>
                      <a:pt x="77" y="146"/>
                      <a:pt x="68" y="146"/>
                    </a:cubicBezTo>
                    <a:cubicBezTo>
                      <a:pt x="60" y="146"/>
                      <a:pt x="52" y="153"/>
                      <a:pt x="52" y="162"/>
                    </a:cubicBezTo>
                    <a:cubicBezTo>
                      <a:pt x="52" y="170"/>
                      <a:pt x="59" y="177"/>
                      <a:pt x="68" y="17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4" name="Freeform 2"/>
              <p:cNvSpPr>
                <a:spLocks/>
              </p:cNvSpPr>
              <p:nvPr/>
            </p:nvSpPr>
            <p:spPr bwMode="gray">
              <a:xfrm>
                <a:off x="2018317" y="1885382"/>
                <a:ext cx="84769" cy="162846"/>
              </a:xfrm>
              <a:custGeom>
                <a:avLst/>
                <a:gdLst>
                  <a:gd name="T0" fmla="*/ 12 w 54"/>
                  <a:gd name="T1" fmla="*/ 103 h 103"/>
                  <a:gd name="T2" fmla="*/ 34 w 54"/>
                  <a:gd name="T3" fmla="*/ 0 h 103"/>
                  <a:gd name="T4" fmla="*/ 43 w 54"/>
                  <a:gd name="T5" fmla="*/ 29 h 103"/>
                  <a:gd name="T6" fmla="*/ 54 w 54"/>
                  <a:gd name="T7" fmla="*/ 57 h 103"/>
                  <a:gd name="T8" fmla="*/ 12 w 54"/>
                  <a:gd name="T9" fmla="*/ 103 h 103"/>
                </a:gdLst>
                <a:ahLst/>
                <a:cxnLst>
                  <a:cxn ang="0">
                    <a:pos x="T0" y="T1"/>
                  </a:cxn>
                  <a:cxn ang="0">
                    <a:pos x="T2" y="T3"/>
                  </a:cxn>
                  <a:cxn ang="0">
                    <a:pos x="T4" y="T5"/>
                  </a:cxn>
                  <a:cxn ang="0">
                    <a:pos x="T6" y="T7"/>
                  </a:cxn>
                  <a:cxn ang="0">
                    <a:pos x="T8" y="T9"/>
                  </a:cxn>
                </a:cxnLst>
                <a:rect l="0" t="0" r="r" b="b"/>
                <a:pathLst>
                  <a:path w="54" h="103">
                    <a:moveTo>
                      <a:pt x="12" y="103"/>
                    </a:moveTo>
                    <a:cubicBezTo>
                      <a:pt x="0" y="73"/>
                      <a:pt x="8" y="22"/>
                      <a:pt x="34" y="0"/>
                    </a:cubicBezTo>
                    <a:cubicBezTo>
                      <a:pt x="37" y="10"/>
                      <a:pt x="40" y="19"/>
                      <a:pt x="43" y="29"/>
                    </a:cubicBezTo>
                    <a:cubicBezTo>
                      <a:pt x="46" y="38"/>
                      <a:pt x="50" y="48"/>
                      <a:pt x="54" y="57"/>
                    </a:cubicBezTo>
                    <a:cubicBezTo>
                      <a:pt x="29" y="63"/>
                      <a:pt x="15" y="78"/>
                      <a:pt x="12" y="10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5" name="Freeform 2"/>
              <p:cNvSpPr>
                <a:spLocks/>
              </p:cNvSpPr>
              <p:nvPr/>
            </p:nvSpPr>
            <p:spPr bwMode="gray">
              <a:xfrm>
                <a:off x="2308314" y="1885382"/>
                <a:ext cx="87000" cy="165076"/>
              </a:xfrm>
              <a:custGeom>
                <a:avLst/>
                <a:gdLst>
                  <a:gd name="T0" fmla="*/ 42 w 55"/>
                  <a:gd name="T1" fmla="*/ 104 h 104"/>
                  <a:gd name="T2" fmla="*/ 0 w 55"/>
                  <a:gd name="T3" fmla="*/ 57 h 104"/>
                  <a:gd name="T4" fmla="*/ 10 w 55"/>
                  <a:gd name="T5" fmla="*/ 29 h 104"/>
                  <a:gd name="T6" fmla="*/ 19 w 55"/>
                  <a:gd name="T7" fmla="*/ 0 h 104"/>
                  <a:gd name="T8" fmla="*/ 42 w 55"/>
                  <a:gd name="T9" fmla="*/ 104 h 104"/>
                </a:gdLst>
                <a:ahLst/>
                <a:cxnLst>
                  <a:cxn ang="0">
                    <a:pos x="T0" y="T1"/>
                  </a:cxn>
                  <a:cxn ang="0">
                    <a:pos x="T2" y="T3"/>
                  </a:cxn>
                  <a:cxn ang="0">
                    <a:pos x="T4" y="T5"/>
                  </a:cxn>
                  <a:cxn ang="0">
                    <a:pos x="T6" y="T7"/>
                  </a:cxn>
                  <a:cxn ang="0">
                    <a:pos x="T8" y="T9"/>
                  </a:cxn>
                </a:cxnLst>
                <a:rect l="0" t="0" r="r" b="b"/>
                <a:pathLst>
                  <a:path w="55" h="104">
                    <a:moveTo>
                      <a:pt x="42" y="104"/>
                    </a:moveTo>
                    <a:cubicBezTo>
                      <a:pt x="38" y="78"/>
                      <a:pt x="24" y="63"/>
                      <a:pt x="0" y="57"/>
                    </a:cubicBezTo>
                    <a:cubicBezTo>
                      <a:pt x="3" y="48"/>
                      <a:pt x="7" y="38"/>
                      <a:pt x="10" y="29"/>
                    </a:cubicBezTo>
                    <a:cubicBezTo>
                      <a:pt x="13" y="19"/>
                      <a:pt x="16" y="10"/>
                      <a:pt x="19" y="0"/>
                    </a:cubicBezTo>
                    <a:cubicBezTo>
                      <a:pt x="41" y="17"/>
                      <a:pt x="55" y="66"/>
                      <a:pt x="42" y="104"/>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6" name="Freeform 2"/>
              <p:cNvSpPr>
                <a:spLocks/>
              </p:cNvSpPr>
              <p:nvPr/>
            </p:nvSpPr>
            <p:spPr bwMode="gray">
              <a:xfrm>
                <a:off x="2158855" y="1996919"/>
                <a:ext cx="93692" cy="33462"/>
              </a:xfrm>
              <a:custGeom>
                <a:avLst/>
                <a:gdLst>
                  <a:gd name="T0" fmla="*/ 0 w 58"/>
                  <a:gd name="T1" fmla="*/ 0 h 20"/>
                  <a:gd name="T2" fmla="*/ 58 w 58"/>
                  <a:gd name="T3" fmla="*/ 0 h 20"/>
                  <a:gd name="T4" fmla="*/ 47 w 58"/>
                  <a:gd name="T5" fmla="*/ 19 h 20"/>
                  <a:gd name="T6" fmla="*/ 45 w 58"/>
                  <a:gd name="T7" fmla="*/ 20 h 20"/>
                  <a:gd name="T8" fmla="*/ 14 w 58"/>
                  <a:gd name="T9" fmla="*/ 20 h 20"/>
                  <a:gd name="T10" fmla="*/ 11 w 58"/>
                  <a:gd name="T11" fmla="*/ 19 h 20"/>
                  <a:gd name="T12" fmla="*/ 0 w 58"/>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58" h="20">
                    <a:moveTo>
                      <a:pt x="0" y="0"/>
                    </a:moveTo>
                    <a:cubicBezTo>
                      <a:pt x="20" y="0"/>
                      <a:pt x="39" y="0"/>
                      <a:pt x="58" y="0"/>
                    </a:cubicBezTo>
                    <a:cubicBezTo>
                      <a:pt x="54" y="6"/>
                      <a:pt x="51" y="13"/>
                      <a:pt x="47" y="19"/>
                    </a:cubicBezTo>
                    <a:cubicBezTo>
                      <a:pt x="47" y="20"/>
                      <a:pt x="45" y="20"/>
                      <a:pt x="45" y="20"/>
                    </a:cubicBezTo>
                    <a:cubicBezTo>
                      <a:pt x="34" y="20"/>
                      <a:pt x="24" y="20"/>
                      <a:pt x="14" y="20"/>
                    </a:cubicBezTo>
                    <a:cubicBezTo>
                      <a:pt x="13" y="20"/>
                      <a:pt x="11" y="20"/>
                      <a:pt x="11" y="19"/>
                    </a:cubicBezTo>
                    <a:cubicBezTo>
                      <a:pt x="7" y="13"/>
                      <a:pt x="4" y="7"/>
                      <a:pt x="0"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sp>
          <p:nvSpPr>
            <p:cNvPr id="25" name="Rechteck 24"/>
            <p:cNvSpPr/>
            <p:nvPr/>
          </p:nvSpPr>
          <p:spPr bwMode="gray">
            <a:xfrm>
              <a:off x="843154" y="3950897"/>
              <a:ext cx="2783646" cy="18688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t" anchorCtr="0"/>
            <a:lstStyle/>
            <a:p>
              <a:pPr algn="ctr">
                <a:lnSpc>
                  <a:spcPct val="90000"/>
                </a:lnSpc>
                <a:spcAft>
                  <a:spcPts val="1000"/>
                </a:spcAft>
              </a:pPr>
              <a:r>
                <a:rPr lang="en-US" dirty="0" smtClean="0">
                  <a:solidFill>
                    <a:schemeClr val="bg1"/>
                  </a:solidFill>
                </a:rPr>
                <a:t>If you don’t want to use the style and size of the fonts as used in this placeholder it is possible to replace it by selecting different options. </a:t>
              </a:r>
              <a:endParaRPr lang="en-US" dirty="0">
                <a:solidFill>
                  <a:schemeClr val="bg1"/>
                </a:solidFill>
              </a:endParaRPr>
            </a:p>
          </p:txBody>
        </p:sp>
      </p:grpSp>
      <p:grpSp>
        <p:nvGrpSpPr>
          <p:cNvPr id="4" name="Gruppieren 3"/>
          <p:cNvGrpSpPr/>
          <p:nvPr/>
        </p:nvGrpSpPr>
        <p:grpSpPr bwMode="gray">
          <a:xfrm>
            <a:off x="4437713" y="1963714"/>
            <a:ext cx="3314383" cy="3856060"/>
            <a:chOff x="4437713" y="1963714"/>
            <a:chExt cx="3314383" cy="3856060"/>
          </a:xfrm>
        </p:grpSpPr>
        <p:cxnSp>
          <p:nvCxnSpPr>
            <p:cNvPr id="11" name="Gerade Verbindung 10"/>
            <p:cNvCxnSpPr/>
            <p:nvPr/>
          </p:nvCxnSpPr>
          <p:spPr bwMode="gray">
            <a:xfrm>
              <a:off x="4437713" y="3634652"/>
              <a:ext cx="3314383" cy="0"/>
            </a:xfrm>
            <a:prstGeom prst="line">
              <a:avLst/>
            </a:prstGeom>
            <a:ln w="1905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7" name="Rechteck 6"/>
            <p:cNvSpPr/>
            <p:nvPr/>
          </p:nvSpPr>
          <p:spPr bwMode="gray">
            <a:xfrm>
              <a:off x="4949028" y="2839556"/>
              <a:ext cx="2291752" cy="795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ctr">
                <a:lnSpc>
                  <a:spcPct val="80000"/>
                </a:lnSpc>
                <a:spcAft>
                  <a:spcPts val="1000"/>
                </a:spcAft>
              </a:pPr>
              <a:r>
                <a:rPr lang="en-US" sz="4000" dirty="0" smtClean="0">
                  <a:solidFill>
                    <a:schemeClr val="bg1"/>
                  </a:solidFill>
                  <a:latin typeface="Bebas Neue" panose="020B0506020202020201" pitchFamily="34" charset="0"/>
                </a:rPr>
                <a:t>PLACEHOLDER</a:t>
              </a:r>
              <a:endParaRPr lang="en-US" sz="4000" dirty="0">
                <a:solidFill>
                  <a:schemeClr val="bg1"/>
                </a:solidFill>
                <a:latin typeface="Bebas Neue" panose="020B0506020202020201" pitchFamily="34" charset="0"/>
              </a:endParaRPr>
            </a:p>
          </p:txBody>
        </p:sp>
        <p:grpSp>
          <p:nvGrpSpPr>
            <p:cNvPr id="17" name="METRO ICON - scissors"/>
            <p:cNvGrpSpPr>
              <a:grpSpLocks noChangeAspect="1"/>
            </p:cNvGrpSpPr>
            <p:nvPr/>
          </p:nvGrpSpPr>
          <p:grpSpPr bwMode="gray">
            <a:xfrm rot="5400000">
              <a:off x="5707413" y="2052989"/>
              <a:ext cx="774980" cy="596429"/>
              <a:chOff x="5808727" y="4370257"/>
              <a:chExt cx="571373" cy="439732"/>
            </a:xfrm>
            <a:solidFill>
              <a:schemeClr val="tx2">
                <a:lumMod val="60000"/>
                <a:lumOff val="40000"/>
              </a:schemeClr>
            </a:solidFill>
          </p:grpSpPr>
          <p:sp>
            <p:nvSpPr>
              <p:cNvPr id="18" name="Freeform 32"/>
              <p:cNvSpPr>
                <a:spLocks noEditPoints="1"/>
              </p:cNvSpPr>
              <p:nvPr/>
            </p:nvSpPr>
            <p:spPr bwMode="gray">
              <a:xfrm>
                <a:off x="5811527" y="4370257"/>
                <a:ext cx="568573" cy="439732"/>
              </a:xfrm>
              <a:custGeom>
                <a:avLst/>
                <a:gdLst>
                  <a:gd name="T0" fmla="*/ 0 w 285"/>
                  <a:gd name="T1" fmla="*/ 52 h 220"/>
                  <a:gd name="T2" fmla="*/ 31 w 285"/>
                  <a:gd name="T3" fmla="*/ 33 h 220"/>
                  <a:gd name="T4" fmla="*/ 43 w 285"/>
                  <a:gd name="T5" fmla="*/ 36 h 220"/>
                  <a:gd name="T6" fmla="*/ 152 w 285"/>
                  <a:gd name="T7" fmla="*/ 89 h 220"/>
                  <a:gd name="T8" fmla="*/ 157 w 285"/>
                  <a:gd name="T9" fmla="*/ 89 h 220"/>
                  <a:gd name="T10" fmla="*/ 174 w 285"/>
                  <a:gd name="T11" fmla="*/ 80 h 220"/>
                  <a:gd name="T12" fmla="*/ 180 w 285"/>
                  <a:gd name="T13" fmla="*/ 67 h 220"/>
                  <a:gd name="T14" fmla="*/ 224 w 285"/>
                  <a:gd name="T15" fmla="*/ 4 h 220"/>
                  <a:gd name="T16" fmla="*/ 278 w 285"/>
                  <a:gd name="T17" fmla="*/ 32 h 220"/>
                  <a:gd name="T18" fmla="*/ 266 w 285"/>
                  <a:gd name="T19" fmla="*/ 82 h 220"/>
                  <a:gd name="T20" fmla="*/ 228 w 285"/>
                  <a:gd name="T21" fmla="*/ 100 h 220"/>
                  <a:gd name="T22" fmla="*/ 193 w 285"/>
                  <a:gd name="T23" fmla="*/ 109 h 220"/>
                  <a:gd name="T24" fmla="*/ 214 w 285"/>
                  <a:gd name="T25" fmla="*/ 116 h 220"/>
                  <a:gd name="T26" fmla="*/ 242 w 285"/>
                  <a:gd name="T27" fmla="*/ 120 h 220"/>
                  <a:gd name="T28" fmla="*/ 281 w 285"/>
                  <a:gd name="T29" fmla="*/ 164 h 220"/>
                  <a:gd name="T30" fmla="*/ 246 w 285"/>
                  <a:gd name="T31" fmla="*/ 213 h 220"/>
                  <a:gd name="T32" fmla="*/ 180 w 285"/>
                  <a:gd name="T33" fmla="*/ 173 h 220"/>
                  <a:gd name="T34" fmla="*/ 180 w 285"/>
                  <a:gd name="T35" fmla="*/ 152 h 220"/>
                  <a:gd name="T36" fmla="*/ 172 w 285"/>
                  <a:gd name="T37" fmla="*/ 135 h 220"/>
                  <a:gd name="T38" fmla="*/ 124 w 285"/>
                  <a:gd name="T39" fmla="*/ 112 h 220"/>
                  <a:gd name="T40" fmla="*/ 3 w 285"/>
                  <a:gd name="T41" fmla="*/ 54 h 220"/>
                  <a:gd name="T42" fmla="*/ 0 w 285"/>
                  <a:gd name="T43" fmla="*/ 52 h 220"/>
                  <a:gd name="T44" fmla="*/ 258 w 285"/>
                  <a:gd name="T45" fmla="*/ 169 h 220"/>
                  <a:gd name="T46" fmla="*/ 257 w 285"/>
                  <a:gd name="T47" fmla="*/ 164 h 220"/>
                  <a:gd name="T48" fmla="*/ 219 w 285"/>
                  <a:gd name="T49" fmla="*/ 142 h 220"/>
                  <a:gd name="T50" fmla="*/ 204 w 285"/>
                  <a:gd name="T51" fmla="*/ 170 h 220"/>
                  <a:gd name="T52" fmla="*/ 236 w 285"/>
                  <a:gd name="T53" fmla="*/ 191 h 220"/>
                  <a:gd name="T54" fmla="*/ 258 w 285"/>
                  <a:gd name="T55" fmla="*/ 169 h 220"/>
                  <a:gd name="T56" fmla="*/ 228 w 285"/>
                  <a:gd name="T57" fmla="*/ 76 h 220"/>
                  <a:gd name="T58" fmla="*/ 253 w 285"/>
                  <a:gd name="T59" fmla="*/ 63 h 220"/>
                  <a:gd name="T60" fmla="*/ 250 w 285"/>
                  <a:gd name="T61" fmla="*/ 32 h 220"/>
                  <a:gd name="T62" fmla="*/ 228 w 285"/>
                  <a:gd name="T63" fmla="*/ 27 h 220"/>
                  <a:gd name="T64" fmla="*/ 204 w 285"/>
                  <a:gd name="T65" fmla="*/ 45 h 220"/>
                  <a:gd name="T66" fmla="*/ 228 w 285"/>
                  <a:gd name="T67" fmla="*/ 76 h 220"/>
                  <a:gd name="T68" fmla="*/ 161 w 285"/>
                  <a:gd name="T69" fmla="*/ 106 h 220"/>
                  <a:gd name="T70" fmla="*/ 152 w 285"/>
                  <a:gd name="T71" fmla="*/ 98 h 220"/>
                  <a:gd name="T72" fmla="*/ 143 w 285"/>
                  <a:gd name="T73" fmla="*/ 106 h 220"/>
                  <a:gd name="T74" fmla="*/ 152 w 285"/>
                  <a:gd name="T75" fmla="*/ 115 h 220"/>
                  <a:gd name="T76" fmla="*/ 161 w 285"/>
                  <a:gd name="T77" fmla="*/ 106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5" h="220">
                    <a:moveTo>
                      <a:pt x="0" y="52"/>
                    </a:moveTo>
                    <a:cubicBezTo>
                      <a:pt x="8" y="42"/>
                      <a:pt x="17" y="33"/>
                      <a:pt x="31" y="33"/>
                    </a:cubicBezTo>
                    <a:cubicBezTo>
                      <a:pt x="35" y="33"/>
                      <a:pt x="40" y="35"/>
                      <a:pt x="43" y="36"/>
                    </a:cubicBezTo>
                    <a:cubicBezTo>
                      <a:pt x="80" y="54"/>
                      <a:pt x="116" y="71"/>
                      <a:pt x="152" y="89"/>
                    </a:cubicBezTo>
                    <a:cubicBezTo>
                      <a:pt x="154" y="90"/>
                      <a:pt x="155" y="90"/>
                      <a:pt x="157" y="89"/>
                    </a:cubicBezTo>
                    <a:cubicBezTo>
                      <a:pt x="163" y="86"/>
                      <a:pt x="168" y="83"/>
                      <a:pt x="174" y="80"/>
                    </a:cubicBezTo>
                    <a:cubicBezTo>
                      <a:pt x="180" y="77"/>
                      <a:pt x="181" y="74"/>
                      <a:pt x="180" y="67"/>
                    </a:cubicBezTo>
                    <a:cubicBezTo>
                      <a:pt x="172" y="37"/>
                      <a:pt x="195" y="9"/>
                      <a:pt x="224" y="4"/>
                    </a:cubicBezTo>
                    <a:cubicBezTo>
                      <a:pt x="247" y="0"/>
                      <a:pt x="270" y="11"/>
                      <a:pt x="278" y="32"/>
                    </a:cubicBezTo>
                    <a:cubicBezTo>
                      <a:pt x="285" y="51"/>
                      <a:pt x="280" y="68"/>
                      <a:pt x="266" y="82"/>
                    </a:cubicBezTo>
                    <a:cubicBezTo>
                      <a:pt x="256" y="93"/>
                      <a:pt x="243" y="99"/>
                      <a:pt x="228" y="100"/>
                    </a:cubicBezTo>
                    <a:cubicBezTo>
                      <a:pt x="216" y="100"/>
                      <a:pt x="204" y="102"/>
                      <a:pt x="193" y="109"/>
                    </a:cubicBezTo>
                    <a:cubicBezTo>
                      <a:pt x="200" y="112"/>
                      <a:pt x="207" y="115"/>
                      <a:pt x="214" y="116"/>
                    </a:cubicBezTo>
                    <a:cubicBezTo>
                      <a:pt x="223" y="117"/>
                      <a:pt x="233" y="117"/>
                      <a:pt x="242" y="120"/>
                    </a:cubicBezTo>
                    <a:cubicBezTo>
                      <a:pt x="263" y="126"/>
                      <a:pt x="277" y="141"/>
                      <a:pt x="281" y="164"/>
                    </a:cubicBezTo>
                    <a:cubicBezTo>
                      <a:pt x="284" y="186"/>
                      <a:pt x="269" y="207"/>
                      <a:pt x="246" y="213"/>
                    </a:cubicBezTo>
                    <a:cubicBezTo>
                      <a:pt x="217" y="220"/>
                      <a:pt x="187" y="201"/>
                      <a:pt x="180" y="173"/>
                    </a:cubicBezTo>
                    <a:cubicBezTo>
                      <a:pt x="178" y="166"/>
                      <a:pt x="178" y="159"/>
                      <a:pt x="180" y="152"/>
                    </a:cubicBezTo>
                    <a:cubicBezTo>
                      <a:pt x="182" y="143"/>
                      <a:pt x="180" y="139"/>
                      <a:pt x="172" y="135"/>
                    </a:cubicBezTo>
                    <a:cubicBezTo>
                      <a:pt x="156" y="127"/>
                      <a:pt x="140" y="120"/>
                      <a:pt x="124" y="112"/>
                    </a:cubicBezTo>
                    <a:cubicBezTo>
                      <a:pt x="84" y="93"/>
                      <a:pt x="43" y="73"/>
                      <a:pt x="3" y="54"/>
                    </a:cubicBezTo>
                    <a:cubicBezTo>
                      <a:pt x="2" y="53"/>
                      <a:pt x="1" y="53"/>
                      <a:pt x="0" y="52"/>
                    </a:cubicBezTo>
                    <a:close/>
                    <a:moveTo>
                      <a:pt x="258" y="169"/>
                    </a:moveTo>
                    <a:cubicBezTo>
                      <a:pt x="258" y="167"/>
                      <a:pt x="258" y="166"/>
                      <a:pt x="257" y="164"/>
                    </a:cubicBezTo>
                    <a:cubicBezTo>
                      <a:pt x="253" y="148"/>
                      <a:pt x="235" y="138"/>
                      <a:pt x="219" y="142"/>
                    </a:cubicBezTo>
                    <a:cubicBezTo>
                      <a:pt x="206" y="145"/>
                      <a:pt x="199" y="157"/>
                      <a:pt x="204" y="170"/>
                    </a:cubicBezTo>
                    <a:cubicBezTo>
                      <a:pt x="208" y="183"/>
                      <a:pt x="223" y="192"/>
                      <a:pt x="236" y="191"/>
                    </a:cubicBezTo>
                    <a:cubicBezTo>
                      <a:pt x="249" y="189"/>
                      <a:pt x="258" y="181"/>
                      <a:pt x="258" y="169"/>
                    </a:cubicBezTo>
                    <a:close/>
                    <a:moveTo>
                      <a:pt x="228" y="76"/>
                    </a:moveTo>
                    <a:cubicBezTo>
                      <a:pt x="237" y="76"/>
                      <a:pt x="246" y="72"/>
                      <a:pt x="253" y="63"/>
                    </a:cubicBezTo>
                    <a:cubicBezTo>
                      <a:pt x="260" y="53"/>
                      <a:pt x="259" y="40"/>
                      <a:pt x="250" y="32"/>
                    </a:cubicBezTo>
                    <a:cubicBezTo>
                      <a:pt x="244" y="27"/>
                      <a:pt x="236" y="25"/>
                      <a:pt x="228" y="27"/>
                    </a:cubicBezTo>
                    <a:cubicBezTo>
                      <a:pt x="217" y="29"/>
                      <a:pt x="208" y="35"/>
                      <a:pt x="204" y="45"/>
                    </a:cubicBezTo>
                    <a:cubicBezTo>
                      <a:pt x="197" y="61"/>
                      <a:pt x="208" y="77"/>
                      <a:pt x="228" y="76"/>
                    </a:cubicBezTo>
                    <a:close/>
                    <a:moveTo>
                      <a:pt x="161" y="106"/>
                    </a:moveTo>
                    <a:cubicBezTo>
                      <a:pt x="161" y="102"/>
                      <a:pt x="157" y="98"/>
                      <a:pt x="152" y="98"/>
                    </a:cubicBezTo>
                    <a:cubicBezTo>
                      <a:pt x="147" y="98"/>
                      <a:pt x="143" y="102"/>
                      <a:pt x="143" y="106"/>
                    </a:cubicBezTo>
                    <a:cubicBezTo>
                      <a:pt x="143" y="111"/>
                      <a:pt x="147" y="115"/>
                      <a:pt x="152" y="115"/>
                    </a:cubicBezTo>
                    <a:cubicBezTo>
                      <a:pt x="157" y="115"/>
                      <a:pt x="161" y="111"/>
                      <a:pt x="161" y="10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9" name="Freeform 32"/>
              <p:cNvSpPr>
                <a:spLocks/>
              </p:cNvSpPr>
              <p:nvPr/>
            </p:nvSpPr>
            <p:spPr bwMode="gray">
              <a:xfrm>
                <a:off x="5808727" y="4605528"/>
                <a:ext cx="271684" cy="137241"/>
              </a:xfrm>
              <a:custGeom>
                <a:avLst/>
                <a:gdLst>
                  <a:gd name="T0" fmla="*/ 137 w 137"/>
                  <a:gd name="T1" fmla="*/ 18 h 68"/>
                  <a:gd name="T2" fmla="*/ 96 w 137"/>
                  <a:gd name="T3" fmla="*/ 38 h 68"/>
                  <a:gd name="T4" fmla="*/ 46 w 137"/>
                  <a:gd name="T5" fmla="*/ 62 h 68"/>
                  <a:gd name="T6" fmla="*/ 15 w 137"/>
                  <a:gd name="T7" fmla="*/ 59 h 68"/>
                  <a:gd name="T8" fmla="*/ 0 w 137"/>
                  <a:gd name="T9" fmla="*/ 47 h 68"/>
                  <a:gd name="T10" fmla="*/ 21 w 137"/>
                  <a:gd name="T11" fmla="*/ 37 h 68"/>
                  <a:gd name="T12" fmla="*/ 95 w 137"/>
                  <a:gd name="T13" fmla="*/ 1 h 68"/>
                  <a:gd name="T14" fmla="*/ 101 w 137"/>
                  <a:gd name="T15" fmla="*/ 1 h 68"/>
                  <a:gd name="T16" fmla="*/ 137 w 137"/>
                  <a:gd name="T17" fmla="*/ 1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68">
                    <a:moveTo>
                      <a:pt x="137" y="18"/>
                    </a:moveTo>
                    <a:cubicBezTo>
                      <a:pt x="123" y="25"/>
                      <a:pt x="109" y="32"/>
                      <a:pt x="96" y="38"/>
                    </a:cubicBezTo>
                    <a:cubicBezTo>
                      <a:pt x="79" y="46"/>
                      <a:pt x="62" y="54"/>
                      <a:pt x="46" y="62"/>
                    </a:cubicBezTo>
                    <a:cubicBezTo>
                      <a:pt x="35" y="68"/>
                      <a:pt x="24" y="67"/>
                      <a:pt x="15" y="59"/>
                    </a:cubicBezTo>
                    <a:cubicBezTo>
                      <a:pt x="10" y="56"/>
                      <a:pt x="5" y="51"/>
                      <a:pt x="0" y="47"/>
                    </a:cubicBezTo>
                    <a:cubicBezTo>
                      <a:pt x="8" y="43"/>
                      <a:pt x="14" y="40"/>
                      <a:pt x="21" y="37"/>
                    </a:cubicBezTo>
                    <a:cubicBezTo>
                      <a:pt x="46" y="25"/>
                      <a:pt x="71" y="13"/>
                      <a:pt x="95" y="1"/>
                    </a:cubicBezTo>
                    <a:cubicBezTo>
                      <a:pt x="97" y="0"/>
                      <a:pt x="99" y="0"/>
                      <a:pt x="101" y="1"/>
                    </a:cubicBezTo>
                    <a:cubicBezTo>
                      <a:pt x="113" y="7"/>
                      <a:pt x="124" y="13"/>
                      <a:pt x="137" y="18"/>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sp>
          <p:nvSpPr>
            <p:cNvPr id="26" name="Rechteck 25"/>
            <p:cNvSpPr/>
            <p:nvPr/>
          </p:nvSpPr>
          <p:spPr bwMode="gray">
            <a:xfrm>
              <a:off x="4703081" y="3950897"/>
              <a:ext cx="2783646" cy="18688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t" anchorCtr="0"/>
            <a:lstStyle/>
            <a:p>
              <a:pPr algn="ctr">
                <a:lnSpc>
                  <a:spcPct val="90000"/>
                </a:lnSpc>
                <a:spcAft>
                  <a:spcPts val="1000"/>
                </a:spcAft>
              </a:pPr>
              <a:r>
                <a:rPr lang="en-US" sz="1800" dirty="0" smtClean="0">
                  <a:solidFill>
                    <a:schemeClr val="bg1"/>
                  </a:solidFill>
                </a:rPr>
                <a:t>This text can be replaced with your own text. This is a placeholder text. </a:t>
              </a:r>
              <a:endParaRPr lang="en-US" sz="1800" dirty="0">
                <a:solidFill>
                  <a:schemeClr val="bg1"/>
                </a:solidFill>
              </a:endParaRPr>
            </a:p>
          </p:txBody>
        </p:sp>
      </p:grpSp>
      <p:grpSp>
        <p:nvGrpSpPr>
          <p:cNvPr id="5" name="Gruppieren 4"/>
          <p:cNvGrpSpPr/>
          <p:nvPr/>
        </p:nvGrpSpPr>
        <p:grpSpPr bwMode="gray">
          <a:xfrm>
            <a:off x="8335217" y="1980547"/>
            <a:ext cx="3314383" cy="3839227"/>
            <a:chOff x="8335217" y="1980547"/>
            <a:chExt cx="3314383" cy="3839227"/>
          </a:xfrm>
        </p:grpSpPr>
        <p:cxnSp>
          <p:nvCxnSpPr>
            <p:cNvPr id="10" name="Gerade Verbindung 9"/>
            <p:cNvCxnSpPr/>
            <p:nvPr/>
          </p:nvCxnSpPr>
          <p:spPr bwMode="gray">
            <a:xfrm>
              <a:off x="8335217" y="3634652"/>
              <a:ext cx="3314383" cy="0"/>
            </a:xfrm>
            <a:prstGeom prst="line">
              <a:avLst/>
            </a:prstGeom>
            <a:ln w="1905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 name="Rechteck 7"/>
            <p:cNvSpPr/>
            <p:nvPr/>
          </p:nvSpPr>
          <p:spPr bwMode="gray">
            <a:xfrm>
              <a:off x="8846532" y="2839556"/>
              <a:ext cx="2291752" cy="795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b" anchorCtr="0"/>
            <a:lstStyle/>
            <a:p>
              <a:pPr algn="ctr">
                <a:lnSpc>
                  <a:spcPct val="80000"/>
                </a:lnSpc>
                <a:spcAft>
                  <a:spcPts val="1000"/>
                </a:spcAft>
              </a:pPr>
              <a:r>
                <a:rPr lang="en-US" sz="4000" dirty="0" smtClean="0">
                  <a:solidFill>
                    <a:schemeClr val="bg1"/>
                  </a:solidFill>
                  <a:latin typeface="Bebas Neue" panose="020B0506020202020201" pitchFamily="34" charset="0"/>
                </a:rPr>
                <a:t>PLACEHOLDER</a:t>
              </a:r>
              <a:endParaRPr lang="en-US" sz="4000" dirty="0">
                <a:solidFill>
                  <a:schemeClr val="bg1"/>
                </a:solidFill>
                <a:latin typeface="Bebas Neue" panose="020B0506020202020201" pitchFamily="34" charset="0"/>
              </a:endParaRPr>
            </a:p>
          </p:txBody>
        </p:sp>
        <p:grpSp>
          <p:nvGrpSpPr>
            <p:cNvPr id="20" name="METRO ICON - calendar check"/>
            <p:cNvGrpSpPr>
              <a:grpSpLocks noChangeAspect="1"/>
            </p:cNvGrpSpPr>
            <p:nvPr/>
          </p:nvGrpSpPr>
          <p:grpSpPr bwMode="gray">
            <a:xfrm>
              <a:off x="9636122" y="1980547"/>
              <a:ext cx="712571" cy="700389"/>
              <a:chOff x="11016877" y="5260371"/>
              <a:chExt cx="521996" cy="513072"/>
            </a:xfrm>
            <a:solidFill>
              <a:schemeClr val="tx2">
                <a:lumMod val="60000"/>
                <a:lumOff val="40000"/>
              </a:schemeClr>
            </a:solidFill>
          </p:grpSpPr>
          <p:sp>
            <p:nvSpPr>
              <p:cNvPr id="21" name="Freeform 45"/>
              <p:cNvSpPr>
                <a:spLocks noEditPoints="1"/>
              </p:cNvSpPr>
              <p:nvPr/>
            </p:nvSpPr>
            <p:spPr bwMode="gray">
              <a:xfrm>
                <a:off x="11016877" y="5316140"/>
                <a:ext cx="521996" cy="457303"/>
              </a:xfrm>
              <a:custGeom>
                <a:avLst/>
                <a:gdLst>
                  <a:gd name="T0" fmla="*/ 0 w 328"/>
                  <a:gd name="T1" fmla="*/ 286 h 286"/>
                  <a:gd name="T2" fmla="*/ 0 w 328"/>
                  <a:gd name="T3" fmla="*/ 0 h 286"/>
                  <a:gd name="T4" fmla="*/ 35 w 328"/>
                  <a:gd name="T5" fmla="*/ 0 h 286"/>
                  <a:gd name="T6" fmla="*/ 35 w 328"/>
                  <a:gd name="T7" fmla="*/ 15 h 286"/>
                  <a:gd name="T8" fmla="*/ 75 w 328"/>
                  <a:gd name="T9" fmla="*/ 45 h 286"/>
                  <a:gd name="T10" fmla="*/ 98 w 328"/>
                  <a:gd name="T11" fmla="*/ 15 h 286"/>
                  <a:gd name="T12" fmla="*/ 98 w 328"/>
                  <a:gd name="T13" fmla="*/ 0 h 286"/>
                  <a:gd name="T14" fmla="*/ 230 w 328"/>
                  <a:gd name="T15" fmla="*/ 0 h 286"/>
                  <a:gd name="T16" fmla="*/ 230 w 328"/>
                  <a:gd name="T17" fmla="*/ 14 h 286"/>
                  <a:gd name="T18" fmla="*/ 253 w 328"/>
                  <a:gd name="T19" fmla="*/ 45 h 286"/>
                  <a:gd name="T20" fmla="*/ 294 w 328"/>
                  <a:gd name="T21" fmla="*/ 16 h 286"/>
                  <a:gd name="T22" fmla="*/ 294 w 328"/>
                  <a:gd name="T23" fmla="*/ 0 h 286"/>
                  <a:gd name="T24" fmla="*/ 328 w 328"/>
                  <a:gd name="T25" fmla="*/ 0 h 286"/>
                  <a:gd name="T26" fmla="*/ 328 w 328"/>
                  <a:gd name="T27" fmla="*/ 286 h 286"/>
                  <a:gd name="T28" fmla="*/ 0 w 328"/>
                  <a:gd name="T29" fmla="*/ 286 h 286"/>
                  <a:gd name="T30" fmla="*/ 32 w 328"/>
                  <a:gd name="T31" fmla="*/ 77 h 286"/>
                  <a:gd name="T32" fmla="*/ 32 w 328"/>
                  <a:gd name="T33" fmla="*/ 254 h 286"/>
                  <a:gd name="T34" fmla="*/ 296 w 328"/>
                  <a:gd name="T35" fmla="*/ 254 h 286"/>
                  <a:gd name="T36" fmla="*/ 296 w 328"/>
                  <a:gd name="T37" fmla="*/ 77 h 286"/>
                  <a:gd name="T38" fmla="*/ 32 w 328"/>
                  <a:gd name="T39" fmla="*/ 77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8" h="286">
                    <a:moveTo>
                      <a:pt x="0" y="286"/>
                    </a:moveTo>
                    <a:cubicBezTo>
                      <a:pt x="0" y="191"/>
                      <a:pt x="0" y="96"/>
                      <a:pt x="0" y="0"/>
                    </a:cubicBezTo>
                    <a:cubicBezTo>
                      <a:pt x="11" y="0"/>
                      <a:pt x="23" y="0"/>
                      <a:pt x="35" y="0"/>
                    </a:cubicBezTo>
                    <a:cubicBezTo>
                      <a:pt x="35" y="5"/>
                      <a:pt x="34" y="10"/>
                      <a:pt x="35" y="15"/>
                    </a:cubicBezTo>
                    <a:cubicBezTo>
                      <a:pt x="35" y="36"/>
                      <a:pt x="55" y="51"/>
                      <a:pt x="75" y="45"/>
                    </a:cubicBezTo>
                    <a:cubicBezTo>
                      <a:pt x="89" y="42"/>
                      <a:pt x="98" y="29"/>
                      <a:pt x="98" y="15"/>
                    </a:cubicBezTo>
                    <a:cubicBezTo>
                      <a:pt x="98" y="10"/>
                      <a:pt x="98" y="5"/>
                      <a:pt x="98" y="0"/>
                    </a:cubicBezTo>
                    <a:cubicBezTo>
                      <a:pt x="142" y="0"/>
                      <a:pt x="186" y="0"/>
                      <a:pt x="230" y="0"/>
                    </a:cubicBezTo>
                    <a:cubicBezTo>
                      <a:pt x="230" y="5"/>
                      <a:pt x="230" y="9"/>
                      <a:pt x="230" y="14"/>
                    </a:cubicBezTo>
                    <a:cubicBezTo>
                      <a:pt x="231" y="29"/>
                      <a:pt x="240" y="41"/>
                      <a:pt x="253" y="45"/>
                    </a:cubicBezTo>
                    <a:cubicBezTo>
                      <a:pt x="273" y="51"/>
                      <a:pt x="293" y="37"/>
                      <a:pt x="294" y="16"/>
                    </a:cubicBezTo>
                    <a:cubicBezTo>
                      <a:pt x="294" y="11"/>
                      <a:pt x="294" y="6"/>
                      <a:pt x="294" y="0"/>
                    </a:cubicBezTo>
                    <a:cubicBezTo>
                      <a:pt x="306" y="0"/>
                      <a:pt x="317" y="0"/>
                      <a:pt x="328" y="0"/>
                    </a:cubicBezTo>
                    <a:cubicBezTo>
                      <a:pt x="328" y="95"/>
                      <a:pt x="328" y="190"/>
                      <a:pt x="328" y="286"/>
                    </a:cubicBezTo>
                    <a:cubicBezTo>
                      <a:pt x="219" y="286"/>
                      <a:pt x="109" y="286"/>
                      <a:pt x="0" y="286"/>
                    </a:cubicBezTo>
                    <a:close/>
                    <a:moveTo>
                      <a:pt x="32" y="77"/>
                    </a:moveTo>
                    <a:cubicBezTo>
                      <a:pt x="32" y="136"/>
                      <a:pt x="32" y="195"/>
                      <a:pt x="32" y="254"/>
                    </a:cubicBezTo>
                    <a:cubicBezTo>
                      <a:pt x="120" y="254"/>
                      <a:pt x="208" y="254"/>
                      <a:pt x="296" y="254"/>
                    </a:cubicBezTo>
                    <a:cubicBezTo>
                      <a:pt x="296" y="195"/>
                      <a:pt x="296" y="136"/>
                      <a:pt x="296" y="77"/>
                    </a:cubicBezTo>
                    <a:cubicBezTo>
                      <a:pt x="208" y="77"/>
                      <a:pt x="120" y="77"/>
                      <a:pt x="32" y="7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22" name="Freeform 45"/>
              <p:cNvSpPr>
                <a:spLocks/>
              </p:cNvSpPr>
              <p:nvPr/>
            </p:nvSpPr>
            <p:spPr bwMode="gray">
              <a:xfrm>
                <a:off x="11411721" y="5260371"/>
                <a:ext cx="46846" cy="104845"/>
              </a:xfrm>
              <a:custGeom>
                <a:avLst/>
                <a:gdLst>
                  <a:gd name="T0" fmla="*/ 29 w 29"/>
                  <a:gd name="T1" fmla="*/ 33 h 66"/>
                  <a:gd name="T2" fmla="*/ 29 w 29"/>
                  <a:gd name="T3" fmla="*/ 50 h 66"/>
                  <a:gd name="T4" fmla="*/ 14 w 29"/>
                  <a:gd name="T5" fmla="*/ 66 h 66"/>
                  <a:gd name="T6" fmla="*/ 0 w 29"/>
                  <a:gd name="T7" fmla="*/ 50 h 66"/>
                  <a:gd name="T8" fmla="*/ 0 w 29"/>
                  <a:gd name="T9" fmla="*/ 16 h 66"/>
                  <a:gd name="T10" fmla="*/ 14 w 29"/>
                  <a:gd name="T11" fmla="*/ 0 h 66"/>
                  <a:gd name="T12" fmla="*/ 29 w 29"/>
                  <a:gd name="T13" fmla="*/ 16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0"/>
                    </a:cubicBezTo>
                    <a:cubicBezTo>
                      <a:pt x="29" y="59"/>
                      <a:pt x="23" y="65"/>
                      <a:pt x="14" y="66"/>
                    </a:cubicBezTo>
                    <a:cubicBezTo>
                      <a:pt x="6" y="66"/>
                      <a:pt x="0" y="60"/>
                      <a:pt x="0" y="50"/>
                    </a:cubicBezTo>
                    <a:cubicBezTo>
                      <a:pt x="0" y="39"/>
                      <a:pt x="0" y="27"/>
                      <a:pt x="0" y="16"/>
                    </a:cubicBezTo>
                    <a:cubicBezTo>
                      <a:pt x="0" y="7"/>
                      <a:pt x="6" y="0"/>
                      <a:pt x="14" y="0"/>
                    </a:cubicBezTo>
                    <a:cubicBezTo>
                      <a:pt x="22" y="0"/>
                      <a:pt x="29" y="7"/>
                      <a:pt x="29" y="16"/>
                    </a:cubicBezTo>
                    <a:cubicBezTo>
                      <a:pt x="29" y="22"/>
                      <a:pt x="29" y="28"/>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23" name="Freeform 45"/>
              <p:cNvSpPr>
                <a:spLocks/>
              </p:cNvSpPr>
              <p:nvPr/>
            </p:nvSpPr>
            <p:spPr bwMode="gray">
              <a:xfrm>
                <a:off x="11099416" y="5260371"/>
                <a:ext cx="46846" cy="104845"/>
              </a:xfrm>
              <a:custGeom>
                <a:avLst/>
                <a:gdLst>
                  <a:gd name="T0" fmla="*/ 29 w 29"/>
                  <a:gd name="T1" fmla="*/ 33 h 66"/>
                  <a:gd name="T2" fmla="*/ 29 w 29"/>
                  <a:gd name="T3" fmla="*/ 51 h 66"/>
                  <a:gd name="T4" fmla="*/ 14 w 29"/>
                  <a:gd name="T5" fmla="*/ 66 h 66"/>
                  <a:gd name="T6" fmla="*/ 0 w 29"/>
                  <a:gd name="T7" fmla="*/ 51 h 66"/>
                  <a:gd name="T8" fmla="*/ 0 w 29"/>
                  <a:gd name="T9" fmla="*/ 15 h 66"/>
                  <a:gd name="T10" fmla="*/ 14 w 29"/>
                  <a:gd name="T11" fmla="*/ 0 h 66"/>
                  <a:gd name="T12" fmla="*/ 29 w 29"/>
                  <a:gd name="T13" fmla="*/ 15 h 66"/>
                  <a:gd name="T14" fmla="*/ 29 w 29"/>
                  <a:gd name="T15" fmla="*/ 33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66">
                    <a:moveTo>
                      <a:pt x="29" y="33"/>
                    </a:moveTo>
                    <a:cubicBezTo>
                      <a:pt x="29" y="39"/>
                      <a:pt x="29" y="45"/>
                      <a:pt x="29" y="51"/>
                    </a:cubicBezTo>
                    <a:cubicBezTo>
                      <a:pt x="29" y="59"/>
                      <a:pt x="23" y="66"/>
                      <a:pt x="14" y="66"/>
                    </a:cubicBezTo>
                    <a:cubicBezTo>
                      <a:pt x="6" y="66"/>
                      <a:pt x="0" y="59"/>
                      <a:pt x="0" y="51"/>
                    </a:cubicBezTo>
                    <a:cubicBezTo>
                      <a:pt x="0" y="39"/>
                      <a:pt x="0" y="27"/>
                      <a:pt x="0" y="15"/>
                    </a:cubicBezTo>
                    <a:cubicBezTo>
                      <a:pt x="0" y="7"/>
                      <a:pt x="6" y="0"/>
                      <a:pt x="14" y="0"/>
                    </a:cubicBezTo>
                    <a:cubicBezTo>
                      <a:pt x="22" y="0"/>
                      <a:pt x="29" y="6"/>
                      <a:pt x="29" y="15"/>
                    </a:cubicBezTo>
                    <a:cubicBezTo>
                      <a:pt x="29" y="21"/>
                      <a:pt x="29" y="27"/>
                      <a:pt x="29" y="3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24" name="Freeform 45"/>
              <p:cNvSpPr>
                <a:spLocks/>
              </p:cNvSpPr>
              <p:nvPr/>
            </p:nvSpPr>
            <p:spPr bwMode="gray">
              <a:xfrm>
                <a:off x="11164107" y="5478984"/>
                <a:ext cx="236460" cy="202998"/>
              </a:xfrm>
              <a:custGeom>
                <a:avLst/>
                <a:gdLst>
                  <a:gd name="T0" fmla="*/ 60 w 149"/>
                  <a:gd name="T1" fmla="*/ 128 h 128"/>
                  <a:gd name="T2" fmla="*/ 0 w 149"/>
                  <a:gd name="T3" fmla="*/ 64 h 128"/>
                  <a:gd name="T4" fmla="*/ 11 w 149"/>
                  <a:gd name="T5" fmla="*/ 54 h 128"/>
                  <a:gd name="T6" fmla="*/ 15 w 149"/>
                  <a:gd name="T7" fmla="*/ 55 h 128"/>
                  <a:gd name="T8" fmla="*/ 47 w 149"/>
                  <a:gd name="T9" fmla="*/ 74 h 128"/>
                  <a:gd name="T10" fmla="*/ 54 w 149"/>
                  <a:gd name="T11" fmla="*/ 78 h 128"/>
                  <a:gd name="T12" fmla="*/ 145 w 149"/>
                  <a:gd name="T13" fmla="*/ 0 h 128"/>
                  <a:gd name="T14" fmla="*/ 146 w 149"/>
                  <a:gd name="T15" fmla="*/ 2 h 128"/>
                  <a:gd name="T16" fmla="*/ 149 w 149"/>
                  <a:gd name="T17" fmla="*/ 9 h 128"/>
                  <a:gd name="T18" fmla="*/ 60 w 149"/>
                  <a:gd name="T19"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28">
                    <a:moveTo>
                      <a:pt x="60" y="128"/>
                    </a:moveTo>
                    <a:cubicBezTo>
                      <a:pt x="40" y="107"/>
                      <a:pt x="21" y="86"/>
                      <a:pt x="0" y="64"/>
                    </a:cubicBezTo>
                    <a:cubicBezTo>
                      <a:pt x="4" y="61"/>
                      <a:pt x="7" y="58"/>
                      <a:pt x="11" y="54"/>
                    </a:cubicBezTo>
                    <a:cubicBezTo>
                      <a:pt x="12" y="54"/>
                      <a:pt x="14" y="54"/>
                      <a:pt x="15" y="55"/>
                    </a:cubicBezTo>
                    <a:cubicBezTo>
                      <a:pt x="26" y="61"/>
                      <a:pt x="37" y="67"/>
                      <a:pt x="47" y="74"/>
                    </a:cubicBezTo>
                    <a:cubicBezTo>
                      <a:pt x="49" y="75"/>
                      <a:pt x="51" y="76"/>
                      <a:pt x="54" y="78"/>
                    </a:cubicBezTo>
                    <a:cubicBezTo>
                      <a:pt x="80" y="47"/>
                      <a:pt x="110" y="21"/>
                      <a:pt x="145" y="0"/>
                    </a:cubicBezTo>
                    <a:cubicBezTo>
                      <a:pt x="145" y="1"/>
                      <a:pt x="146" y="1"/>
                      <a:pt x="146" y="2"/>
                    </a:cubicBezTo>
                    <a:cubicBezTo>
                      <a:pt x="147" y="5"/>
                      <a:pt x="148" y="7"/>
                      <a:pt x="149" y="9"/>
                    </a:cubicBezTo>
                    <a:cubicBezTo>
                      <a:pt x="110" y="42"/>
                      <a:pt x="85" y="85"/>
                      <a:pt x="60" y="12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sp>
          <p:nvSpPr>
            <p:cNvPr id="27" name="Rechteck 26"/>
            <p:cNvSpPr/>
            <p:nvPr/>
          </p:nvSpPr>
          <p:spPr bwMode="gray">
            <a:xfrm>
              <a:off x="8600584" y="3950897"/>
              <a:ext cx="2783646" cy="18688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36000" rIns="180000" bIns="72000" rtlCol="0" anchor="t" anchorCtr="0"/>
            <a:lstStyle/>
            <a:p>
              <a:pPr algn="ctr">
                <a:lnSpc>
                  <a:spcPct val="90000"/>
                </a:lnSpc>
                <a:spcAft>
                  <a:spcPts val="1000"/>
                </a:spcAft>
              </a:pPr>
              <a:r>
                <a:rPr lang="en-US" dirty="0" smtClean="0">
                  <a:solidFill>
                    <a:schemeClr val="bg1"/>
                  </a:solidFill>
                </a:rPr>
                <a:t>If you don’t want to use the style and size of the fonts as used in this placeholder it is possible to replace it by selecting different options. </a:t>
              </a:r>
              <a:endParaRPr lang="en-US" dirty="0">
                <a:solidFill>
                  <a:schemeClr val="bg1"/>
                </a:solidFill>
              </a:endParaRPr>
            </a:p>
          </p:txBody>
        </p:sp>
      </p:grpSp>
    </p:spTree>
    <p:extLst>
      <p:ext uri="{BB962C8B-B14F-4D97-AF65-F5344CB8AC3E}">
        <p14:creationId xmlns:p14="http://schemas.microsoft.com/office/powerpoint/2010/main" val="2613457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pic>
        <p:nvPicPr>
          <p:cNvPr id="158"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uppieren 11"/>
          <p:cNvGrpSpPr/>
          <p:nvPr/>
        </p:nvGrpSpPr>
        <p:grpSpPr bwMode="gray">
          <a:xfrm>
            <a:off x="6185810" y="1867291"/>
            <a:ext cx="2645198" cy="3952484"/>
            <a:chOff x="454649" y="2298699"/>
            <a:chExt cx="2421777" cy="3618645"/>
          </a:xfrm>
        </p:grpSpPr>
        <p:sp>
          <p:nvSpPr>
            <p:cNvPr id="13" name="Freeform 6"/>
            <p:cNvSpPr>
              <a:spLocks/>
            </p:cNvSpPr>
            <p:nvPr/>
          </p:nvSpPr>
          <p:spPr bwMode="gray">
            <a:xfrm>
              <a:off x="540000" y="2298699"/>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solidFill>
              <a:schemeClr val="bg1"/>
            </a:solidFill>
            <a:ln w="3175">
              <a:solidFill>
                <a:schemeClr val="bg1">
                  <a:lumMod val="65000"/>
                </a:schemeClr>
              </a:solidFill>
            </a:ln>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accent1"/>
            </a:solidFill>
            <a:ln w="3175">
              <a:solidFill>
                <a:schemeClr val="accent1"/>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15" name="Oval 8"/>
            <p:cNvSpPr>
              <a:spLocks noChangeArrowheads="1"/>
            </p:cNvSpPr>
            <p:nvPr/>
          </p:nvSpPr>
          <p:spPr bwMode="gray">
            <a:xfrm>
              <a:off x="1125788" y="2608742"/>
              <a:ext cx="1082675" cy="1084263"/>
            </a:xfrm>
            <a:prstGeom prst="ellipse">
              <a:avLst/>
            </a:prstGeom>
            <a:solidFill>
              <a:schemeClr val="accent1"/>
            </a:solid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50%</a:t>
              </a:r>
              <a:endParaRPr lang="en-US" sz="3600" dirty="0">
                <a:solidFill>
                  <a:schemeClr val="bg2"/>
                </a:solidFill>
                <a:latin typeface="Bebas Neue" panose="020B0506020202020201" pitchFamily="34" charset="0"/>
              </a:endParaRPr>
            </a:p>
          </p:txBody>
        </p:sp>
      </p:grpSp>
      <p:grpSp>
        <p:nvGrpSpPr>
          <p:cNvPr id="16" name="Gruppieren 15"/>
          <p:cNvGrpSpPr/>
          <p:nvPr/>
        </p:nvGrpSpPr>
        <p:grpSpPr bwMode="gray">
          <a:xfrm>
            <a:off x="9004402" y="1867291"/>
            <a:ext cx="2645198" cy="3952484"/>
            <a:chOff x="454649" y="2298699"/>
            <a:chExt cx="2421777" cy="3618645"/>
          </a:xfrm>
        </p:grpSpPr>
        <p:sp>
          <p:nvSpPr>
            <p:cNvPr id="17" name="Freeform 6"/>
            <p:cNvSpPr>
              <a:spLocks/>
            </p:cNvSpPr>
            <p:nvPr/>
          </p:nvSpPr>
          <p:spPr bwMode="gray">
            <a:xfrm>
              <a:off x="540000" y="2298699"/>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solidFill>
              <a:schemeClr val="bg1"/>
            </a:solidFill>
            <a:ln w="3175">
              <a:solidFill>
                <a:schemeClr val="bg1">
                  <a:lumMod val="65000"/>
                </a:schemeClr>
              </a:solidFill>
            </a:ln>
          </p:spPr>
          <p:txBody>
            <a:bodyPr vert="horz" wrap="square" lIns="91440" tIns="45720" rIns="91440" bIns="45720" numCol="1" anchor="t" anchorCtr="0" compatLnSpc="1">
              <a:prstTxWarp prst="textNoShape">
                <a:avLst/>
              </a:prstTxWarp>
            </a:bodyPr>
            <a:lstStyle/>
            <a:p>
              <a:endParaRPr lang="en-US" dirty="0"/>
            </a:p>
          </p:txBody>
        </p:sp>
        <p:sp>
          <p:nvSpPr>
            <p:cNvPr id="18"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accent1">
                <a:lumMod val="50000"/>
              </a:schemeClr>
            </a:solidFill>
            <a:ln w="3175">
              <a:solidFill>
                <a:schemeClr val="accent1">
                  <a:lumMod val="50000"/>
                </a:schemeClr>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19" name="Oval 8"/>
            <p:cNvSpPr>
              <a:spLocks noChangeArrowheads="1"/>
            </p:cNvSpPr>
            <p:nvPr/>
          </p:nvSpPr>
          <p:spPr bwMode="gray">
            <a:xfrm>
              <a:off x="1125788" y="2608742"/>
              <a:ext cx="1082675" cy="1084263"/>
            </a:xfrm>
            <a:prstGeom prst="ellipse">
              <a:avLst/>
            </a:prstGeom>
            <a:solidFill>
              <a:schemeClr val="accent1">
                <a:lumMod val="50000"/>
              </a:schemeClr>
            </a:solid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50%</a:t>
              </a:r>
              <a:endParaRPr lang="en-US" sz="3600" dirty="0">
                <a:solidFill>
                  <a:schemeClr val="bg2"/>
                </a:solidFill>
                <a:latin typeface="Bebas Neue" panose="020B0506020202020201" pitchFamily="34" charset="0"/>
              </a:endParaRPr>
            </a:p>
          </p:txBody>
        </p:sp>
      </p:grpSp>
      <p:sp>
        <p:nvSpPr>
          <p:cNvPr id="20" name="Freeform 12"/>
          <p:cNvSpPr>
            <a:spLocks/>
          </p:cNvSpPr>
          <p:nvPr/>
        </p:nvSpPr>
        <p:spPr bwMode="gray">
          <a:xfrm>
            <a:off x="8000922" y="1510505"/>
            <a:ext cx="1866900" cy="795338"/>
          </a:xfrm>
          <a:custGeom>
            <a:avLst/>
            <a:gdLst>
              <a:gd name="T0" fmla="*/ 0 w 808"/>
              <a:gd name="T1" fmla="*/ 344 h 344"/>
              <a:gd name="T2" fmla="*/ 405 w 808"/>
              <a:gd name="T3" fmla="*/ 0 h 344"/>
              <a:gd name="T4" fmla="*/ 808 w 808"/>
              <a:gd name="T5" fmla="*/ 339 h 344"/>
            </a:gdLst>
            <a:ahLst/>
            <a:cxnLst>
              <a:cxn ang="0">
                <a:pos x="T0" y="T1"/>
              </a:cxn>
              <a:cxn ang="0">
                <a:pos x="T2" y="T3"/>
              </a:cxn>
              <a:cxn ang="0">
                <a:pos x="T4" y="T5"/>
              </a:cxn>
            </a:cxnLst>
            <a:rect l="0" t="0" r="r" b="b"/>
            <a:pathLst>
              <a:path w="808" h="344">
                <a:moveTo>
                  <a:pt x="0" y="344"/>
                </a:moveTo>
                <a:cubicBezTo>
                  <a:pt x="32" y="149"/>
                  <a:pt x="201" y="0"/>
                  <a:pt x="405" y="0"/>
                </a:cubicBezTo>
                <a:cubicBezTo>
                  <a:pt x="607" y="0"/>
                  <a:pt x="775" y="147"/>
                  <a:pt x="808" y="339"/>
                </a:cubicBezTo>
              </a:path>
            </a:pathLst>
          </a:custGeom>
          <a:noFill/>
          <a:ln w="22225" cap="flat">
            <a:solidFill>
              <a:srgbClr val="39A9DC"/>
            </a:solidFill>
            <a:prstDash val="solid"/>
            <a:miter lim="800000"/>
            <a:headEnd type="oval"/>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 name="Rechteck 20"/>
          <p:cNvSpPr/>
          <p:nvPr/>
        </p:nvSpPr>
        <p:spPr bwMode="gray">
          <a:xfrm>
            <a:off x="540000" y="1523112"/>
            <a:ext cx="4336323"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accent1"/>
                </a:solidFill>
                <a:latin typeface="Bebas Neue" panose="020B0506020202020201" pitchFamily="34" charset="0"/>
              </a:rPr>
              <a:t>DESCRIPTION TEXT</a:t>
            </a:r>
            <a:br>
              <a:rPr lang="en-US" sz="3600" dirty="0" smtClean="0">
                <a:solidFill>
                  <a:schemeClr val="accent1"/>
                </a:solidFill>
                <a:latin typeface="Bebas Neue" panose="020B0506020202020201" pitchFamily="34" charset="0"/>
              </a:rPr>
            </a:br>
            <a:r>
              <a:rPr lang="en-US" sz="3600" dirty="0" smtClean="0">
                <a:solidFill>
                  <a:schemeClr val="accent1"/>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tx1"/>
                </a:solidFill>
              </a:rPr>
              <a:t>If you don’t want to use the style </a:t>
            </a:r>
            <a:br>
              <a:rPr lang="en-US" sz="2000" dirty="0" smtClean="0">
                <a:solidFill>
                  <a:schemeClr val="tx1"/>
                </a:solidFill>
              </a:rPr>
            </a:br>
            <a:r>
              <a:rPr lang="en-US" sz="2000" dirty="0" smtClean="0">
                <a:solidFill>
                  <a:schemeClr val="tx1"/>
                </a:solidFill>
              </a:rPr>
              <a:t>and size of the fonts as used in this placeholder it is possible to replace </a:t>
            </a:r>
            <a:br>
              <a:rPr lang="en-US" sz="2000" dirty="0" smtClean="0">
                <a:solidFill>
                  <a:schemeClr val="tx1"/>
                </a:solidFill>
              </a:rPr>
            </a:br>
            <a:r>
              <a:rPr lang="en-US" sz="2000" dirty="0" smtClean="0">
                <a:solidFill>
                  <a:schemeClr val="tx1"/>
                </a:solidFill>
              </a:rPr>
              <a:t>it by selecting different options.</a:t>
            </a:r>
            <a:endParaRPr lang="en-US" sz="2000" dirty="0">
              <a:solidFill>
                <a:schemeClr val="tx1"/>
              </a:solidFill>
            </a:endParaRPr>
          </a:p>
        </p:txBody>
      </p:sp>
    </p:spTree>
    <p:extLst>
      <p:ext uri="{BB962C8B-B14F-4D97-AF65-F5344CB8AC3E}">
        <p14:creationId xmlns:p14="http://schemas.microsoft.com/office/powerpoint/2010/main" val="3965034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grpSp>
        <p:nvGrpSpPr>
          <p:cNvPr id="26" name="Gruppieren 25"/>
          <p:cNvGrpSpPr/>
          <p:nvPr/>
        </p:nvGrpSpPr>
        <p:grpSpPr bwMode="gray">
          <a:xfrm>
            <a:off x="6185810" y="1867291"/>
            <a:ext cx="2645198" cy="3952484"/>
            <a:chOff x="454649" y="2298699"/>
            <a:chExt cx="2421777" cy="3618645"/>
          </a:xfrm>
        </p:grpSpPr>
        <p:sp>
          <p:nvSpPr>
            <p:cNvPr id="27" name="Freeform 6"/>
            <p:cNvSpPr>
              <a:spLocks/>
            </p:cNvSpPr>
            <p:nvPr/>
          </p:nvSpPr>
          <p:spPr bwMode="gray">
            <a:xfrm>
              <a:off x="540000" y="2298699"/>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solidFill>
              <a:schemeClr val="bg1"/>
            </a:solidFill>
            <a:ln w="3175">
              <a:solidFill>
                <a:schemeClr val="bg1">
                  <a:lumMod val="65000"/>
                </a:schemeClr>
              </a:solidFill>
            </a:ln>
          </p:spPr>
          <p:txBody>
            <a:bodyPr vert="horz" wrap="square" lIns="91440" tIns="45720" rIns="91440" bIns="45720" numCol="1" anchor="t" anchorCtr="0" compatLnSpc="1">
              <a:prstTxWarp prst="textNoShape">
                <a:avLst/>
              </a:prstTxWarp>
            </a:bodyPr>
            <a:lstStyle/>
            <a:p>
              <a:endParaRPr lang="en-US" dirty="0"/>
            </a:p>
          </p:txBody>
        </p:sp>
        <p:sp>
          <p:nvSpPr>
            <p:cNvPr id="28"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accent6"/>
            </a:solidFill>
            <a:ln w="3175">
              <a:solidFill>
                <a:schemeClr val="accent6"/>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29" name="Oval 8"/>
            <p:cNvSpPr>
              <a:spLocks noChangeArrowheads="1"/>
            </p:cNvSpPr>
            <p:nvPr/>
          </p:nvSpPr>
          <p:spPr bwMode="gray">
            <a:xfrm>
              <a:off x="1125788" y="2608742"/>
              <a:ext cx="1082675" cy="1084263"/>
            </a:xfrm>
            <a:prstGeom prst="ellipse">
              <a:avLst/>
            </a:prstGeom>
            <a:solidFill>
              <a:schemeClr val="accent6"/>
            </a:solid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86%</a:t>
              </a:r>
              <a:endParaRPr lang="en-US" sz="3600" dirty="0">
                <a:solidFill>
                  <a:schemeClr val="bg2"/>
                </a:solidFill>
                <a:latin typeface="Bebas Neue" panose="020B0506020202020201" pitchFamily="34" charset="0"/>
              </a:endParaRPr>
            </a:p>
          </p:txBody>
        </p:sp>
      </p:grpSp>
      <p:sp>
        <p:nvSpPr>
          <p:cNvPr id="2" name="Title"/>
          <p:cNvSpPr>
            <a:spLocks noGrp="1"/>
          </p:cNvSpPr>
          <p:nvPr>
            <p:ph type="title"/>
          </p:nvPr>
        </p:nvSpPr>
        <p:spPr/>
        <p:txBody>
          <a:bodyPr/>
          <a:lstStyle/>
          <a:p>
            <a:r>
              <a:rPr lang="en-US" dirty="0" smtClean="0"/>
              <a:t>Infographics – Numbers</a:t>
            </a:r>
            <a:endParaRPr lang="en-US" dirty="0"/>
          </a:p>
        </p:txBody>
      </p:sp>
      <p:grpSp>
        <p:nvGrpSpPr>
          <p:cNvPr id="46" name="Gruppieren 45"/>
          <p:cNvGrpSpPr/>
          <p:nvPr/>
        </p:nvGrpSpPr>
        <p:grpSpPr bwMode="gray">
          <a:xfrm>
            <a:off x="548626" y="1867291"/>
            <a:ext cx="2645198" cy="3952484"/>
            <a:chOff x="454649" y="2298699"/>
            <a:chExt cx="2421777" cy="3618645"/>
          </a:xfrm>
        </p:grpSpPr>
        <p:sp>
          <p:nvSpPr>
            <p:cNvPr id="47" name="Freeform 6"/>
            <p:cNvSpPr>
              <a:spLocks/>
            </p:cNvSpPr>
            <p:nvPr/>
          </p:nvSpPr>
          <p:spPr bwMode="gray">
            <a:xfrm>
              <a:off x="540000" y="2298699"/>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solidFill>
              <a:schemeClr val="bg1"/>
            </a:solidFill>
            <a:ln w="3175">
              <a:solidFill>
                <a:schemeClr val="bg1">
                  <a:lumMod val="65000"/>
                </a:schemeClr>
              </a:solidFill>
            </a:ln>
          </p:spPr>
          <p:txBody>
            <a:bodyPr vert="horz" wrap="square" lIns="91440" tIns="45720" rIns="91440" bIns="45720" numCol="1" anchor="t" anchorCtr="0" compatLnSpc="1">
              <a:prstTxWarp prst="textNoShape">
                <a:avLst/>
              </a:prstTxWarp>
            </a:bodyPr>
            <a:lstStyle/>
            <a:p>
              <a:endParaRPr lang="en-US" dirty="0"/>
            </a:p>
          </p:txBody>
        </p:sp>
        <p:sp>
          <p:nvSpPr>
            <p:cNvPr id="48"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accent1"/>
            </a:solidFill>
            <a:ln w="3175">
              <a:solidFill>
                <a:schemeClr val="accent1"/>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49" name="Oval 8"/>
            <p:cNvSpPr>
              <a:spLocks noChangeArrowheads="1"/>
            </p:cNvSpPr>
            <p:nvPr/>
          </p:nvSpPr>
          <p:spPr bwMode="gray">
            <a:xfrm>
              <a:off x="1125788" y="2608742"/>
              <a:ext cx="1082675" cy="1084263"/>
            </a:xfrm>
            <a:prstGeom prst="ellipse">
              <a:avLst/>
            </a:prstGeom>
            <a:solidFill>
              <a:schemeClr val="accent1"/>
            </a:solid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43%</a:t>
              </a:r>
              <a:endParaRPr lang="en-US" sz="3600" dirty="0">
                <a:solidFill>
                  <a:schemeClr val="bg2"/>
                </a:solidFill>
                <a:latin typeface="Bebas Neue" panose="020B0506020202020201" pitchFamily="34" charset="0"/>
              </a:endParaRPr>
            </a:p>
          </p:txBody>
        </p:sp>
      </p:grpSp>
      <p:grpSp>
        <p:nvGrpSpPr>
          <p:cNvPr id="50" name="Gruppieren 49"/>
          <p:cNvGrpSpPr/>
          <p:nvPr/>
        </p:nvGrpSpPr>
        <p:grpSpPr bwMode="gray">
          <a:xfrm>
            <a:off x="3367218" y="1867291"/>
            <a:ext cx="2645198" cy="3952484"/>
            <a:chOff x="454649" y="2298699"/>
            <a:chExt cx="2421777" cy="3618645"/>
          </a:xfrm>
        </p:grpSpPr>
        <p:sp>
          <p:nvSpPr>
            <p:cNvPr id="51" name="Freeform 6"/>
            <p:cNvSpPr>
              <a:spLocks/>
            </p:cNvSpPr>
            <p:nvPr/>
          </p:nvSpPr>
          <p:spPr bwMode="gray">
            <a:xfrm>
              <a:off x="540000" y="2298699"/>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solidFill>
              <a:schemeClr val="bg1"/>
            </a:solidFill>
            <a:ln w="3175">
              <a:solidFill>
                <a:schemeClr val="bg1">
                  <a:lumMod val="65000"/>
                </a:schemeClr>
              </a:solidFill>
            </a:ln>
          </p:spPr>
          <p:txBody>
            <a:bodyPr vert="horz" wrap="square" lIns="91440" tIns="45720" rIns="91440" bIns="45720" numCol="1" anchor="t" anchorCtr="0" compatLnSpc="1">
              <a:prstTxWarp prst="textNoShape">
                <a:avLst/>
              </a:prstTxWarp>
            </a:bodyPr>
            <a:lstStyle/>
            <a:p>
              <a:endParaRPr lang="en-US" dirty="0"/>
            </a:p>
          </p:txBody>
        </p:sp>
        <p:sp>
          <p:nvSpPr>
            <p:cNvPr id="52"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accent3"/>
            </a:solidFill>
            <a:ln w="3175">
              <a:solidFill>
                <a:schemeClr val="accent3"/>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53" name="Oval 8"/>
            <p:cNvSpPr>
              <a:spLocks noChangeArrowheads="1"/>
            </p:cNvSpPr>
            <p:nvPr/>
          </p:nvSpPr>
          <p:spPr bwMode="gray">
            <a:xfrm>
              <a:off x="1125788" y="2608742"/>
              <a:ext cx="1082675" cy="1084263"/>
            </a:xfrm>
            <a:prstGeom prst="ellipse">
              <a:avLst/>
            </a:prstGeom>
            <a:solidFill>
              <a:schemeClr val="accent3"/>
            </a:solid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65%</a:t>
              </a:r>
              <a:endParaRPr lang="en-US" sz="3600" dirty="0">
                <a:solidFill>
                  <a:schemeClr val="bg2"/>
                </a:solidFill>
                <a:latin typeface="Bebas Neue" panose="020B0506020202020201" pitchFamily="34" charset="0"/>
              </a:endParaRPr>
            </a:p>
          </p:txBody>
        </p:sp>
      </p:grpSp>
      <p:grpSp>
        <p:nvGrpSpPr>
          <p:cNvPr id="54" name="Gruppieren 53"/>
          <p:cNvGrpSpPr/>
          <p:nvPr/>
        </p:nvGrpSpPr>
        <p:grpSpPr bwMode="gray">
          <a:xfrm>
            <a:off x="9004402" y="1867291"/>
            <a:ext cx="2645198" cy="3952484"/>
            <a:chOff x="454649" y="2298699"/>
            <a:chExt cx="2421777" cy="3618645"/>
          </a:xfrm>
        </p:grpSpPr>
        <p:sp>
          <p:nvSpPr>
            <p:cNvPr id="55" name="Freeform 6"/>
            <p:cNvSpPr>
              <a:spLocks/>
            </p:cNvSpPr>
            <p:nvPr/>
          </p:nvSpPr>
          <p:spPr bwMode="gray">
            <a:xfrm>
              <a:off x="540000" y="2298699"/>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solidFill>
              <a:schemeClr val="bg1"/>
            </a:solidFill>
            <a:ln w="3175">
              <a:solidFill>
                <a:schemeClr val="bg1">
                  <a:lumMod val="65000"/>
                </a:schemeClr>
              </a:solidFill>
            </a:ln>
          </p:spPr>
          <p:txBody>
            <a:bodyPr vert="horz" wrap="square" lIns="91440" tIns="45720" rIns="91440" bIns="45720" numCol="1" anchor="t" anchorCtr="0" compatLnSpc="1">
              <a:prstTxWarp prst="textNoShape">
                <a:avLst/>
              </a:prstTxWarp>
            </a:bodyPr>
            <a:lstStyle/>
            <a:p>
              <a:endParaRPr lang="en-US" dirty="0"/>
            </a:p>
          </p:txBody>
        </p:sp>
        <p:sp>
          <p:nvSpPr>
            <p:cNvPr id="56"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tx2"/>
            </a:solidFill>
            <a:ln w="3175">
              <a:solidFill>
                <a:schemeClr val="tx2"/>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57" name="Oval 8"/>
            <p:cNvSpPr>
              <a:spLocks noChangeArrowheads="1"/>
            </p:cNvSpPr>
            <p:nvPr/>
          </p:nvSpPr>
          <p:spPr bwMode="gray">
            <a:xfrm>
              <a:off x="1125788" y="2608742"/>
              <a:ext cx="1082675" cy="1084263"/>
            </a:xfrm>
            <a:prstGeom prst="ellipse">
              <a:avLst/>
            </a:prstGeom>
            <a:solidFill>
              <a:schemeClr val="tx2"/>
            </a:solidFill>
            <a:ln>
              <a:no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93%</a:t>
              </a:r>
              <a:endParaRPr lang="en-US" sz="3600" dirty="0">
                <a:solidFill>
                  <a:schemeClr val="bg2"/>
                </a:solidFill>
                <a:latin typeface="Bebas Neue" panose="020B0506020202020201" pitchFamily="34" charset="0"/>
              </a:endParaRPr>
            </a:p>
          </p:txBody>
        </p:sp>
      </p:grpSp>
      <p:sp>
        <p:nvSpPr>
          <p:cNvPr id="19" name="Freeform 12"/>
          <p:cNvSpPr>
            <a:spLocks/>
          </p:cNvSpPr>
          <p:nvPr/>
        </p:nvSpPr>
        <p:spPr bwMode="gray">
          <a:xfrm>
            <a:off x="2363738" y="1510505"/>
            <a:ext cx="1866900" cy="795338"/>
          </a:xfrm>
          <a:custGeom>
            <a:avLst/>
            <a:gdLst>
              <a:gd name="T0" fmla="*/ 0 w 808"/>
              <a:gd name="T1" fmla="*/ 344 h 344"/>
              <a:gd name="T2" fmla="*/ 405 w 808"/>
              <a:gd name="T3" fmla="*/ 0 h 344"/>
              <a:gd name="T4" fmla="*/ 808 w 808"/>
              <a:gd name="T5" fmla="*/ 339 h 344"/>
            </a:gdLst>
            <a:ahLst/>
            <a:cxnLst>
              <a:cxn ang="0">
                <a:pos x="T0" y="T1"/>
              </a:cxn>
              <a:cxn ang="0">
                <a:pos x="T2" y="T3"/>
              </a:cxn>
              <a:cxn ang="0">
                <a:pos x="T4" y="T5"/>
              </a:cxn>
            </a:cxnLst>
            <a:rect l="0" t="0" r="r" b="b"/>
            <a:pathLst>
              <a:path w="808" h="344">
                <a:moveTo>
                  <a:pt x="0" y="344"/>
                </a:moveTo>
                <a:cubicBezTo>
                  <a:pt x="32" y="149"/>
                  <a:pt x="201" y="0"/>
                  <a:pt x="405" y="0"/>
                </a:cubicBezTo>
                <a:cubicBezTo>
                  <a:pt x="607" y="0"/>
                  <a:pt x="775" y="147"/>
                  <a:pt x="808" y="339"/>
                </a:cubicBezTo>
              </a:path>
            </a:pathLst>
          </a:custGeom>
          <a:noFill/>
          <a:ln w="22225" cap="flat">
            <a:solidFill>
              <a:srgbClr val="39A9DC"/>
            </a:solidFill>
            <a:prstDash val="solid"/>
            <a:miter lim="800000"/>
            <a:headEnd type="oval"/>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12"/>
          <p:cNvSpPr>
            <a:spLocks/>
          </p:cNvSpPr>
          <p:nvPr/>
        </p:nvSpPr>
        <p:spPr bwMode="gray">
          <a:xfrm>
            <a:off x="5209230" y="1510505"/>
            <a:ext cx="1866900" cy="795338"/>
          </a:xfrm>
          <a:custGeom>
            <a:avLst/>
            <a:gdLst>
              <a:gd name="T0" fmla="*/ 0 w 808"/>
              <a:gd name="T1" fmla="*/ 344 h 344"/>
              <a:gd name="T2" fmla="*/ 405 w 808"/>
              <a:gd name="T3" fmla="*/ 0 h 344"/>
              <a:gd name="T4" fmla="*/ 808 w 808"/>
              <a:gd name="T5" fmla="*/ 339 h 344"/>
            </a:gdLst>
            <a:ahLst/>
            <a:cxnLst>
              <a:cxn ang="0">
                <a:pos x="T0" y="T1"/>
              </a:cxn>
              <a:cxn ang="0">
                <a:pos x="T2" y="T3"/>
              </a:cxn>
              <a:cxn ang="0">
                <a:pos x="T4" y="T5"/>
              </a:cxn>
            </a:cxnLst>
            <a:rect l="0" t="0" r="r" b="b"/>
            <a:pathLst>
              <a:path w="808" h="344">
                <a:moveTo>
                  <a:pt x="0" y="344"/>
                </a:moveTo>
                <a:cubicBezTo>
                  <a:pt x="32" y="149"/>
                  <a:pt x="201" y="0"/>
                  <a:pt x="405" y="0"/>
                </a:cubicBezTo>
                <a:cubicBezTo>
                  <a:pt x="607" y="0"/>
                  <a:pt x="775" y="147"/>
                  <a:pt x="808" y="339"/>
                </a:cubicBezTo>
              </a:path>
            </a:pathLst>
          </a:custGeom>
          <a:noFill/>
          <a:ln w="22225" cap="flat">
            <a:solidFill>
              <a:schemeClr val="accent3"/>
            </a:solidFill>
            <a:prstDash val="solid"/>
            <a:miter lim="800000"/>
            <a:headEnd type="oval"/>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12"/>
          <p:cNvSpPr>
            <a:spLocks/>
          </p:cNvSpPr>
          <p:nvPr/>
        </p:nvSpPr>
        <p:spPr bwMode="gray">
          <a:xfrm>
            <a:off x="8001944" y="1510505"/>
            <a:ext cx="1866900" cy="795338"/>
          </a:xfrm>
          <a:custGeom>
            <a:avLst/>
            <a:gdLst>
              <a:gd name="T0" fmla="*/ 0 w 808"/>
              <a:gd name="T1" fmla="*/ 344 h 344"/>
              <a:gd name="T2" fmla="*/ 405 w 808"/>
              <a:gd name="T3" fmla="*/ 0 h 344"/>
              <a:gd name="T4" fmla="*/ 808 w 808"/>
              <a:gd name="T5" fmla="*/ 339 h 344"/>
            </a:gdLst>
            <a:ahLst/>
            <a:cxnLst>
              <a:cxn ang="0">
                <a:pos x="T0" y="T1"/>
              </a:cxn>
              <a:cxn ang="0">
                <a:pos x="T2" y="T3"/>
              </a:cxn>
              <a:cxn ang="0">
                <a:pos x="T4" y="T5"/>
              </a:cxn>
            </a:cxnLst>
            <a:rect l="0" t="0" r="r" b="b"/>
            <a:pathLst>
              <a:path w="808" h="344">
                <a:moveTo>
                  <a:pt x="0" y="344"/>
                </a:moveTo>
                <a:cubicBezTo>
                  <a:pt x="32" y="149"/>
                  <a:pt x="201" y="0"/>
                  <a:pt x="405" y="0"/>
                </a:cubicBezTo>
                <a:cubicBezTo>
                  <a:pt x="607" y="0"/>
                  <a:pt x="775" y="147"/>
                  <a:pt x="808" y="339"/>
                </a:cubicBezTo>
              </a:path>
            </a:pathLst>
          </a:custGeom>
          <a:noFill/>
          <a:ln w="22225" cap="flat">
            <a:solidFill>
              <a:schemeClr val="accent6"/>
            </a:solidFill>
            <a:prstDash val="solid"/>
            <a:miter lim="800000"/>
            <a:headEnd type="oval"/>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39492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grpSp>
        <p:nvGrpSpPr>
          <p:cNvPr id="5" name="Gruppieren 4"/>
          <p:cNvGrpSpPr/>
          <p:nvPr/>
        </p:nvGrpSpPr>
        <p:grpSpPr bwMode="gray">
          <a:xfrm>
            <a:off x="6185810" y="1524390"/>
            <a:ext cx="2645198" cy="4295384"/>
            <a:chOff x="454649" y="1984761"/>
            <a:chExt cx="2421777" cy="3932583"/>
          </a:xfrm>
        </p:grpSpPr>
        <p:sp>
          <p:nvSpPr>
            <p:cNvPr id="6" name="Freeform 6"/>
            <p:cNvSpPr>
              <a:spLocks/>
            </p:cNvSpPr>
            <p:nvPr/>
          </p:nvSpPr>
          <p:spPr bwMode="gray">
            <a:xfrm>
              <a:off x="540000" y="1984761"/>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noFill/>
            <a:ln w="19050">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accent1">
                <a:lumMod val="75000"/>
              </a:schemeClr>
            </a:solidFill>
            <a:ln w="19050">
              <a:solidFill>
                <a:schemeClr val="bg1"/>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8" name="Oval 8"/>
            <p:cNvSpPr>
              <a:spLocks noChangeArrowheads="1"/>
            </p:cNvSpPr>
            <p:nvPr/>
          </p:nvSpPr>
          <p:spPr bwMode="gray">
            <a:xfrm>
              <a:off x="1125788" y="2608742"/>
              <a:ext cx="1082675" cy="1084263"/>
            </a:xfrm>
            <a:prstGeom prst="ellipse">
              <a:avLst/>
            </a:prstGeom>
            <a:noFill/>
            <a:ln w="19050">
              <a:solidFill>
                <a:schemeClr val="bg1"/>
              </a:solid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34%</a:t>
              </a:r>
              <a:endParaRPr lang="en-US" sz="3600" dirty="0">
                <a:solidFill>
                  <a:schemeClr val="bg2"/>
                </a:solidFill>
                <a:latin typeface="Bebas Neue" panose="020B0506020202020201" pitchFamily="34" charset="0"/>
              </a:endParaRPr>
            </a:p>
          </p:txBody>
        </p:sp>
      </p:grpSp>
      <p:grpSp>
        <p:nvGrpSpPr>
          <p:cNvPr id="9" name="Gruppieren 8"/>
          <p:cNvGrpSpPr/>
          <p:nvPr/>
        </p:nvGrpSpPr>
        <p:grpSpPr bwMode="gray">
          <a:xfrm>
            <a:off x="548626" y="1522803"/>
            <a:ext cx="2645198" cy="4296971"/>
            <a:chOff x="454649" y="1983308"/>
            <a:chExt cx="2421777" cy="3934036"/>
          </a:xfrm>
        </p:grpSpPr>
        <p:sp>
          <p:nvSpPr>
            <p:cNvPr id="10" name="Freeform 6"/>
            <p:cNvSpPr>
              <a:spLocks/>
            </p:cNvSpPr>
            <p:nvPr/>
          </p:nvSpPr>
          <p:spPr bwMode="gray">
            <a:xfrm>
              <a:off x="540000" y="1983308"/>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noFill/>
            <a:ln w="19050">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11"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accent1">
                <a:lumMod val="75000"/>
              </a:schemeClr>
            </a:solidFill>
            <a:ln w="19050">
              <a:solidFill>
                <a:schemeClr val="bg1"/>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12" name="Oval 8"/>
            <p:cNvSpPr>
              <a:spLocks noChangeArrowheads="1"/>
            </p:cNvSpPr>
            <p:nvPr/>
          </p:nvSpPr>
          <p:spPr bwMode="gray">
            <a:xfrm>
              <a:off x="1125788" y="2608742"/>
              <a:ext cx="1082675" cy="1084263"/>
            </a:xfrm>
            <a:prstGeom prst="ellipse">
              <a:avLst/>
            </a:prstGeom>
            <a:noFill/>
            <a:ln w="19050">
              <a:solidFill>
                <a:schemeClr val="bg1"/>
              </a:solid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12%</a:t>
              </a:r>
              <a:endParaRPr lang="en-US" sz="3600" dirty="0">
                <a:solidFill>
                  <a:schemeClr val="bg2"/>
                </a:solidFill>
                <a:latin typeface="Bebas Neue" panose="020B0506020202020201" pitchFamily="34" charset="0"/>
              </a:endParaRPr>
            </a:p>
          </p:txBody>
        </p:sp>
      </p:grpSp>
      <p:grpSp>
        <p:nvGrpSpPr>
          <p:cNvPr id="13" name="Gruppieren 12"/>
          <p:cNvGrpSpPr/>
          <p:nvPr/>
        </p:nvGrpSpPr>
        <p:grpSpPr bwMode="gray">
          <a:xfrm>
            <a:off x="3367218" y="1522803"/>
            <a:ext cx="2645198" cy="4296971"/>
            <a:chOff x="454649" y="1983308"/>
            <a:chExt cx="2421777" cy="3934036"/>
          </a:xfrm>
        </p:grpSpPr>
        <p:sp>
          <p:nvSpPr>
            <p:cNvPr id="14" name="Freeform 6"/>
            <p:cNvSpPr>
              <a:spLocks/>
            </p:cNvSpPr>
            <p:nvPr/>
          </p:nvSpPr>
          <p:spPr bwMode="gray">
            <a:xfrm>
              <a:off x="540000" y="1983308"/>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noFill/>
            <a:ln w="19050">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15"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accent1">
                <a:lumMod val="75000"/>
              </a:schemeClr>
            </a:solidFill>
            <a:ln w="19050">
              <a:solidFill>
                <a:schemeClr val="bg1"/>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16" name="Oval 8"/>
            <p:cNvSpPr>
              <a:spLocks noChangeArrowheads="1"/>
            </p:cNvSpPr>
            <p:nvPr/>
          </p:nvSpPr>
          <p:spPr bwMode="gray">
            <a:xfrm>
              <a:off x="1125788" y="2608742"/>
              <a:ext cx="1082675" cy="1084263"/>
            </a:xfrm>
            <a:prstGeom prst="ellipse">
              <a:avLst/>
            </a:prstGeom>
            <a:noFill/>
            <a:ln w="19050">
              <a:solidFill>
                <a:schemeClr val="bg1"/>
              </a:solid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22%</a:t>
              </a:r>
              <a:endParaRPr lang="en-US" sz="3600" dirty="0">
                <a:solidFill>
                  <a:schemeClr val="bg2"/>
                </a:solidFill>
                <a:latin typeface="Bebas Neue" panose="020B0506020202020201" pitchFamily="34" charset="0"/>
              </a:endParaRPr>
            </a:p>
          </p:txBody>
        </p:sp>
      </p:grpSp>
      <p:grpSp>
        <p:nvGrpSpPr>
          <p:cNvPr id="17" name="Gruppieren 16"/>
          <p:cNvGrpSpPr/>
          <p:nvPr/>
        </p:nvGrpSpPr>
        <p:grpSpPr bwMode="gray">
          <a:xfrm>
            <a:off x="9004402" y="1524390"/>
            <a:ext cx="2645198" cy="4295386"/>
            <a:chOff x="454649" y="1984760"/>
            <a:chExt cx="2421777" cy="3932584"/>
          </a:xfrm>
        </p:grpSpPr>
        <p:sp>
          <p:nvSpPr>
            <p:cNvPr id="18" name="Freeform 6"/>
            <p:cNvSpPr>
              <a:spLocks/>
            </p:cNvSpPr>
            <p:nvPr/>
          </p:nvSpPr>
          <p:spPr bwMode="gray">
            <a:xfrm>
              <a:off x="540000" y="1984760"/>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noFill/>
            <a:ln w="19050">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19"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accent1">
                <a:lumMod val="75000"/>
              </a:schemeClr>
            </a:solidFill>
            <a:ln w="19050">
              <a:solidFill>
                <a:schemeClr val="bg1"/>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20" name="Oval 8"/>
            <p:cNvSpPr>
              <a:spLocks noChangeArrowheads="1"/>
            </p:cNvSpPr>
            <p:nvPr/>
          </p:nvSpPr>
          <p:spPr bwMode="gray">
            <a:xfrm>
              <a:off x="1125788" y="2608742"/>
              <a:ext cx="1082675" cy="1084263"/>
            </a:xfrm>
            <a:prstGeom prst="ellipse">
              <a:avLst/>
            </a:prstGeom>
            <a:noFill/>
            <a:ln w="19050">
              <a:solidFill>
                <a:schemeClr val="bg1"/>
              </a:solidFill>
            </a:ln>
          </p:spPr>
          <p:txBody>
            <a:bodyPr vert="horz" wrap="square" lIns="0" tIns="0" rIns="0" bIns="0" numCol="1" anchor="ctr" anchorCtr="0" compatLnSpc="1">
              <a:prstTxWarp prst="textNoShape">
                <a:avLst/>
              </a:prstTxWarp>
            </a:bodyPr>
            <a:lstStyle/>
            <a:p>
              <a:pPr algn="ctr">
                <a:lnSpc>
                  <a:spcPct val="80000"/>
                </a:lnSpc>
                <a:spcAft>
                  <a:spcPts val="1000"/>
                </a:spcAft>
              </a:pPr>
              <a:r>
                <a:rPr lang="en-US" sz="3600" dirty="0" smtClean="0">
                  <a:solidFill>
                    <a:schemeClr val="bg2"/>
                  </a:solidFill>
                  <a:latin typeface="Bebas Neue" panose="020B0506020202020201" pitchFamily="34" charset="0"/>
                </a:rPr>
                <a:t>52%</a:t>
              </a:r>
              <a:endParaRPr lang="en-US" sz="3600" dirty="0">
                <a:solidFill>
                  <a:schemeClr val="bg2"/>
                </a:solidFill>
                <a:latin typeface="Bebas Neue" panose="020B0506020202020201" pitchFamily="34" charset="0"/>
              </a:endParaRPr>
            </a:p>
          </p:txBody>
        </p:sp>
      </p:grpSp>
      <p:sp>
        <p:nvSpPr>
          <p:cNvPr id="3" name="Gleichschenkliges Dreieck 2"/>
          <p:cNvSpPr/>
          <p:nvPr/>
        </p:nvSpPr>
        <p:spPr bwMode="gray">
          <a:xfrm rot="5400000">
            <a:off x="3217764" y="2080086"/>
            <a:ext cx="140091" cy="85920"/>
          </a:xfrm>
          <a:prstGeom prst="triangl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3" name="Gleichschenkliges Dreieck 22"/>
          <p:cNvSpPr/>
          <p:nvPr/>
        </p:nvSpPr>
        <p:spPr bwMode="gray">
          <a:xfrm rot="5400000">
            <a:off x="6037166" y="2080087"/>
            <a:ext cx="140091" cy="85920"/>
          </a:xfrm>
          <a:prstGeom prst="triangl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4" name="Gleichschenkliges Dreieck 23"/>
          <p:cNvSpPr/>
          <p:nvPr/>
        </p:nvSpPr>
        <p:spPr bwMode="gray">
          <a:xfrm rot="5400000">
            <a:off x="8865997" y="2080088"/>
            <a:ext cx="140091" cy="85920"/>
          </a:xfrm>
          <a:prstGeom prst="triangl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3519416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hteck 27"/>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grpSp>
        <p:nvGrpSpPr>
          <p:cNvPr id="5" name="Gruppieren 4"/>
          <p:cNvGrpSpPr/>
          <p:nvPr/>
        </p:nvGrpSpPr>
        <p:grpSpPr bwMode="gray">
          <a:xfrm>
            <a:off x="694427" y="809927"/>
            <a:ext cx="4765091" cy="5136214"/>
            <a:chOff x="3233673" y="809927"/>
            <a:chExt cx="4765091" cy="5136214"/>
          </a:xfrm>
        </p:grpSpPr>
        <p:sp>
          <p:nvSpPr>
            <p:cNvPr id="6" name="Freeform 7"/>
            <p:cNvSpPr>
              <a:spLocks/>
            </p:cNvSpPr>
            <p:nvPr/>
          </p:nvSpPr>
          <p:spPr bwMode="gray">
            <a:xfrm rot="20165358">
              <a:off x="3358287" y="809927"/>
              <a:ext cx="4603121" cy="5136214"/>
            </a:xfrm>
            <a:custGeom>
              <a:avLst/>
              <a:gdLst>
                <a:gd name="T0" fmla="*/ 932 w 2502"/>
                <a:gd name="T1" fmla="*/ 1290 h 2791"/>
                <a:gd name="T2" fmla="*/ 1141 w 2502"/>
                <a:gd name="T3" fmla="*/ 1107 h 2791"/>
                <a:gd name="T4" fmla="*/ 1142 w 2502"/>
                <a:gd name="T5" fmla="*/ 1106 h 2791"/>
                <a:gd name="T6" fmla="*/ 1143 w 2502"/>
                <a:gd name="T7" fmla="*/ 1104 h 2791"/>
                <a:gd name="T8" fmla="*/ 1198 w 2502"/>
                <a:gd name="T9" fmla="*/ 350 h 2791"/>
                <a:gd name="T10" fmla="*/ 351 w 2502"/>
                <a:gd name="T11" fmla="*/ 189 h 2791"/>
                <a:gd name="T12" fmla="*/ 190 w 2502"/>
                <a:gd name="T13" fmla="*/ 1036 h 2791"/>
                <a:gd name="T14" fmla="*/ 404 w 2502"/>
                <a:gd name="T15" fmla="*/ 1230 h 2791"/>
                <a:gd name="T16" fmla="*/ 621 w 2502"/>
                <a:gd name="T17" fmla="*/ 1331 h 2791"/>
                <a:gd name="T18" fmla="*/ 755 w 2502"/>
                <a:gd name="T19" fmla="*/ 1507 h 2791"/>
                <a:gd name="T20" fmla="*/ 671 w 2502"/>
                <a:gd name="T21" fmla="*/ 1712 h 2791"/>
                <a:gd name="T22" fmla="*/ 458 w 2502"/>
                <a:gd name="T23" fmla="*/ 1911 h 2791"/>
                <a:gd name="T24" fmla="*/ 397 w 2502"/>
                <a:gd name="T25" fmla="*/ 2367 h 2791"/>
                <a:gd name="T26" fmla="*/ 1059 w 2502"/>
                <a:gd name="T27" fmla="*/ 2700 h 2791"/>
                <a:gd name="T28" fmla="*/ 1282 w 2502"/>
                <a:gd name="T29" fmla="*/ 2555 h 2791"/>
                <a:gd name="T30" fmla="*/ 1282 w 2502"/>
                <a:gd name="T31" fmla="*/ 2556 h 2791"/>
                <a:gd name="T32" fmla="*/ 1465 w 2502"/>
                <a:gd name="T33" fmla="*/ 2177 h 2791"/>
                <a:gd name="T34" fmla="*/ 1577 w 2502"/>
                <a:gd name="T35" fmla="*/ 2082 h 2791"/>
                <a:gd name="T36" fmla="*/ 1714 w 2502"/>
                <a:gd name="T37" fmla="*/ 2117 h 2791"/>
                <a:gd name="T38" fmla="*/ 1861 w 2502"/>
                <a:gd name="T39" fmla="*/ 2242 h 2791"/>
                <a:gd name="T40" fmla="*/ 1861 w 2502"/>
                <a:gd name="T41" fmla="*/ 2242 h 2791"/>
                <a:gd name="T42" fmla="*/ 2173 w 2502"/>
                <a:gd name="T43" fmla="*/ 2291 h 2791"/>
                <a:gd name="T44" fmla="*/ 2446 w 2502"/>
                <a:gd name="T45" fmla="*/ 1814 h 2791"/>
                <a:gd name="T46" fmla="*/ 1969 w 2502"/>
                <a:gd name="T47" fmla="*/ 1541 h 2791"/>
                <a:gd name="T48" fmla="*/ 1708 w 2502"/>
                <a:gd name="T49" fmla="*/ 1777 h 2791"/>
                <a:gd name="T50" fmla="*/ 1661 w 2502"/>
                <a:gd name="T51" fmla="*/ 1924 h 2791"/>
                <a:gd name="T52" fmla="*/ 1562 w 2502"/>
                <a:gd name="T53" fmla="*/ 2024 h 2791"/>
                <a:gd name="T54" fmla="*/ 1425 w 2502"/>
                <a:gd name="T55" fmla="*/ 1989 h 2791"/>
                <a:gd name="T56" fmla="*/ 1117 w 2502"/>
                <a:gd name="T57" fmla="*/ 1728 h 2791"/>
                <a:gd name="T58" fmla="*/ 982 w 2502"/>
                <a:gd name="T59" fmla="*/ 1671 h 2791"/>
                <a:gd name="T60" fmla="*/ 848 w 2502"/>
                <a:gd name="T61" fmla="*/ 1495 h 2791"/>
                <a:gd name="T62" fmla="*/ 932 w 2502"/>
                <a:gd name="T63" fmla="*/ 1290 h 2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02" h="2791">
                  <a:moveTo>
                    <a:pt x="932" y="1290"/>
                  </a:moveTo>
                  <a:cubicBezTo>
                    <a:pt x="997" y="1236"/>
                    <a:pt x="1069" y="1187"/>
                    <a:pt x="1141" y="1107"/>
                  </a:cubicBezTo>
                  <a:cubicBezTo>
                    <a:pt x="1141" y="1107"/>
                    <a:pt x="1141" y="1107"/>
                    <a:pt x="1142" y="1106"/>
                  </a:cubicBezTo>
                  <a:cubicBezTo>
                    <a:pt x="1142" y="1106"/>
                    <a:pt x="1143" y="1105"/>
                    <a:pt x="1143" y="1104"/>
                  </a:cubicBezTo>
                  <a:cubicBezTo>
                    <a:pt x="1330" y="901"/>
                    <a:pt x="1360" y="589"/>
                    <a:pt x="1198" y="350"/>
                  </a:cubicBezTo>
                  <a:cubicBezTo>
                    <a:pt x="1008" y="72"/>
                    <a:pt x="629" y="0"/>
                    <a:pt x="351" y="189"/>
                  </a:cubicBezTo>
                  <a:cubicBezTo>
                    <a:pt x="72" y="378"/>
                    <a:pt x="0" y="757"/>
                    <a:pt x="190" y="1036"/>
                  </a:cubicBezTo>
                  <a:cubicBezTo>
                    <a:pt x="247" y="1120"/>
                    <a:pt x="321" y="1185"/>
                    <a:pt x="404" y="1230"/>
                  </a:cubicBezTo>
                  <a:cubicBezTo>
                    <a:pt x="482" y="1275"/>
                    <a:pt x="553" y="1301"/>
                    <a:pt x="621" y="1331"/>
                  </a:cubicBezTo>
                  <a:cubicBezTo>
                    <a:pt x="711" y="1373"/>
                    <a:pt x="747" y="1444"/>
                    <a:pt x="755" y="1507"/>
                  </a:cubicBezTo>
                  <a:cubicBezTo>
                    <a:pt x="764" y="1571"/>
                    <a:pt x="748" y="1648"/>
                    <a:pt x="671" y="1712"/>
                  </a:cubicBezTo>
                  <a:cubicBezTo>
                    <a:pt x="601" y="1770"/>
                    <a:pt x="524" y="1806"/>
                    <a:pt x="458" y="1911"/>
                  </a:cubicBezTo>
                  <a:cubicBezTo>
                    <a:pt x="372" y="2041"/>
                    <a:pt x="344" y="2208"/>
                    <a:pt x="397" y="2367"/>
                  </a:cubicBezTo>
                  <a:cubicBezTo>
                    <a:pt x="488" y="2642"/>
                    <a:pt x="784" y="2791"/>
                    <a:pt x="1059" y="2700"/>
                  </a:cubicBezTo>
                  <a:cubicBezTo>
                    <a:pt x="1148" y="2670"/>
                    <a:pt x="1223" y="2620"/>
                    <a:pt x="1282" y="2555"/>
                  </a:cubicBezTo>
                  <a:cubicBezTo>
                    <a:pt x="1282" y="2556"/>
                    <a:pt x="1282" y="2556"/>
                    <a:pt x="1282" y="2556"/>
                  </a:cubicBezTo>
                  <a:cubicBezTo>
                    <a:pt x="1415" y="2409"/>
                    <a:pt x="1448" y="2232"/>
                    <a:pt x="1465" y="2177"/>
                  </a:cubicBezTo>
                  <a:cubicBezTo>
                    <a:pt x="1483" y="2116"/>
                    <a:pt x="1538" y="2093"/>
                    <a:pt x="1577" y="2082"/>
                  </a:cubicBezTo>
                  <a:cubicBezTo>
                    <a:pt x="1617" y="2071"/>
                    <a:pt x="1667" y="2074"/>
                    <a:pt x="1714" y="2117"/>
                  </a:cubicBezTo>
                  <a:cubicBezTo>
                    <a:pt x="1757" y="2157"/>
                    <a:pt x="1796" y="2201"/>
                    <a:pt x="1861" y="2242"/>
                  </a:cubicBezTo>
                  <a:cubicBezTo>
                    <a:pt x="1861" y="2242"/>
                    <a:pt x="1861" y="2242"/>
                    <a:pt x="1861" y="2242"/>
                  </a:cubicBezTo>
                  <a:cubicBezTo>
                    <a:pt x="1950" y="2300"/>
                    <a:pt x="2062" y="2321"/>
                    <a:pt x="2173" y="2291"/>
                  </a:cubicBezTo>
                  <a:cubicBezTo>
                    <a:pt x="2380" y="2234"/>
                    <a:pt x="2502" y="2021"/>
                    <a:pt x="2446" y="1814"/>
                  </a:cubicBezTo>
                  <a:cubicBezTo>
                    <a:pt x="2389" y="1607"/>
                    <a:pt x="2176" y="1485"/>
                    <a:pt x="1969" y="1541"/>
                  </a:cubicBezTo>
                  <a:cubicBezTo>
                    <a:pt x="1844" y="1575"/>
                    <a:pt x="1751" y="1665"/>
                    <a:pt x="1708" y="1777"/>
                  </a:cubicBezTo>
                  <a:cubicBezTo>
                    <a:pt x="1686" y="1831"/>
                    <a:pt x="1675" y="1879"/>
                    <a:pt x="1661" y="1924"/>
                  </a:cubicBezTo>
                  <a:cubicBezTo>
                    <a:pt x="1643" y="1985"/>
                    <a:pt x="1601" y="2014"/>
                    <a:pt x="1562" y="2024"/>
                  </a:cubicBezTo>
                  <a:cubicBezTo>
                    <a:pt x="1522" y="2035"/>
                    <a:pt x="1470" y="2034"/>
                    <a:pt x="1425" y="1989"/>
                  </a:cubicBezTo>
                  <a:cubicBezTo>
                    <a:pt x="1338" y="1900"/>
                    <a:pt x="1265" y="1797"/>
                    <a:pt x="1117" y="1728"/>
                  </a:cubicBezTo>
                  <a:cubicBezTo>
                    <a:pt x="1072" y="1707"/>
                    <a:pt x="1026" y="1691"/>
                    <a:pt x="982" y="1671"/>
                  </a:cubicBezTo>
                  <a:cubicBezTo>
                    <a:pt x="892" y="1629"/>
                    <a:pt x="856" y="1558"/>
                    <a:pt x="848" y="1495"/>
                  </a:cubicBezTo>
                  <a:cubicBezTo>
                    <a:pt x="839" y="1431"/>
                    <a:pt x="855" y="1354"/>
                    <a:pt x="932" y="1290"/>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7" name="Gruppieren 6"/>
            <p:cNvGrpSpPr/>
            <p:nvPr/>
          </p:nvGrpSpPr>
          <p:grpSpPr bwMode="gray">
            <a:xfrm>
              <a:off x="3233673" y="1648930"/>
              <a:ext cx="4765091" cy="4154458"/>
              <a:chOff x="3233673" y="1648930"/>
              <a:chExt cx="4765091" cy="4154458"/>
            </a:xfrm>
          </p:grpSpPr>
          <p:sp>
            <p:nvSpPr>
              <p:cNvPr id="8" name="Ellipse 7"/>
              <p:cNvSpPr/>
              <p:nvPr/>
            </p:nvSpPr>
            <p:spPr bwMode="gray">
              <a:xfrm>
                <a:off x="3233673" y="1648930"/>
                <a:ext cx="1925404" cy="1925402"/>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2000" dirty="0" smtClean="0">
                    <a:solidFill>
                      <a:schemeClr val="bg1"/>
                    </a:solidFill>
                    <a:latin typeface="Bebas Neue" panose="020B0506020202020201" pitchFamily="34" charset="0"/>
                  </a:rPr>
                  <a:t>This text can </a:t>
                </a:r>
                <a:br>
                  <a:rPr lang="en-US" sz="2000" dirty="0" smtClean="0">
                    <a:solidFill>
                      <a:schemeClr val="bg1"/>
                    </a:solidFill>
                    <a:latin typeface="Bebas Neue" panose="020B0506020202020201" pitchFamily="34" charset="0"/>
                  </a:rPr>
                </a:br>
                <a:r>
                  <a:rPr lang="en-US" sz="2000" dirty="0" smtClean="0">
                    <a:solidFill>
                      <a:schemeClr val="bg1"/>
                    </a:solidFill>
                    <a:latin typeface="Bebas Neue" panose="020B0506020202020201" pitchFamily="34" charset="0"/>
                  </a:rPr>
                  <a:t>be replaced </a:t>
                </a:r>
                <a:br>
                  <a:rPr lang="en-US" sz="2000" dirty="0" smtClean="0">
                    <a:solidFill>
                      <a:schemeClr val="bg1"/>
                    </a:solidFill>
                    <a:latin typeface="Bebas Neue" panose="020B0506020202020201" pitchFamily="34" charset="0"/>
                  </a:rPr>
                </a:br>
                <a:r>
                  <a:rPr lang="en-US" sz="2000" dirty="0" smtClean="0">
                    <a:solidFill>
                      <a:schemeClr val="bg1"/>
                    </a:solidFill>
                    <a:latin typeface="Bebas Neue" panose="020B0506020202020201" pitchFamily="34" charset="0"/>
                  </a:rPr>
                  <a:t>with your </a:t>
                </a:r>
                <a:br>
                  <a:rPr lang="en-US" sz="2000" dirty="0" smtClean="0">
                    <a:solidFill>
                      <a:schemeClr val="bg1"/>
                    </a:solidFill>
                    <a:latin typeface="Bebas Neue" panose="020B0506020202020201" pitchFamily="34" charset="0"/>
                  </a:rPr>
                </a:br>
                <a:r>
                  <a:rPr lang="en-US" sz="2000" dirty="0" smtClean="0">
                    <a:solidFill>
                      <a:schemeClr val="bg1"/>
                    </a:solidFill>
                    <a:latin typeface="Bebas Neue" panose="020B0506020202020201" pitchFamily="34" charset="0"/>
                  </a:rPr>
                  <a:t>own text.</a:t>
                </a:r>
                <a:endParaRPr lang="en-US" sz="2000" dirty="0">
                  <a:latin typeface="Bebas Neue" panose="020B0506020202020201" pitchFamily="34" charset="0"/>
                </a:endParaRPr>
              </a:p>
            </p:txBody>
          </p:sp>
          <p:sp>
            <p:nvSpPr>
              <p:cNvPr id="9" name="Ellipse 8"/>
              <p:cNvSpPr/>
              <p:nvPr/>
            </p:nvSpPr>
            <p:spPr bwMode="gray">
              <a:xfrm>
                <a:off x="4865520" y="4190472"/>
                <a:ext cx="1612918" cy="1612916"/>
              </a:xfrm>
              <a:prstGeom prst="ellipse">
                <a:avLst/>
              </a:prstGeom>
              <a:solidFill>
                <a:schemeClr val="accent1">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4800" dirty="0" smtClean="0">
                    <a:latin typeface="Bebas Neue" panose="020B0506020202020201" pitchFamily="34" charset="0"/>
                  </a:rPr>
                  <a:t>5mio.</a:t>
                </a:r>
                <a:endParaRPr lang="en-US" sz="4800" dirty="0">
                  <a:latin typeface="Bebas Neue" panose="020B0506020202020201" pitchFamily="34" charset="0"/>
                </a:endParaRPr>
              </a:p>
            </p:txBody>
          </p:sp>
          <p:sp>
            <p:nvSpPr>
              <p:cNvPr id="10" name="Ellipse 9"/>
              <p:cNvSpPr/>
              <p:nvPr/>
            </p:nvSpPr>
            <p:spPr bwMode="gray">
              <a:xfrm>
                <a:off x="6856794" y="3071004"/>
                <a:ext cx="1141970" cy="1141970"/>
              </a:xfrm>
              <a:prstGeom prst="ellipse">
                <a:avLst/>
              </a:prstGeom>
              <a:solidFill>
                <a:schemeClr val="accent1">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90000"/>
                  </a:lnSpc>
                  <a:spcAft>
                    <a:spcPts val="1000"/>
                  </a:spcAft>
                </a:pPr>
                <a:r>
                  <a:rPr lang="en-US" sz="3600" dirty="0" smtClean="0">
                    <a:latin typeface="Bebas Neue" panose="020B0506020202020201" pitchFamily="34" charset="0"/>
                  </a:rPr>
                  <a:t>1mio.</a:t>
                </a:r>
                <a:endParaRPr lang="en-US" sz="3600" dirty="0">
                  <a:latin typeface="Bebas Neue" panose="020B0506020202020201" pitchFamily="34" charset="0"/>
                </a:endParaRPr>
              </a:p>
            </p:txBody>
          </p:sp>
        </p:grpSp>
      </p:grpSp>
      <p:grpSp>
        <p:nvGrpSpPr>
          <p:cNvPr id="3" name="Gruppieren 2"/>
          <p:cNvGrpSpPr/>
          <p:nvPr/>
        </p:nvGrpSpPr>
        <p:grpSpPr bwMode="gray">
          <a:xfrm>
            <a:off x="5023102" y="2013690"/>
            <a:ext cx="6086411" cy="5408926"/>
            <a:chOff x="5251757" y="2317805"/>
            <a:chExt cx="5179676" cy="4603121"/>
          </a:xfrm>
        </p:grpSpPr>
        <p:sp>
          <p:nvSpPr>
            <p:cNvPr id="15" name="Freeform 7"/>
            <p:cNvSpPr>
              <a:spLocks/>
            </p:cNvSpPr>
            <p:nvPr/>
          </p:nvSpPr>
          <p:spPr bwMode="gray">
            <a:xfrm rot="18613159" flipH="1" flipV="1">
              <a:off x="5518303" y="2051259"/>
              <a:ext cx="4603121" cy="5136214"/>
            </a:xfrm>
            <a:custGeom>
              <a:avLst/>
              <a:gdLst>
                <a:gd name="T0" fmla="*/ 932 w 2502"/>
                <a:gd name="T1" fmla="*/ 1290 h 2791"/>
                <a:gd name="T2" fmla="*/ 1141 w 2502"/>
                <a:gd name="T3" fmla="*/ 1107 h 2791"/>
                <a:gd name="T4" fmla="*/ 1142 w 2502"/>
                <a:gd name="T5" fmla="*/ 1106 h 2791"/>
                <a:gd name="T6" fmla="*/ 1143 w 2502"/>
                <a:gd name="T7" fmla="*/ 1104 h 2791"/>
                <a:gd name="T8" fmla="*/ 1198 w 2502"/>
                <a:gd name="T9" fmla="*/ 350 h 2791"/>
                <a:gd name="T10" fmla="*/ 351 w 2502"/>
                <a:gd name="T11" fmla="*/ 189 h 2791"/>
                <a:gd name="T12" fmla="*/ 190 w 2502"/>
                <a:gd name="T13" fmla="*/ 1036 h 2791"/>
                <a:gd name="T14" fmla="*/ 404 w 2502"/>
                <a:gd name="T15" fmla="*/ 1230 h 2791"/>
                <a:gd name="T16" fmla="*/ 621 w 2502"/>
                <a:gd name="T17" fmla="*/ 1331 h 2791"/>
                <a:gd name="T18" fmla="*/ 755 w 2502"/>
                <a:gd name="T19" fmla="*/ 1507 h 2791"/>
                <a:gd name="T20" fmla="*/ 671 w 2502"/>
                <a:gd name="T21" fmla="*/ 1712 h 2791"/>
                <a:gd name="T22" fmla="*/ 458 w 2502"/>
                <a:gd name="T23" fmla="*/ 1911 h 2791"/>
                <a:gd name="T24" fmla="*/ 397 w 2502"/>
                <a:gd name="T25" fmla="*/ 2367 h 2791"/>
                <a:gd name="T26" fmla="*/ 1059 w 2502"/>
                <a:gd name="T27" fmla="*/ 2700 h 2791"/>
                <a:gd name="T28" fmla="*/ 1282 w 2502"/>
                <a:gd name="T29" fmla="*/ 2555 h 2791"/>
                <a:gd name="T30" fmla="*/ 1282 w 2502"/>
                <a:gd name="T31" fmla="*/ 2556 h 2791"/>
                <a:gd name="T32" fmla="*/ 1465 w 2502"/>
                <a:gd name="T33" fmla="*/ 2177 h 2791"/>
                <a:gd name="T34" fmla="*/ 1577 w 2502"/>
                <a:gd name="T35" fmla="*/ 2082 h 2791"/>
                <a:gd name="T36" fmla="*/ 1714 w 2502"/>
                <a:gd name="T37" fmla="*/ 2117 h 2791"/>
                <a:gd name="T38" fmla="*/ 1861 w 2502"/>
                <a:gd name="T39" fmla="*/ 2242 h 2791"/>
                <a:gd name="T40" fmla="*/ 1861 w 2502"/>
                <a:gd name="T41" fmla="*/ 2242 h 2791"/>
                <a:gd name="T42" fmla="*/ 2173 w 2502"/>
                <a:gd name="T43" fmla="*/ 2291 h 2791"/>
                <a:gd name="T44" fmla="*/ 2446 w 2502"/>
                <a:gd name="T45" fmla="*/ 1814 h 2791"/>
                <a:gd name="T46" fmla="*/ 1969 w 2502"/>
                <a:gd name="T47" fmla="*/ 1541 h 2791"/>
                <a:gd name="T48" fmla="*/ 1708 w 2502"/>
                <a:gd name="T49" fmla="*/ 1777 h 2791"/>
                <a:gd name="T50" fmla="*/ 1661 w 2502"/>
                <a:gd name="T51" fmla="*/ 1924 h 2791"/>
                <a:gd name="T52" fmla="*/ 1562 w 2502"/>
                <a:gd name="T53" fmla="*/ 2024 h 2791"/>
                <a:gd name="T54" fmla="*/ 1425 w 2502"/>
                <a:gd name="T55" fmla="*/ 1989 h 2791"/>
                <a:gd name="T56" fmla="*/ 1117 w 2502"/>
                <a:gd name="T57" fmla="*/ 1728 h 2791"/>
                <a:gd name="T58" fmla="*/ 982 w 2502"/>
                <a:gd name="T59" fmla="*/ 1671 h 2791"/>
                <a:gd name="T60" fmla="*/ 848 w 2502"/>
                <a:gd name="T61" fmla="*/ 1495 h 2791"/>
                <a:gd name="T62" fmla="*/ 932 w 2502"/>
                <a:gd name="T63" fmla="*/ 1290 h 2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02" h="2791">
                  <a:moveTo>
                    <a:pt x="932" y="1290"/>
                  </a:moveTo>
                  <a:cubicBezTo>
                    <a:pt x="997" y="1236"/>
                    <a:pt x="1069" y="1187"/>
                    <a:pt x="1141" y="1107"/>
                  </a:cubicBezTo>
                  <a:cubicBezTo>
                    <a:pt x="1141" y="1107"/>
                    <a:pt x="1141" y="1107"/>
                    <a:pt x="1142" y="1106"/>
                  </a:cubicBezTo>
                  <a:cubicBezTo>
                    <a:pt x="1142" y="1106"/>
                    <a:pt x="1143" y="1105"/>
                    <a:pt x="1143" y="1104"/>
                  </a:cubicBezTo>
                  <a:cubicBezTo>
                    <a:pt x="1330" y="901"/>
                    <a:pt x="1360" y="589"/>
                    <a:pt x="1198" y="350"/>
                  </a:cubicBezTo>
                  <a:cubicBezTo>
                    <a:pt x="1008" y="72"/>
                    <a:pt x="629" y="0"/>
                    <a:pt x="351" y="189"/>
                  </a:cubicBezTo>
                  <a:cubicBezTo>
                    <a:pt x="72" y="378"/>
                    <a:pt x="0" y="757"/>
                    <a:pt x="190" y="1036"/>
                  </a:cubicBezTo>
                  <a:cubicBezTo>
                    <a:pt x="247" y="1120"/>
                    <a:pt x="321" y="1185"/>
                    <a:pt x="404" y="1230"/>
                  </a:cubicBezTo>
                  <a:cubicBezTo>
                    <a:pt x="482" y="1275"/>
                    <a:pt x="553" y="1301"/>
                    <a:pt x="621" y="1331"/>
                  </a:cubicBezTo>
                  <a:cubicBezTo>
                    <a:pt x="711" y="1373"/>
                    <a:pt x="747" y="1444"/>
                    <a:pt x="755" y="1507"/>
                  </a:cubicBezTo>
                  <a:cubicBezTo>
                    <a:pt x="764" y="1571"/>
                    <a:pt x="748" y="1648"/>
                    <a:pt x="671" y="1712"/>
                  </a:cubicBezTo>
                  <a:cubicBezTo>
                    <a:pt x="601" y="1770"/>
                    <a:pt x="524" y="1806"/>
                    <a:pt x="458" y="1911"/>
                  </a:cubicBezTo>
                  <a:cubicBezTo>
                    <a:pt x="372" y="2041"/>
                    <a:pt x="344" y="2208"/>
                    <a:pt x="397" y="2367"/>
                  </a:cubicBezTo>
                  <a:cubicBezTo>
                    <a:pt x="488" y="2642"/>
                    <a:pt x="784" y="2791"/>
                    <a:pt x="1059" y="2700"/>
                  </a:cubicBezTo>
                  <a:cubicBezTo>
                    <a:pt x="1148" y="2670"/>
                    <a:pt x="1223" y="2620"/>
                    <a:pt x="1282" y="2555"/>
                  </a:cubicBezTo>
                  <a:cubicBezTo>
                    <a:pt x="1282" y="2556"/>
                    <a:pt x="1282" y="2556"/>
                    <a:pt x="1282" y="2556"/>
                  </a:cubicBezTo>
                  <a:cubicBezTo>
                    <a:pt x="1415" y="2409"/>
                    <a:pt x="1448" y="2232"/>
                    <a:pt x="1465" y="2177"/>
                  </a:cubicBezTo>
                  <a:cubicBezTo>
                    <a:pt x="1483" y="2116"/>
                    <a:pt x="1538" y="2093"/>
                    <a:pt x="1577" y="2082"/>
                  </a:cubicBezTo>
                  <a:cubicBezTo>
                    <a:pt x="1617" y="2071"/>
                    <a:pt x="1667" y="2074"/>
                    <a:pt x="1714" y="2117"/>
                  </a:cubicBezTo>
                  <a:cubicBezTo>
                    <a:pt x="1757" y="2157"/>
                    <a:pt x="1796" y="2201"/>
                    <a:pt x="1861" y="2242"/>
                  </a:cubicBezTo>
                  <a:cubicBezTo>
                    <a:pt x="1861" y="2242"/>
                    <a:pt x="1861" y="2242"/>
                    <a:pt x="1861" y="2242"/>
                  </a:cubicBezTo>
                  <a:cubicBezTo>
                    <a:pt x="1950" y="2300"/>
                    <a:pt x="2062" y="2321"/>
                    <a:pt x="2173" y="2291"/>
                  </a:cubicBezTo>
                  <a:cubicBezTo>
                    <a:pt x="2380" y="2234"/>
                    <a:pt x="2502" y="2021"/>
                    <a:pt x="2446" y="1814"/>
                  </a:cubicBezTo>
                  <a:cubicBezTo>
                    <a:pt x="2389" y="1607"/>
                    <a:pt x="2176" y="1485"/>
                    <a:pt x="1969" y="1541"/>
                  </a:cubicBezTo>
                  <a:cubicBezTo>
                    <a:pt x="1844" y="1575"/>
                    <a:pt x="1751" y="1665"/>
                    <a:pt x="1708" y="1777"/>
                  </a:cubicBezTo>
                  <a:cubicBezTo>
                    <a:pt x="1686" y="1831"/>
                    <a:pt x="1675" y="1879"/>
                    <a:pt x="1661" y="1924"/>
                  </a:cubicBezTo>
                  <a:cubicBezTo>
                    <a:pt x="1643" y="1985"/>
                    <a:pt x="1601" y="2014"/>
                    <a:pt x="1562" y="2024"/>
                  </a:cubicBezTo>
                  <a:cubicBezTo>
                    <a:pt x="1522" y="2035"/>
                    <a:pt x="1470" y="2034"/>
                    <a:pt x="1425" y="1989"/>
                  </a:cubicBezTo>
                  <a:cubicBezTo>
                    <a:pt x="1338" y="1900"/>
                    <a:pt x="1265" y="1797"/>
                    <a:pt x="1117" y="1728"/>
                  </a:cubicBezTo>
                  <a:cubicBezTo>
                    <a:pt x="1072" y="1707"/>
                    <a:pt x="1026" y="1691"/>
                    <a:pt x="982" y="1671"/>
                  </a:cubicBezTo>
                  <a:cubicBezTo>
                    <a:pt x="892" y="1629"/>
                    <a:pt x="856" y="1558"/>
                    <a:pt x="848" y="1495"/>
                  </a:cubicBezTo>
                  <a:cubicBezTo>
                    <a:pt x="839" y="1431"/>
                    <a:pt x="855" y="1354"/>
                    <a:pt x="932" y="1290"/>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Ellipse 17"/>
            <p:cNvSpPr/>
            <p:nvPr/>
          </p:nvSpPr>
          <p:spPr bwMode="gray">
            <a:xfrm>
              <a:off x="8506029" y="3705323"/>
              <a:ext cx="1925404" cy="1925402"/>
            </a:xfrm>
            <a:prstGeom prst="ellipse">
              <a:avLst/>
            </a:prstGeom>
            <a:solidFill>
              <a:schemeClr val="accent3">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2800" dirty="0" smtClean="0">
                  <a:solidFill>
                    <a:schemeClr val="bg1"/>
                  </a:solidFill>
                  <a:latin typeface="Bebas Neue" panose="020B0506020202020201" pitchFamily="34" charset="0"/>
                </a:rPr>
                <a:t>This is a placeholder text. </a:t>
              </a:r>
              <a:endParaRPr lang="en-US" sz="2800" dirty="0">
                <a:latin typeface="Bebas Neue" panose="020B0506020202020201" pitchFamily="34" charset="0"/>
              </a:endParaRPr>
            </a:p>
          </p:txBody>
        </p:sp>
        <p:sp>
          <p:nvSpPr>
            <p:cNvPr id="19" name="Ellipse 18"/>
            <p:cNvSpPr/>
            <p:nvPr/>
          </p:nvSpPr>
          <p:spPr bwMode="gray">
            <a:xfrm>
              <a:off x="6296229" y="2363772"/>
              <a:ext cx="1612918" cy="1612916"/>
            </a:xfrm>
            <a:prstGeom prst="ellipse">
              <a:avLst/>
            </a:prstGeom>
            <a:solidFill>
              <a:schemeClr val="accent3">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5400" dirty="0" smtClean="0">
                  <a:latin typeface="Bebas Neue" panose="020B0506020202020201" pitchFamily="34" charset="0"/>
                </a:rPr>
                <a:t>10mio</a:t>
              </a:r>
              <a:endParaRPr lang="en-US" sz="5400" dirty="0">
                <a:latin typeface="Bebas Neue" panose="020B0506020202020201" pitchFamily="34" charset="0"/>
              </a:endParaRPr>
            </a:p>
          </p:txBody>
        </p:sp>
        <p:sp>
          <p:nvSpPr>
            <p:cNvPr id="20" name="Ellipse 19"/>
            <p:cNvSpPr/>
            <p:nvPr/>
          </p:nvSpPr>
          <p:spPr bwMode="gray">
            <a:xfrm>
              <a:off x="5546920" y="4581266"/>
              <a:ext cx="1141970" cy="1141970"/>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3600" dirty="0" smtClean="0">
                  <a:latin typeface="Bebas Neue" panose="020B0506020202020201" pitchFamily="34" charset="0"/>
                </a:rPr>
                <a:t>2mio.</a:t>
              </a:r>
              <a:endParaRPr lang="en-US" sz="3600" dirty="0">
                <a:latin typeface="Bebas Neue" panose="020B0506020202020201" pitchFamily="34" charset="0"/>
              </a:endParaRPr>
            </a:p>
          </p:txBody>
        </p:sp>
      </p:grpSp>
      <p:grpSp>
        <p:nvGrpSpPr>
          <p:cNvPr id="25" name="Gruppieren 24"/>
          <p:cNvGrpSpPr/>
          <p:nvPr/>
        </p:nvGrpSpPr>
        <p:grpSpPr bwMode="gray">
          <a:xfrm>
            <a:off x="3969672" y="1537653"/>
            <a:ext cx="1911187" cy="1269583"/>
            <a:chOff x="8740782" y="3138603"/>
            <a:chExt cx="1911187" cy="1269583"/>
          </a:xfrm>
        </p:grpSpPr>
        <p:cxnSp>
          <p:nvCxnSpPr>
            <p:cNvPr id="26" name="Gerade Verbindung 25"/>
            <p:cNvCxnSpPr/>
            <p:nvPr/>
          </p:nvCxnSpPr>
          <p:spPr bwMode="gray">
            <a:xfrm flipV="1">
              <a:off x="9700931" y="4010061"/>
              <a:ext cx="0" cy="398125"/>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27" name="Rechteck 26"/>
            <p:cNvSpPr/>
            <p:nvPr/>
          </p:nvSpPr>
          <p:spPr bwMode="gray">
            <a:xfrm>
              <a:off x="8740782" y="3138603"/>
              <a:ext cx="1911187"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dirty="0" smtClean="0">
                  <a:solidFill>
                    <a:schemeClr val="tx1"/>
                  </a:solidFill>
                </a:rPr>
                <a:t>This text can be replaced with </a:t>
              </a:r>
              <a:br>
                <a:rPr lang="en-US" dirty="0" smtClean="0">
                  <a:solidFill>
                    <a:schemeClr val="tx1"/>
                  </a:solidFill>
                </a:rPr>
              </a:br>
              <a:r>
                <a:rPr lang="en-US" dirty="0" smtClean="0">
                  <a:solidFill>
                    <a:schemeClr val="tx1"/>
                  </a:solidFill>
                </a:rPr>
                <a:t>your own text. </a:t>
              </a:r>
              <a:endParaRPr lang="en-US" dirty="0">
                <a:solidFill>
                  <a:schemeClr val="tx1"/>
                </a:solidFill>
              </a:endParaRPr>
            </a:p>
          </p:txBody>
        </p:sp>
      </p:grpSp>
      <p:sp>
        <p:nvSpPr>
          <p:cNvPr id="31" name="Freeform 7"/>
          <p:cNvSpPr>
            <a:spLocks/>
          </p:cNvSpPr>
          <p:nvPr/>
        </p:nvSpPr>
        <p:spPr bwMode="gray">
          <a:xfrm rot="10800000">
            <a:off x="1397479" y="4531247"/>
            <a:ext cx="685366" cy="488159"/>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endParaRPr lang="en-US" dirty="0"/>
          </a:p>
        </p:txBody>
      </p:sp>
      <p:sp>
        <p:nvSpPr>
          <p:cNvPr id="32" name="Rechteck 31"/>
          <p:cNvSpPr/>
          <p:nvPr/>
        </p:nvSpPr>
        <p:spPr bwMode="gray">
          <a:xfrm>
            <a:off x="673583" y="4095519"/>
            <a:ext cx="1447792" cy="4357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sz="2400" dirty="0" smtClean="0">
                <a:solidFill>
                  <a:schemeClr val="tx1"/>
                </a:solidFill>
                <a:latin typeface="Bebas Neue" panose="020B0506020202020201" pitchFamily="34" charset="0"/>
              </a:rPr>
              <a:t>Placeholder</a:t>
            </a:r>
            <a:endParaRPr lang="en-US" dirty="0">
              <a:solidFill>
                <a:schemeClr val="tx1"/>
              </a:solidFill>
              <a:latin typeface="Bebas Neue" panose="020B0506020202020201" pitchFamily="34" charset="0"/>
            </a:endParaRPr>
          </a:p>
        </p:txBody>
      </p:sp>
      <p:grpSp>
        <p:nvGrpSpPr>
          <p:cNvPr id="33" name="Gruppieren 32"/>
          <p:cNvGrpSpPr/>
          <p:nvPr/>
        </p:nvGrpSpPr>
        <p:grpSpPr bwMode="gray">
          <a:xfrm>
            <a:off x="6965156" y="4934240"/>
            <a:ext cx="1895416" cy="871458"/>
            <a:chOff x="9094637" y="4897026"/>
            <a:chExt cx="1895416" cy="871458"/>
          </a:xfrm>
        </p:grpSpPr>
        <p:cxnSp>
          <p:nvCxnSpPr>
            <p:cNvPr id="34" name="Gerade Verbindung 33"/>
            <p:cNvCxnSpPr/>
            <p:nvPr/>
          </p:nvCxnSpPr>
          <p:spPr bwMode="gray">
            <a:xfrm>
              <a:off x="9094637" y="5332755"/>
              <a:ext cx="186960"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35" name="Rechteck 34"/>
            <p:cNvSpPr/>
            <p:nvPr/>
          </p:nvSpPr>
          <p:spPr bwMode="gray">
            <a:xfrm>
              <a:off x="9281597" y="4897026"/>
              <a:ext cx="170845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2400" dirty="0" smtClean="0">
                  <a:solidFill>
                    <a:schemeClr val="tx1"/>
                  </a:solidFill>
                  <a:latin typeface="Bebas Neue" panose="020B0506020202020201" pitchFamily="34" charset="0"/>
                </a:rPr>
                <a:t>Placeholder</a:t>
              </a:r>
              <a:endParaRPr lang="en-US" sz="2800" dirty="0">
                <a:solidFill>
                  <a:schemeClr val="tx1"/>
                </a:solidFill>
                <a:latin typeface="Bebas Neue" panose="020B0506020202020201" pitchFamily="34" charset="0"/>
              </a:endParaRPr>
            </a:p>
          </p:txBody>
        </p:sp>
      </p:grpSp>
      <p:grpSp>
        <p:nvGrpSpPr>
          <p:cNvPr id="37" name="Gruppieren 36"/>
          <p:cNvGrpSpPr/>
          <p:nvPr/>
        </p:nvGrpSpPr>
        <p:grpSpPr bwMode="gray">
          <a:xfrm>
            <a:off x="8312768" y="1935778"/>
            <a:ext cx="3285076" cy="871458"/>
            <a:chOff x="5710687" y="1521965"/>
            <a:chExt cx="3285076" cy="871458"/>
          </a:xfrm>
        </p:grpSpPr>
        <p:cxnSp>
          <p:nvCxnSpPr>
            <p:cNvPr id="38" name="Gerade Verbindung 37"/>
            <p:cNvCxnSpPr/>
            <p:nvPr/>
          </p:nvCxnSpPr>
          <p:spPr bwMode="gray">
            <a:xfrm>
              <a:off x="5710687" y="1957694"/>
              <a:ext cx="828136"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39" name="Rechteck 38"/>
            <p:cNvSpPr/>
            <p:nvPr/>
          </p:nvSpPr>
          <p:spPr bwMode="gray">
            <a:xfrm>
              <a:off x="6538822" y="1521965"/>
              <a:ext cx="2456941"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tx1"/>
                  </a:solidFill>
                </a:rPr>
                <a:t>This text can be replaced </a:t>
              </a:r>
              <a:br>
                <a:rPr lang="en-US" dirty="0" smtClean="0">
                  <a:solidFill>
                    <a:schemeClr val="tx1"/>
                  </a:solidFill>
                </a:rPr>
              </a:br>
              <a:r>
                <a:rPr lang="en-US" dirty="0" smtClean="0">
                  <a:solidFill>
                    <a:schemeClr val="tx1"/>
                  </a:solidFill>
                </a:rPr>
                <a:t>with your own text. This is a placeholder text. </a:t>
              </a:r>
              <a:endParaRPr lang="en-US" dirty="0">
                <a:solidFill>
                  <a:schemeClr val="tx1"/>
                </a:solidFill>
              </a:endParaRPr>
            </a:p>
          </p:txBody>
        </p:sp>
      </p:grpSp>
    </p:spTree>
    <p:extLst>
      <p:ext uri="{BB962C8B-B14F-4D97-AF65-F5344CB8AC3E}">
        <p14:creationId xmlns:p14="http://schemas.microsoft.com/office/powerpoint/2010/main" val="226717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hteck 17"/>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grpSp>
        <p:nvGrpSpPr>
          <p:cNvPr id="3" name="Gruppieren 2"/>
          <p:cNvGrpSpPr/>
          <p:nvPr/>
        </p:nvGrpSpPr>
        <p:grpSpPr bwMode="gray">
          <a:xfrm>
            <a:off x="6185810" y="1524390"/>
            <a:ext cx="2645198" cy="4295384"/>
            <a:chOff x="454649" y="1984761"/>
            <a:chExt cx="2421777" cy="3932583"/>
          </a:xfrm>
        </p:grpSpPr>
        <p:sp>
          <p:nvSpPr>
            <p:cNvPr id="4" name="Freeform 6"/>
            <p:cNvSpPr>
              <a:spLocks/>
            </p:cNvSpPr>
            <p:nvPr/>
          </p:nvSpPr>
          <p:spPr bwMode="gray">
            <a:xfrm>
              <a:off x="540000" y="1984761"/>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noFill/>
            <a:ln w="19050">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5"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tx2"/>
            </a:solidFill>
            <a:ln w="19050">
              <a:solidFill>
                <a:schemeClr val="bg1"/>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6" name="Oval 8"/>
            <p:cNvSpPr>
              <a:spLocks noChangeArrowheads="1"/>
            </p:cNvSpPr>
            <p:nvPr/>
          </p:nvSpPr>
          <p:spPr bwMode="gray">
            <a:xfrm>
              <a:off x="1125788" y="2608742"/>
              <a:ext cx="1082675" cy="1084263"/>
            </a:xfrm>
            <a:prstGeom prst="ellipse">
              <a:avLst/>
            </a:prstGeom>
            <a:noFill/>
            <a:ln w="19050">
              <a:solidFill>
                <a:schemeClr val="bg1"/>
              </a:solidFill>
            </a:ln>
          </p:spPr>
          <p:txBody>
            <a:bodyPr vert="horz" wrap="square" lIns="0" tIns="0" rIns="0" bIns="0" numCol="1" anchor="ctr" anchorCtr="0" compatLnSpc="1">
              <a:prstTxWarp prst="textNoShape">
                <a:avLst/>
              </a:prstTxWarp>
            </a:bodyPr>
            <a:lstStyle/>
            <a:p>
              <a:pPr algn="ctr">
                <a:lnSpc>
                  <a:spcPct val="90000"/>
                </a:lnSpc>
                <a:spcAft>
                  <a:spcPts val="1000"/>
                </a:spcAft>
              </a:pPr>
              <a:r>
                <a:rPr lang="en-US" sz="3600" dirty="0" smtClean="0">
                  <a:solidFill>
                    <a:schemeClr val="bg2"/>
                  </a:solidFill>
                  <a:latin typeface="Bebas Neue" panose="020B0506020202020201" pitchFamily="34" charset="0"/>
                </a:rPr>
                <a:t>02</a:t>
              </a:r>
              <a:endParaRPr lang="en-US" sz="3600" dirty="0">
                <a:solidFill>
                  <a:schemeClr val="bg2"/>
                </a:solidFill>
                <a:latin typeface="Bebas Neue" panose="020B0506020202020201" pitchFamily="34" charset="0"/>
              </a:endParaRPr>
            </a:p>
          </p:txBody>
        </p:sp>
      </p:grpSp>
      <p:grpSp>
        <p:nvGrpSpPr>
          <p:cNvPr id="7" name="Gruppieren 6"/>
          <p:cNvGrpSpPr/>
          <p:nvPr/>
        </p:nvGrpSpPr>
        <p:grpSpPr bwMode="gray">
          <a:xfrm>
            <a:off x="3367218" y="1522803"/>
            <a:ext cx="2645198" cy="4296971"/>
            <a:chOff x="454649" y="1983308"/>
            <a:chExt cx="2421777" cy="3934036"/>
          </a:xfrm>
        </p:grpSpPr>
        <p:sp>
          <p:nvSpPr>
            <p:cNvPr id="8" name="Freeform 6"/>
            <p:cNvSpPr>
              <a:spLocks/>
            </p:cNvSpPr>
            <p:nvPr/>
          </p:nvSpPr>
          <p:spPr bwMode="gray">
            <a:xfrm>
              <a:off x="540000" y="1983308"/>
              <a:ext cx="2251075" cy="3521075"/>
            </a:xfrm>
            <a:custGeom>
              <a:avLst/>
              <a:gdLst>
                <a:gd name="T0" fmla="*/ 974 w 974"/>
                <a:gd name="T1" fmla="*/ 1489 h 1523"/>
                <a:gd name="T2" fmla="*/ 940 w 974"/>
                <a:gd name="T3" fmla="*/ 1523 h 1523"/>
                <a:gd name="T4" fmla="*/ 34 w 974"/>
                <a:gd name="T5" fmla="*/ 1523 h 1523"/>
                <a:gd name="T6" fmla="*/ 0 w 974"/>
                <a:gd name="T7" fmla="*/ 1489 h 1523"/>
                <a:gd name="T8" fmla="*/ 0 w 974"/>
                <a:gd name="T9" fmla="*/ 34 h 1523"/>
                <a:gd name="T10" fmla="*/ 34 w 974"/>
                <a:gd name="T11" fmla="*/ 0 h 1523"/>
                <a:gd name="T12" fmla="*/ 940 w 974"/>
                <a:gd name="T13" fmla="*/ 0 h 1523"/>
                <a:gd name="T14" fmla="*/ 974 w 974"/>
                <a:gd name="T15" fmla="*/ 34 h 1523"/>
                <a:gd name="T16" fmla="*/ 974 w 974"/>
                <a:gd name="T17" fmla="*/ 1489 h 1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4" h="1523">
                  <a:moveTo>
                    <a:pt x="974" y="1489"/>
                  </a:moveTo>
                  <a:cubicBezTo>
                    <a:pt x="974" y="1508"/>
                    <a:pt x="959" y="1523"/>
                    <a:pt x="940" y="1523"/>
                  </a:cubicBezTo>
                  <a:cubicBezTo>
                    <a:pt x="34" y="1523"/>
                    <a:pt x="34" y="1523"/>
                    <a:pt x="34" y="1523"/>
                  </a:cubicBezTo>
                  <a:cubicBezTo>
                    <a:pt x="16" y="1523"/>
                    <a:pt x="0" y="1508"/>
                    <a:pt x="0" y="1489"/>
                  </a:cubicBezTo>
                  <a:cubicBezTo>
                    <a:pt x="0" y="34"/>
                    <a:pt x="0" y="34"/>
                    <a:pt x="0" y="34"/>
                  </a:cubicBezTo>
                  <a:cubicBezTo>
                    <a:pt x="0" y="16"/>
                    <a:pt x="16" y="0"/>
                    <a:pt x="34" y="0"/>
                  </a:cubicBezTo>
                  <a:cubicBezTo>
                    <a:pt x="940" y="0"/>
                    <a:pt x="940" y="0"/>
                    <a:pt x="940" y="0"/>
                  </a:cubicBezTo>
                  <a:cubicBezTo>
                    <a:pt x="959" y="0"/>
                    <a:pt x="974" y="16"/>
                    <a:pt x="974" y="34"/>
                  </a:cubicBezTo>
                  <a:lnTo>
                    <a:pt x="974" y="1489"/>
                  </a:lnTo>
                  <a:close/>
                </a:path>
              </a:pathLst>
            </a:custGeom>
            <a:noFill/>
            <a:ln w="19050">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p:nvSpPr>
          <p:spPr bwMode="gray">
            <a:xfrm>
              <a:off x="454649" y="3148867"/>
              <a:ext cx="2421777" cy="2768477"/>
            </a:xfrm>
            <a:custGeom>
              <a:avLst/>
              <a:gdLst>
                <a:gd name="T0" fmla="*/ 775 w 974"/>
                <a:gd name="T1" fmla="*/ 0 h 1113"/>
                <a:gd name="T2" fmla="*/ 487 w 974"/>
                <a:gd name="T3" fmla="*/ 288 h 1113"/>
                <a:gd name="T4" fmla="*/ 200 w 974"/>
                <a:gd name="T5" fmla="*/ 0 h 1113"/>
                <a:gd name="T6" fmla="*/ 0 w 974"/>
                <a:gd name="T7" fmla="*/ 0 h 1113"/>
                <a:gd name="T8" fmla="*/ 0 w 974"/>
                <a:gd name="T9" fmla="*/ 1079 h 1113"/>
                <a:gd name="T10" fmla="*/ 34 w 974"/>
                <a:gd name="T11" fmla="*/ 1113 h 1113"/>
                <a:gd name="T12" fmla="*/ 940 w 974"/>
                <a:gd name="T13" fmla="*/ 1113 h 1113"/>
                <a:gd name="T14" fmla="*/ 974 w 974"/>
                <a:gd name="T15" fmla="*/ 1079 h 1113"/>
                <a:gd name="T16" fmla="*/ 974 w 974"/>
                <a:gd name="T17" fmla="*/ 0 h 1113"/>
                <a:gd name="T18" fmla="*/ 775 w 974"/>
                <a:gd name="T19" fmla="*/ 0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4" h="1113">
                  <a:moveTo>
                    <a:pt x="775" y="0"/>
                  </a:moveTo>
                  <a:cubicBezTo>
                    <a:pt x="775" y="159"/>
                    <a:pt x="646" y="288"/>
                    <a:pt x="487" y="288"/>
                  </a:cubicBezTo>
                  <a:cubicBezTo>
                    <a:pt x="328" y="288"/>
                    <a:pt x="200" y="159"/>
                    <a:pt x="200" y="0"/>
                  </a:cubicBezTo>
                  <a:cubicBezTo>
                    <a:pt x="0" y="0"/>
                    <a:pt x="0" y="0"/>
                    <a:pt x="0" y="0"/>
                  </a:cubicBezTo>
                  <a:cubicBezTo>
                    <a:pt x="0" y="1079"/>
                    <a:pt x="0" y="1079"/>
                    <a:pt x="0" y="1079"/>
                  </a:cubicBezTo>
                  <a:cubicBezTo>
                    <a:pt x="0" y="1098"/>
                    <a:pt x="16" y="1113"/>
                    <a:pt x="34" y="1113"/>
                  </a:cubicBezTo>
                  <a:cubicBezTo>
                    <a:pt x="940" y="1113"/>
                    <a:pt x="940" y="1113"/>
                    <a:pt x="940" y="1113"/>
                  </a:cubicBezTo>
                  <a:cubicBezTo>
                    <a:pt x="959" y="1113"/>
                    <a:pt x="974" y="1098"/>
                    <a:pt x="974" y="1079"/>
                  </a:cubicBezTo>
                  <a:cubicBezTo>
                    <a:pt x="974" y="0"/>
                    <a:pt x="974" y="0"/>
                    <a:pt x="974" y="0"/>
                  </a:cubicBezTo>
                  <a:lnTo>
                    <a:pt x="775" y="0"/>
                  </a:lnTo>
                  <a:close/>
                </a:path>
              </a:pathLst>
            </a:custGeom>
            <a:solidFill>
              <a:schemeClr val="tx2"/>
            </a:solidFill>
            <a:ln w="19050">
              <a:solidFill>
                <a:schemeClr val="bg1"/>
              </a:solidFill>
            </a:ln>
          </p:spPr>
          <p:txBody>
            <a:bodyPr vert="horz" wrap="square" lIns="91440" tIns="1080000" rIns="91440" bIns="324000" numCol="1" anchor="t" anchorCtr="0" compatLnSpc="1">
              <a:prstTxWarp prst="textNoShape">
                <a:avLst/>
              </a:prstTxWarp>
            </a:bodyPr>
            <a:lstStyle/>
            <a:p>
              <a:pPr algn="ctr">
                <a:lnSpc>
                  <a:spcPct val="90000"/>
                </a:lnSpc>
                <a:spcAft>
                  <a:spcPts val="1000"/>
                </a:spcAft>
              </a:pPr>
              <a:r>
                <a:rPr lang="en-US" sz="2800" dirty="0" smtClean="0">
                  <a:solidFill>
                    <a:schemeClr val="bg1"/>
                  </a:solidFill>
                  <a:latin typeface="Bebas Neue" panose="020B0506020202020201" pitchFamily="34" charset="0"/>
                </a:rPr>
                <a:t>Placeholder</a:t>
              </a:r>
              <a:endParaRPr lang="en-US" dirty="0" smtClean="0">
                <a:solidFill>
                  <a:schemeClr val="bg1"/>
                </a:solidFill>
                <a:latin typeface="Bebas Neue" panose="020B0506020202020201" pitchFamily="34" charset="0"/>
              </a:endParaRPr>
            </a:p>
            <a:p>
              <a:pPr algn="ctr">
                <a:lnSpc>
                  <a:spcPct val="90000"/>
                </a:lnSpc>
                <a:spcAft>
                  <a:spcPts val="1000"/>
                </a:spcAft>
              </a:pPr>
              <a:r>
                <a:rPr lang="en-US" dirty="0" smtClean="0">
                  <a:solidFill>
                    <a:schemeClr val="bg1"/>
                  </a:solidFill>
                </a:rPr>
                <a:t>This text can </a:t>
              </a:r>
              <a:br>
                <a:rPr lang="en-US" dirty="0" smtClean="0">
                  <a:solidFill>
                    <a:schemeClr val="bg1"/>
                  </a:solidFill>
                </a:rPr>
              </a:br>
              <a:r>
                <a:rPr lang="en-US" dirty="0" smtClean="0">
                  <a:solidFill>
                    <a:schemeClr val="bg1"/>
                  </a:solidFill>
                </a:rPr>
                <a:t>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sp>
          <p:nvSpPr>
            <p:cNvPr id="10" name="Oval 8"/>
            <p:cNvSpPr>
              <a:spLocks noChangeArrowheads="1"/>
            </p:cNvSpPr>
            <p:nvPr/>
          </p:nvSpPr>
          <p:spPr bwMode="gray">
            <a:xfrm>
              <a:off x="1125788" y="2608742"/>
              <a:ext cx="1082675" cy="1084263"/>
            </a:xfrm>
            <a:prstGeom prst="ellipse">
              <a:avLst/>
            </a:prstGeom>
            <a:noFill/>
            <a:ln w="19050">
              <a:solidFill>
                <a:schemeClr val="bg1"/>
              </a:solidFill>
            </a:ln>
          </p:spPr>
          <p:txBody>
            <a:bodyPr vert="horz" wrap="square" lIns="0" tIns="0" rIns="0" bIns="0" numCol="1" anchor="ctr" anchorCtr="0" compatLnSpc="1">
              <a:prstTxWarp prst="textNoShape">
                <a:avLst/>
              </a:prstTxWarp>
            </a:bodyPr>
            <a:lstStyle/>
            <a:p>
              <a:pPr algn="ctr">
                <a:lnSpc>
                  <a:spcPct val="90000"/>
                </a:lnSpc>
                <a:spcAft>
                  <a:spcPts val="1000"/>
                </a:spcAft>
              </a:pPr>
              <a:r>
                <a:rPr lang="en-US" sz="3600" dirty="0" smtClean="0">
                  <a:solidFill>
                    <a:schemeClr val="bg2"/>
                  </a:solidFill>
                  <a:latin typeface="Bebas Neue" panose="020B0506020202020201" pitchFamily="34" charset="0"/>
                </a:rPr>
                <a:t>01</a:t>
              </a:r>
              <a:endParaRPr lang="en-US" sz="3600" dirty="0">
                <a:solidFill>
                  <a:schemeClr val="bg2"/>
                </a:solidFill>
                <a:latin typeface="Bebas Neue" panose="020B0506020202020201" pitchFamily="34" charset="0"/>
              </a:endParaRPr>
            </a:p>
          </p:txBody>
        </p:sp>
      </p:grpSp>
      <p:sp>
        <p:nvSpPr>
          <p:cNvPr id="11" name="Gleichschenkliges Dreieck 10"/>
          <p:cNvSpPr/>
          <p:nvPr/>
        </p:nvSpPr>
        <p:spPr bwMode="gray">
          <a:xfrm rot="5400000">
            <a:off x="6037166" y="2080087"/>
            <a:ext cx="140091" cy="85920"/>
          </a:xfrm>
          <a:prstGeom prst="triangl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2" name="Gruppieren 11"/>
          <p:cNvGrpSpPr/>
          <p:nvPr/>
        </p:nvGrpSpPr>
        <p:grpSpPr bwMode="gray">
          <a:xfrm>
            <a:off x="540001" y="3235559"/>
            <a:ext cx="2639712" cy="871458"/>
            <a:chOff x="51730" y="4977587"/>
            <a:chExt cx="2639712" cy="871458"/>
          </a:xfrm>
        </p:grpSpPr>
        <p:cxnSp>
          <p:nvCxnSpPr>
            <p:cNvPr id="13" name="Gerade Verbindung 12"/>
            <p:cNvCxnSpPr/>
            <p:nvPr/>
          </p:nvCxnSpPr>
          <p:spPr bwMode="gray">
            <a:xfrm flipH="1">
              <a:off x="2130725" y="5413316"/>
              <a:ext cx="56071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4" name="Rechteck 13"/>
            <p:cNvSpPr/>
            <p:nvPr/>
          </p:nvSpPr>
          <p:spPr bwMode="gray">
            <a:xfrm>
              <a:off x="51730" y="4977587"/>
              <a:ext cx="207899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80000"/>
                </a:lnSpc>
                <a:spcAft>
                  <a:spcPts val="1000"/>
                </a:spcAft>
              </a:pPr>
              <a:r>
                <a:rPr lang="en-US" sz="8000" dirty="0" smtClean="0">
                  <a:solidFill>
                    <a:schemeClr val="bg1"/>
                  </a:solidFill>
                  <a:latin typeface="Bebas Neue" panose="020B0506020202020201" pitchFamily="34" charset="0"/>
                </a:rPr>
                <a:t>55%</a:t>
              </a:r>
              <a:endParaRPr lang="en-US" sz="8000" dirty="0">
                <a:solidFill>
                  <a:schemeClr val="bg1"/>
                </a:solidFill>
                <a:latin typeface="Bebas Neue" panose="020B0506020202020201" pitchFamily="34" charset="0"/>
              </a:endParaRPr>
            </a:p>
          </p:txBody>
        </p:sp>
      </p:grpSp>
      <p:grpSp>
        <p:nvGrpSpPr>
          <p:cNvPr id="15" name="Gruppieren 14"/>
          <p:cNvGrpSpPr/>
          <p:nvPr/>
        </p:nvGrpSpPr>
        <p:grpSpPr bwMode="gray">
          <a:xfrm>
            <a:off x="8965238" y="3235559"/>
            <a:ext cx="2674061" cy="871458"/>
            <a:chOff x="-543336" y="4977587"/>
            <a:chExt cx="2674061" cy="871458"/>
          </a:xfrm>
        </p:grpSpPr>
        <p:cxnSp>
          <p:nvCxnSpPr>
            <p:cNvPr id="16" name="Gerade Verbindung 15"/>
            <p:cNvCxnSpPr/>
            <p:nvPr/>
          </p:nvCxnSpPr>
          <p:spPr bwMode="gray">
            <a:xfrm>
              <a:off x="-543336" y="5413316"/>
              <a:ext cx="56071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17" name="Rechteck 16"/>
            <p:cNvSpPr/>
            <p:nvPr/>
          </p:nvSpPr>
          <p:spPr bwMode="gray">
            <a:xfrm>
              <a:off x="110606" y="4977587"/>
              <a:ext cx="2020119"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0000" tIns="0" rIns="0" bIns="0" rtlCol="0" anchor="ctr" anchorCtr="0"/>
            <a:lstStyle/>
            <a:p>
              <a:pPr>
                <a:lnSpc>
                  <a:spcPct val="80000"/>
                </a:lnSpc>
                <a:spcAft>
                  <a:spcPts val="1000"/>
                </a:spcAft>
              </a:pPr>
              <a:r>
                <a:rPr lang="en-US" sz="8000" dirty="0" smtClean="0">
                  <a:solidFill>
                    <a:schemeClr val="bg1"/>
                  </a:solidFill>
                  <a:latin typeface="Bebas Neue" panose="020B0506020202020201" pitchFamily="34" charset="0"/>
                </a:rPr>
                <a:t>45%</a:t>
              </a:r>
              <a:endParaRPr lang="en-US" sz="8000" dirty="0">
                <a:solidFill>
                  <a:schemeClr val="bg1"/>
                </a:solidFill>
                <a:latin typeface="Bebas Neue" panose="020B0506020202020201" pitchFamily="34" charset="0"/>
              </a:endParaRPr>
            </a:p>
          </p:txBody>
        </p:sp>
      </p:grpSp>
    </p:spTree>
    <p:extLst>
      <p:ext uri="{BB962C8B-B14F-4D97-AF65-F5344CB8AC3E}">
        <p14:creationId xmlns:p14="http://schemas.microsoft.com/office/powerpoint/2010/main" val="506494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hteck 45"/>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126" name="Gruppieren 125"/>
          <p:cNvGrpSpPr/>
          <p:nvPr/>
        </p:nvGrpSpPr>
        <p:grpSpPr bwMode="gray">
          <a:xfrm>
            <a:off x="0" y="1957200"/>
            <a:ext cx="12190413" cy="2184400"/>
            <a:chOff x="0" y="3876675"/>
            <a:chExt cx="12190413" cy="2184400"/>
          </a:xfrm>
        </p:grpSpPr>
        <p:cxnSp>
          <p:nvCxnSpPr>
            <p:cNvPr id="54" name="Gerade Verbindung 53"/>
            <p:cNvCxnSpPr/>
            <p:nvPr/>
          </p:nvCxnSpPr>
          <p:spPr bwMode="gray">
            <a:xfrm>
              <a:off x="0" y="5816600"/>
              <a:ext cx="12190413" cy="0"/>
            </a:xfrm>
            <a:prstGeom prst="line">
              <a:avLst/>
            </a:prstGeom>
            <a:solidFill>
              <a:schemeClr val="bg1"/>
            </a:solidFill>
            <a:ln w="19050">
              <a:solidFill>
                <a:schemeClr val="bg1">
                  <a:lumMod val="50000"/>
                </a:schemeClr>
              </a:solidFill>
            </a:ln>
          </p:spPr>
        </p:cxnSp>
        <p:cxnSp>
          <p:nvCxnSpPr>
            <p:cNvPr id="57" name="Gerade Verbindung 56"/>
            <p:cNvCxnSpPr/>
            <p:nvPr/>
          </p:nvCxnSpPr>
          <p:spPr bwMode="gray">
            <a:xfrm>
              <a:off x="0" y="4968875"/>
              <a:ext cx="12190413" cy="0"/>
            </a:xfrm>
            <a:prstGeom prst="line">
              <a:avLst/>
            </a:prstGeom>
            <a:solidFill>
              <a:schemeClr val="bg1"/>
            </a:solidFill>
            <a:ln w="19050">
              <a:solidFill>
                <a:schemeClr val="bg1">
                  <a:lumMod val="50000"/>
                </a:schemeClr>
              </a:solidFill>
            </a:ln>
          </p:spPr>
        </p:cxnSp>
        <p:cxnSp>
          <p:nvCxnSpPr>
            <p:cNvPr id="69" name="Gerade Verbindung 68"/>
            <p:cNvCxnSpPr/>
            <p:nvPr/>
          </p:nvCxnSpPr>
          <p:spPr bwMode="gray">
            <a:xfrm>
              <a:off x="0" y="4121150"/>
              <a:ext cx="12190413" cy="0"/>
            </a:xfrm>
            <a:prstGeom prst="line">
              <a:avLst/>
            </a:prstGeom>
            <a:solidFill>
              <a:schemeClr val="bg1"/>
            </a:solidFill>
            <a:ln w="19050">
              <a:solidFill>
                <a:schemeClr val="bg1">
                  <a:lumMod val="50000"/>
                </a:schemeClr>
              </a:solidFill>
            </a:ln>
          </p:spPr>
        </p:cxnSp>
        <p:sp>
          <p:nvSpPr>
            <p:cNvPr id="81" name="Ellipse 80"/>
            <p:cNvSpPr/>
            <p:nvPr/>
          </p:nvSpPr>
          <p:spPr bwMode="gray">
            <a:xfrm>
              <a:off x="8882270"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82" name="Ellipse 81"/>
            <p:cNvSpPr/>
            <p:nvPr/>
          </p:nvSpPr>
          <p:spPr bwMode="gray">
            <a:xfrm>
              <a:off x="9451865"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83" name="Ellipse 82"/>
            <p:cNvSpPr/>
            <p:nvPr/>
          </p:nvSpPr>
          <p:spPr bwMode="gray">
            <a:xfrm>
              <a:off x="10021460"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84" name="Ellipse 83"/>
            <p:cNvSpPr/>
            <p:nvPr/>
          </p:nvSpPr>
          <p:spPr bwMode="gray">
            <a:xfrm>
              <a:off x="10591055"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85" name="Ellipse 84"/>
            <p:cNvSpPr/>
            <p:nvPr/>
          </p:nvSpPr>
          <p:spPr bwMode="gray">
            <a:xfrm>
              <a:off x="11160650"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87" name="Ellipse 86"/>
            <p:cNvSpPr/>
            <p:nvPr/>
          </p:nvSpPr>
          <p:spPr bwMode="gray">
            <a:xfrm>
              <a:off x="549275"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88" name="Ellipse 87"/>
            <p:cNvSpPr/>
            <p:nvPr/>
          </p:nvSpPr>
          <p:spPr bwMode="gray">
            <a:xfrm>
              <a:off x="1118870"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89" name="Ellipse 88"/>
            <p:cNvSpPr/>
            <p:nvPr/>
          </p:nvSpPr>
          <p:spPr bwMode="gray">
            <a:xfrm>
              <a:off x="1688465"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0" name="Ellipse 89"/>
            <p:cNvSpPr/>
            <p:nvPr/>
          </p:nvSpPr>
          <p:spPr bwMode="gray">
            <a:xfrm>
              <a:off x="7743080"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1" name="Ellipse 90"/>
            <p:cNvSpPr/>
            <p:nvPr/>
          </p:nvSpPr>
          <p:spPr bwMode="gray">
            <a:xfrm>
              <a:off x="8312675" y="387667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2" name="Ellipse 91"/>
            <p:cNvSpPr/>
            <p:nvPr/>
          </p:nvSpPr>
          <p:spPr bwMode="gray">
            <a:xfrm>
              <a:off x="3379995"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3" name="Ellipse 92"/>
            <p:cNvSpPr/>
            <p:nvPr/>
          </p:nvSpPr>
          <p:spPr bwMode="gray">
            <a:xfrm>
              <a:off x="9451865"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4" name="Ellipse 93"/>
            <p:cNvSpPr/>
            <p:nvPr/>
          </p:nvSpPr>
          <p:spPr bwMode="gray">
            <a:xfrm>
              <a:off x="10021460"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5" name="Ellipse 94"/>
            <p:cNvSpPr/>
            <p:nvPr/>
          </p:nvSpPr>
          <p:spPr bwMode="gray">
            <a:xfrm>
              <a:off x="10591055"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6" name="Ellipse 95"/>
            <p:cNvSpPr/>
            <p:nvPr/>
          </p:nvSpPr>
          <p:spPr bwMode="gray">
            <a:xfrm>
              <a:off x="11160650"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7" name="Ellipse 96"/>
            <p:cNvSpPr/>
            <p:nvPr/>
          </p:nvSpPr>
          <p:spPr bwMode="gray">
            <a:xfrm>
              <a:off x="532020"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8" name="Ellipse 97"/>
            <p:cNvSpPr/>
            <p:nvPr/>
          </p:nvSpPr>
          <p:spPr bwMode="gray">
            <a:xfrm>
              <a:off x="1101615"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99" name="Ellipse 98"/>
            <p:cNvSpPr/>
            <p:nvPr/>
          </p:nvSpPr>
          <p:spPr bwMode="gray">
            <a:xfrm>
              <a:off x="1671210"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0" name="Ellipse 99"/>
            <p:cNvSpPr/>
            <p:nvPr/>
          </p:nvSpPr>
          <p:spPr bwMode="gray">
            <a:xfrm>
              <a:off x="2240805"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1" name="Ellipse 100"/>
            <p:cNvSpPr/>
            <p:nvPr/>
          </p:nvSpPr>
          <p:spPr bwMode="gray">
            <a:xfrm>
              <a:off x="2810400" y="4724400"/>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2" name="Ellipse 101"/>
            <p:cNvSpPr/>
            <p:nvPr/>
          </p:nvSpPr>
          <p:spPr bwMode="gray">
            <a:xfrm>
              <a:off x="8882270"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3" name="Ellipse 102"/>
            <p:cNvSpPr/>
            <p:nvPr/>
          </p:nvSpPr>
          <p:spPr bwMode="gray">
            <a:xfrm>
              <a:off x="9451865"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4" name="Ellipse 103"/>
            <p:cNvSpPr/>
            <p:nvPr/>
          </p:nvSpPr>
          <p:spPr bwMode="gray">
            <a:xfrm>
              <a:off x="10021460"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5" name="Ellipse 104"/>
            <p:cNvSpPr/>
            <p:nvPr/>
          </p:nvSpPr>
          <p:spPr bwMode="gray">
            <a:xfrm>
              <a:off x="10591055"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6" name="Ellipse 105"/>
            <p:cNvSpPr/>
            <p:nvPr/>
          </p:nvSpPr>
          <p:spPr bwMode="gray">
            <a:xfrm>
              <a:off x="11160650"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7" name="Ellipse 106"/>
            <p:cNvSpPr/>
            <p:nvPr/>
          </p:nvSpPr>
          <p:spPr bwMode="gray">
            <a:xfrm>
              <a:off x="549275"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8" name="Ellipse 107"/>
            <p:cNvSpPr/>
            <p:nvPr/>
          </p:nvSpPr>
          <p:spPr bwMode="gray">
            <a:xfrm>
              <a:off x="1118870"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09" name="Ellipse 108"/>
            <p:cNvSpPr/>
            <p:nvPr/>
          </p:nvSpPr>
          <p:spPr bwMode="gray">
            <a:xfrm>
              <a:off x="1688465"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10" name="Ellipse 109"/>
            <p:cNvSpPr/>
            <p:nvPr/>
          </p:nvSpPr>
          <p:spPr bwMode="gray">
            <a:xfrm>
              <a:off x="2258060"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11" name="Ellipse 110"/>
            <p:cNvSpPr/>
            <p:nvPr/>
          </p:nvSpPr>
          <p:spPr bwMode="gray">
            <a:xfrm>
              <a:off x="8312675" y="5572125"/>
              <a:ext cx="488950" cy="488950"/>
            </a:xfrm>
            <a:prstGeom prst="ellipse">
              <a:avLst/>
            </a:prstGeom>
            <a:solidFill>
              <a:schemeClr val="bg1"/>
            </a:solidFill>
            <a:ln w="19050">
              <a:solidFill>
                <a:schemeClr val="bg1">
                  <a:lumMod val="50000"/>
                </a:schemeClr>
              </a:solidFill>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2000" dirty="0">
                <a:solidFill>
                  <a:schemeClr val="bg1">
                    <a:lumMod val="50000"/>
                  </a:schemeClr>
                </a:solidFill>
                <a:latin typeface="Bebas Neue" panose="020B0506020202020201" pitchFamily="34" charset="0"/>
              </a:endParaRPr>
            </a:p>
          </p:txBody>
        </p:sp>
        <p:sp>
          <p:nvSpPr>
            <p:cNvPr id="112" name="Rechteck 111"/>
            <p:cNvSpPr/>
            <p:nvPr/>
          </p:nvSpPr>
          <p:spPr bwMode="gray">
            <a:xfrm>
              <a:off x="2355676" y="3876675"/>
              <a:ext cx="1097344" cy="488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4400" dirty="0" smtClean="0">
                  <a:solidFill>
                    <a:schemeClr val="accent1"/>
                  </a:solidFill>
                  <a:latin typeface="Bebas Neue" panose="020B0506020202020201" pitchFamily="34" charset="0"/>
                </a:rPr>
                <a:t>30%</a:t>
              </a:r>
              <a:endParaRPr lang="en-US" sz="4400" dirty="0">
                <a:solidFill>
                  <a:schemeClr val="accent1"/>
                </a:solidFill>
                <a:latin typeface="Bebas Neue" panose="020B0506020202020201" pitchFamily="34" charset="0"/>
              </a:endParaRPr>
            </a:p>
          </p:txBody>
        </p:sp>
        <p:sp>
          <p:nvSpPr>
            <p:cNvPr id="115" name="Rechteck 114"/>
            <p:cNvSpPr/>
            <p:nvPr/>
          </p:nvSpPr>
          <p:spPr bwMode="gray">
            <a:xfrm>
              <a:off x="4032076" y="4724400"/>
              <a:ext cx="1097344" cy="488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4400" dirty="0" smtClean="0">
                  <a:solidFill>
                    <a:schemeClr val="accent1">
                      <a:lumMod val="75000"/>
                    </a:schemeClr>
                  </a:solidFill>
                  <a:latin typeface="Bebas Neue" panose="020B0506020202020201" pitchFamily="34" charset="0"/>
                </a:rPr>
                <a:t>60%</a:t>
              </a:r>
              <a:endParaRPr lang="en-US" sz="4400" dirty="0">
                <a:solidFill>
                  <a:schemeClr val="accent1">
                    <a:lumMod val="75000"/>
                  </a:schemeClr>
                </a:solidFill>
                <a:latin typeface="Bebas Neue" panose="020B0506020202020201" pitchFamily="34" charset="0"/>
              </a:endParaRPr>
            </a:p>
          </p:txBody>
        </p:sp>
        <p:sp>
          <p:nvSpPr>
            <p:cNvPr id="116" name="Rechteck 115"/>
            <p:cNvSpPr/>
            <p:nvPr/>
          </p:nvSpPr>
          <p:spPr bwMode="gray">
            <a:xfrm>
              <a:off x="2921525" y="5572125"/>
              <a:ext cx="1097344" cy="488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4400" dirty="0" smtClean="0">
                  <a:solidFill>
                    <a:schemeClr val="accent1">
                      <a:lumMod val="50000"/>
                    </a:schemeClr>
                  </a:solidFill>
                  <a:latin typeface="Bebas Neue" panose="020B0506020202020201" pitchFamily="34" charset="0"/>
                </a:rPr>
                <a:t>40%</a:t>
              </a:r>
              <a:endParaRPr lang="en-US" sz="4400" dirty="0">
                <a:solidFill>
                  <a:schemeClr val="accent1">
                    <a:lumMod val="50000"/>
                  </a:schemeClr>
                </a:solidFill>
                <a:latin typeface="Bebas Neue" panose="020B0506020202020201" pitchFamily="34" charset="0"/>
              </a:endParaRPr>
            </a:p>
          </p:txBody>
        </p:sp>
      </p:grpSp>
      <p:sp>
        <p:nvSpPr>
          <p:cNvPr id="117" name="Rechteck 116"/>
          <p:cNvSpPr/>
          <p:nvPr/>
        </p:nvSpPr>
        <p:spPr bwMode="gray">
          <a:xfrm>
            <a:off x="8313218" y="4822977"/>
            <a:ext cx="3336382" cy="114483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118" name="Rechteck 117"/>
          <p:cNvSpPr/>
          <p:nvPr/>
        </p:nvSpPr>
        <p:spPr bwMode="gray">
          <a:xfrm>
            <a:off x="4433877" y="4822977"/>
            <a:ext cx="3336382" cy="114483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lumMod val="75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sp>
        <p:nvSpPr>
          <p:cNvPr id="119" name="Rechteck 118"/>
          <p:cNvSpPr/>
          <p:nvPr/>
        </p:nvSpPr>
        <p:spPr bwMode="gray">
          <a:xfrm>
            <a:off x="532020" y="4822977"/>
            <a:ext cx="3336382" cy="1144839"/>
          </a:xfrm>
          <a:prstGeom prst="rect">
            <a:avLst/>
          </a:prstGeom>
        </p:spPr>
        <p:txBody>
          <a:bodyPr wrap="square" lIns="0" tIns="0" rIns="0" bIns="0">
            <a:noAutofit/>
          </a:bodyPr>
          <a:lstStyle/>
          <a:p>
            <a:pPr algn="ctr">
              <a:lnSpc>
                <a:spcPct val="90000"/>
              </a:lnSpc>
              <a:spcAft>
                <a:spcPts val="1000"/>
              </a:spcAft>
            </a:pPr>
            <a:r>
              <a:rPr lang="en-US" sz="24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replaced with your own text. This is a placeholder text. </a:t>
            </a:r>
            <a:endParaRPr lang="en-US" dirty="0">
              <a:ea typeface="Open Sans Light" panose="020B0306030504020204" pitchFamily="34" charset="0"/>
              <a:cs typeface="Open Sans Light" panose="020B0306030504020204" pitchFamily="34" charset="0"/>
            </a:endParaRPr>
          </a:p>
        </p:txBody>
      </p:sp>
      <p:cxnSp>
        <p:nvCxnSpPr>
          <p:cNvPr id="124" name="Gerade Verbindung 123"/>
          <p:cNvCxnSpPr/>
          <p:nvPr/>
        </p:nvCxnSpPr>
        <p:spPr>
          <a:xfrm>
            <a:off x="4152994" y="4822977"/>
            <a:ext cx="0" cy="962832"/>
          </a:xfrm>
          <a:prstGeom prst="line">
            <a:avLst/>
          </a:prstGeom>
          <a:solidFill>
            <a:schemeClr val="bg1"/>
          </a:solidFill>
          <a:ln w="19050">
            <a:solidFill>
              <a:schemeClr val="bg1">
                <a:lumMod val="50000"/>
              </a:schemeClr>
            </a:solidFill>
          </a:ln>
        </p:spPr>
      </p:cxnSp>
      <p:cxnSp>
        <p:nvCxnSpPr>
          <p:cNvPr id="125" name="Gerade Verbindung 124"/>
          <p:cNvCxnSpPr/>
          <p:nvPr/>
        </p:nvCxnSpPr>
        <p:spPr>
          <a:xfrm>
            <a:off x="8025749" y="4822977"/>
            <a:ext cx="0" cy="962832"/>
          </a:xfrm>
          <a:prstGeom prst="line">
            <a:avLst/>
          </a:prstGeom>
          <a:solidFill>
            <a:schemeClr val="bg1"/>
          </a:solidFill>
          <a:ln w="19050">
            <a:solidFill>
              <a:schemeClr val="bg1">
                <a:lumMod val="50000"/>
              </a:schemeClr>
            </a:solidFill>
          </a:ln>
        </p:spPr>
      </p:cxnSp>
      <p:pic>
        <p:nvPicPr>
          <p:cNvPr id="45"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9492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hteck 65"/>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3" name="Gruppieren 2"/>
          <p:cNvGrpSpPr/>
          <p:nvPr/>
        </p:nvGrpSpPr>
        <p:grpSpPr bwMode="gray">
          <a:xfrm>
            <a:off x="4552950" y="1522413"/>
            <a:ext cx="7096650" cy="4297362"/>
            <a:chOff x="4552950" y="1522413"/>
            <a:chExt cx="7096650" cy="4297362"/>
          </a:xfrm>
        </p:grpSpPr>
        <p:cxnSp>
          <p:nvCxnSpPr>
            <p:cNvPr id="50" name="Gerade Verbindung 49"/>
            <p:cNvCxnSpPr/>
            <p:nvPr/>
          </p:nvCxnSpPr>
          <p:spPr bwMode="gray">
            <a:xfrm>
              <a:off x="4552950" y="2381885"/>
              <a:ext cx="7096650" cy="0"/>
            </a:xfrm>
            <a:prstGeom prst="line">
              <a:avLst/>
            </a:prstGeom>
            <a:solidFill>
              <a:schemeClr val="bg1"/>
            </a:solidFill>
            <a:ln w="19050">
              <a:solidFill>
                <a:schemeClr val="bg1">
                  <a:lumMod val="65000"/>
                </a:schemeClr>
              </a:solidFill>
            </a:ln>
          </p:spPr>
        </p:cxnSp>
        <p:cxnSp>
          <p:nvCxnSpPr>
            <p:cNvPr id="51" name="Gerade Verbindung 50"/>
            <p:cNvCxnSpPr/>
            <p:nvPr/>
          </p:nvCxnSpPr>
          <p:spPr bwMode="gray">
            <a:xfrm>
              <a:off x="4552950" y="4100829"/>
              <a:ext cx="7096650" cy="0"/>
            </a:xfrm>
            <a:prstGeom prst="line">
              <a:avLst/>
            </a:prstGeom>
            <a:solidFill>
              <a:schemeClr val="bg1"/>
            </a:solidFill>
            <a:ln w="19050">
              <a:solidFill>
                <a:schemeClr val="bg1">
                  <a:lumMod val="65000"/>
                </a:schemeClr>
              </a:solidFill>
            </a:ln>
          </p:spPr>
        </p:cxnSp>
        <p:cxnSp>
          <p:nvCxnSpPr>
            <p:cNvPr id="52" name="Gerade Verbindung 51"/>
            <p:cNvCxnSpPr/>
            <p:nvPr/>
          </p:nvCxnSpPr>
          <p:spPr bwMode="gray">
            <a:xfrm>
              <a:off x="4552950" y="3241357"/>
              <a:ext cx="7096650" cy="0"/>
            </a:xfrm>
            <a:prstGeom prst="line">
              <a:avLst/>
            </a:prstGeom>
            <a:solidFill>
              <a:schemeClr val="bg1"/>
            </a:solidFill>
            <a:ln w="19050">
              <a:solidFill>
                <a:schemeClr val="bg1">
                  <a:lumMod val="65000"/>
                </a:schemeClr>
              </a:solidFill>
            </a:ln>
          </p:spPr>
        </p:cxnSp>
        <p:cxnSp>
          <p:nvCxnSpPr>
            <p:cNvPr id="53" name="Gerade Verbindung 52"/>
            <p:cNvCxnSpPr/>
            <p:nvPr/>
          </p:nvCxnSpPr>
          <p:spPr bwMode="gray">
            <a:xfrm>
              <a:off x="4552950" y="4960301"/>
              <a:ext cx="7096650" cy="0"/>
            </a:xfrm>
            <a:prstGeom prst="line">
              <a:avLst/>
            </a:prstGeom>
            <a:solidFill>
              <a:schemeClr val="bg1"/>
            </a:solidFill>
            <a:ln w="19050">
              <a:solidFill>
                <a:schemeClr val="bg1">
                  <a:lumMod val="65000"/>
                </a:schemeClr>
              </a:solidFill>
            </a:ln>
          </p:spPr>
        </p:cxnSp>
        <p:sp>
          <p:nvSpPr>
            <p:cNvPr id="49" name="Abgerundetes Rechteck 48"/>
            <p:cNvSpPr/>
            <p:nvPr/>
          </p:nvSpPr>
          <p:spPr bwMode="gray">
            <a:xfrm>
              <a:off x="4552950" y="1522413"/>
              <a:ext cx="7096650" cy="4297362"/>
            </a:xfrm>
            <a:prstGeom prst="roundRect">
              <a:avLst>
                <a:gd name="adj" fmla="val 11347"/>
              </a:avLst>
            </a:prstGeom>
            <a:noFill/>
            <a:ln w="76200">
              <a:solidFill>
                <a:schemeClr val="bg1">
                  <a:lumMod val="50000"/>
                </a:schemeClr>
              </a:solid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4" name="Ellipse 53"/>
            <p:cNvSpPr>
              <a:spLocks noChangeAspect="1"/>
            </p:cNvSpPr>
            <p:nvPr/>
          </p:nvSpPr>
          <p:spPr bwMode="gray">
            <a:xfrm>
              <a:off x="4730750" y="2137410"/>
              <a:ext cx="488950" cy="488950"/>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5" name="Ellipse 54"/>
            <p:cNvSpPr>
              <a:spLocks noChangeAspect="1"/>
            </p:cNvSpPr>
            <p:nvPr/>
          </p:nvSpPr>
          <p:spPr bwMode="gray">
            <a:xfrm>
              <a:off x="5253214" y="2137410"/>
              <a:ext cx="488950" cy="488950"/>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6" name="Ellipse 55"/>
            <p:cNvSpPr>
              <a:spLocks noChangeAspect="1"/>
            </p:cNvSpPr>
            <p:nvPr/>
          </p:nvSpPr>
          <p:spPr bwMode="gray">
            <a:xfrm>
              <a:off x="5775678" y="2137410"/>
              <a:ext cx="488950" cy="488950"/>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7" name="Ellipse 56"/>
            <p:cNvSpPr>
              <a:spLocks noChangeAspect="1"/>
            </p:cNvSpPr>
            <p:nvPr/>
          </p:nvSpPr>
          <p:spPr bwMode="gray">
            <a:xfrm>
              <a:off x="6298142" y="2137410"/>
              <a:ext cx="488950" cy="488950"/>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8" name="Ellipse 57"/>
            <p:cNvSpPr>
              <a:spLocks noChangeAspect="1"/>
            </p:cNvSpPr>
            <p:nvPr/>
          </p:nvSpPr>
          <p:spPr bwMode="gray">
            <a:xfrm>
              <a:off x="8368948" y="2137410"/>
              <a:ext cx="488950" cy="488950"/>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9" name="Ellipse 58"/>
            <p:cNvSpPr>
              <a:spLocks noChangeAspect="1"/>
            </p:cNvSpPr>
            <p:nvPr/>
          </p:nvSpPr>
          <p:spPr bwMode="gray">
            <a:xfrm>
              <a:off x="8891412" y="2137410"/>
              <a:ext cx="488950" cy="488950"/>
            </a:xfrm>
            <a:prstGeom prst="ellipse">
              <a:avLst/>
            </a:prstGeom>
            <a:solidFill>
              <a:schemeClr val="accent3">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2" name="Ellipse 61"/>
            <p:cNvSpPr>
              <a:spLocks noChangeAspect="1"/>
            </p:cNvSpPr>
            <p:nvPr/>
          </p:nvSpPr>
          <p:spPr bwMode="gray">
            <a:xfrm>
              <a:off x="9413876" y="2137410"/>
              <a:ext cx="488950" cy="488950"/>
            </a:xfrm>
            <a:prstGeom prst="ellipse">
              <a:avLst/>
            </a:prstGeom>
            <a:solidFill>
              <a:schemeClr val="accent3">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3" name="Ellipse 62"/>
            <p:cNvSpPr>
              <a:spLocks noChangeAspect="1"/>
            </p:cNvSpPr>
            <p:nvPr/>
          </p:nvSpPr>
          <p:spPr bwMode="gray">
            <a:xfrm>
              <a:off x="9936340" y="2137410"/>
              <a:ext cx="488950" cy="488950"/>
            </a:xfrm>
            <a:prstGeom prst="ellipse">
              <a:avLst/>
            </a:prstGeom>
            <a:solidFill>
              <a:schemeClr val="accent3">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4" name="Ellipse 63"/>
            <p:cNvSpPr>
              <a:spLocks noChangeAspect="1"/>
            </p:cNvSpPr>
            <p:nvPr/>
          </p:nvSpPr>
          <p:spPr bwMode="gray">
            <a:xfrm>
              <a:off x="10458804" y="2137410"/>
              <a:ext cx="488950" cy="488950"/>
            </a:xfrm>
            <a:prstGeom prst="ellipse">
              <a:avLst/>
            </a:prstGeom>
            <a:solidFill>
              <a:schemeClr val="accent3">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5" name="Ellipse 64"/>
            <p:cNvSpPr>
              <a:spLocks noChangeAspect="1"/>
            </p:cNvSpPr>
            <p:nvPr/>
          </p:nvSpPr>
          <p:spPr bwMode="gray">
            <a:xfrm>
              <a:off x="10981269" y="2137410"/>
              <a:ext cx="488950" cy="488950"/>
            </a:xfrm>
            <a:prstGeom prst="ellipse">
              <a:avLst/>
            </a:prstGeom>
            <a:solidFill>
              <a:schemeClr val="accent3">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8" name="Ellipse 67"/>
            <p:cNvSpPr>
              <a:spLocks noChangeAspect="1"/>
            </p:cNvSpPr>
            <p:nvPr/>
          </p:nvSpPr>
          <p:spPr bwMode="gray">
            <a:xfrm>
              <a:off x="4730750" y="2996882"/>
              <a:ext cx="488950" cy="488950"/>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9" name="Ellipse 68"/>
            <p:cNvSpPr>
              <a:spLocks noChangeAspect="1"/>
            </p:cNvSpPr>
            <p:nvPr/>
          </p:nvSpPr>
          <p:spPr bwMode="gray">
            <a:xfrm>
              <a:off x="5253214" y="2996882"/>
              <a:ext cx="488950" cy="488950"/>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0" name="Ellipse 69"/>
            <p:cNvSpPr>
              <a:spLocks noChangeAspect="1"/>
            </p:cNvSpPr>
            <p:nvPr/>
          </p:nvSpPr>
          <p:spPr bwMode="gray">
            <a:xfrm>
              <a:off x="5775678" y="2996882"/>
              <a:ext cx="488950" cy="488950"/>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1" name="Ellipse 70"/>
            <p:cNvSpPr>
              <a:spLocks noChangeAspect="1"/>
            </p:cNvSpPr>
            <p:nvPr/>
          </p:nvSpPr>
          <p:spPr bwMode="gray">
            <a:xfrm>
              <a:off x="6298142" y="2996882"/>
              <a:ext cx="488950" cy="488950"/>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2" name="Ellipse 71"/>
            <p:cNvSpPr>
              <a:spLocks noChangeAspect="1"/>
            </p:cNvSpPr>
            <p:nvPr/>
          </p:nvSpPr>
          <p:spPr bwMode="gray">
            <a:xfrm>
              <a:off x="6820606" y="2996882"/>
              <a:ext cx="488950" cy="488950"/>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3" name="Ellipse 72"/>
            <p:cNvSpPr>
              <a:spLocks noChangeAspect="1"/>
            </p:cNvSpPr>
            <p:nvPr/>
          </p:nvSpPr>
          <p:spPr bwMode="gray">
            <a:xfrm>
              <a:off x="7343070" y="2996882"/>
              <a:ext cx="488950" cy="488950"/>
            </a:xfrm>
            <a:prstGeom prst="ellipse">
              <a:avLst/>
            </a:prstGeom>
            <a:solidFill>
              <a:schemeClr val="accent6">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4" name="Ellipse 73"/>
            <p:cNvSpPr>
              <a:spLocks noChangeAspect="1"/>
            </p:cNvSpPr>
            <p:nvPr/>
          </p:nvSpPr>
          <p:spPr bwMode="gray">
            <a:xfrm>
              <a:off x="7865534" y="2996882"/>
              <a:ext cx="488950" cy="488950"/>
            </a:xfrm>
            <a:prstGeom prst="ellipse">
              <a:avLst/>
            </a:prstGeom>
            <a:solidFill>
              <a:schemeClr val="accent6">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5" name="Ellipse 74"/>
            <p:cNvSpPr>
              <a:spLocks noChangeAspect="1"/>
            </p:cNvSpPr>
            <p:nvPr/>
          </p:nvSpPr>
          <p:spPr bwMode="gray">
            <a:xfrm>
              <a:off x="9936340" y="2996882"/>
              <a:ext cx="488950" cy="488950"/>
            </a:xfrm>
            <a:prstGeom prst="ellipse">
              <a:avLst/>
            </a:prstGeom>
            <a:solidFill>
              <a:schemeClr val="accent6">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6" name="Ellipse 75"/>
            <p:cNvSpPr>
              <a:spLocks noChangeAspect="1"/>
            </p:cNvSpPr>
            <p:nvPr/>
          </p:nvSpPr>
          <p:spPr bwMode="gray">
            <a:xfrm>
              <a:off x="10458804" y="2996882"/>
              <a:ext cx="488950" cy="488950"/>
            </a:xfrm>
            <a:prstGeom prst="ellipse">
              <a:avLst/>
            </a:prstGeom>
            <a:solidFill>
              <a:schemeClr val="accent6">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7" name="Ellipse 76"/>
            <p:cNvSpPr>
              <a:spLocks noChangeAspect="1"/>
            </p:cNvSpPr>
            <p:nvPr/>
          </p:nvSpPr>
          <p:spPr bwMode="gray">
            <a:xfrm>
              <a:off x="10981269" y="2996882"/>
              <a:ext cx="488950" cy="488950"/>
            </a:xfrm>
            <a:prstGeom prst="ellipse">
              <a:avLst/>
            </a:prstGeom>
            <a:solidFill>
              <a:schemeClr val="accent6">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8" name="Ellipse 77"/>
            <p:cNvSpPr>
              <a:spLocks noChangeAspect="1"/>
            </p:cNvSpPr>
            <p:nvPr/>
          </p:nvSpPr>
          <p:spPr bwMode="gray">
            <a:xfrm>
              <a:off x="4730750" y="3856354"/>
              <a:ext cx="488950" cy="488950"/>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9" name="Ellipse 78"/>
            <p:cNvSpPr>
              <a:spLocks noChangeAspect="1"/>
            </p:cNvSpPr>
            <p:nvPr/>
          </p:nvSpPr>
          <p:spPr bwMode="gray">
            <a:xfrm>
              <a:off x="5253214" y="3856354"/>
              <a:ext cx="488950" cy="488950"/>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0" name="Ellipse 79"/>
            <p:cNvSpPr>
              <a:spLocks noChangeAspect="1"/>
            </p:cNvSpPr>
            <p:nvPr/>
          </p:nvSpPr>
          <p:spPr bwMode="gray">
            <a:xfrm>
              <a:off x="5775678" y="3856354"/>
              <a:ext cx="488950" cy="488950"/>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1" name="Ellipse 80"/>
            <p:cNvSpPr>
              <a:spLocks noChangeAspect="1"/>
            </p:cNvSpPr>
            <p:nvPr/>
          </p:nvSpPr>
          <p:spPr bwMode="gray">
            <a:xfrm>
              <a:off x="7846484" y="3856354"/>
              <a:ext cx="488950" cy="488950"/>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2" name="Ellipse 81"/>
            <p:cNvSpPr>
              <a:spLocks noChangeAspect="1"/>
            </p:cNvSpPr>
            <p:nvPr/>
          </p:nvSpPr>
          <p:spPr bwMode="gray">
            <a:xfrm>
              <a:off x="8368948" y="3856354"/>
              <a:ext cx="488950" cy="488950"/>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3" name="Ellipse 82"/>
            <p:cNvSpPr>
              <a:spLocks noChangeAspect="1"/>
            </p:cNvSpPr>
            <p:nvPr/>
          </p:nvSpPr>
          <p:spPr bwMode="gray">
            <a:xfrm>
              <a:off x="8891412" y="3856354"/>
              <a:ext cx="488950" cy="488950"/>
            </a:xfrm>
            <a:prstGeom prst="ellipse">
              <a:avLst/>
            </a:prstGeom>
            <a:solidFill>
              <a:schemeClr val="accent1">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4" name="Ellipse 83"/>
            <p:cNvSpPr>
              <a:spLocks noChangeAspect="1"/>
            </p:cNvSpPr>
            <p:nvPr/>
          </p:nvSpPr>
          <p:spPr bwMode="gray">
            <a:xfrm>
              <a:off x="9413876" y="3856354"/>
              <a:ext cx="488950" cy="488950"/>
            </a:xfrm>
            <a:prstGeom prst="ellipse">
              <a:avLst/>
            </a:prstGeom>
            <a:solidFill>
              <a:schemeClr val="accent1">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5" name="Ellipse 84"/>
            <p:cNvSpPr>
              <a:spLocks noChangeAspect="1"/>
            </p:cNvSpPr>
            <p:nvPr/>
          </p:nvSpPr>
          <p:spPr bwMode="gray">
            <a:xfrm>
              <a:off x="9936340" y="3856354"/>
              <a:ext cx="488950" cy="488950"/>
            </a:xfrm>
            <a:prstGeom prst="ellipse">
              <a:avLst/>
            </a:prstGeom>
            <a:solidFill>
              <a:schemeClr val="accent1">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6" name="Ellipse 85"/>
            <p:cNvSpPr>
              <a:spLocks noChangeAspect="1"/>
            </p:cNvSpPr>
            <p:nvPr/>
          </p:nvSpPr>
          <p:spPr bwMode="gray">
            <a:xfrm>
              <a:off x="10458804" y="3856354"/>
              <a:ext cx="488950" cy="488950"/>
            </a:xfrm>
            <a:prstGeom prst="ellipse">
              <a:avLst/>
            </a:prstGeom>
            <a:solidFill>
              <a:schemeClr val="accent1">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7" name="Ellipse 86"/>
            <p:cNvSpPr>
              <a:spLocks noChangeAspect="1"/>
            </p:cNvSpPr>
            <p:nvPr/>
          </p:nvSpPr>
          <p:spPr bwMode="gray">
            <a:xfrm>
              <a:off x="10981269" y="3856354"/>
              <a:ext cx="488950" cy="488950"/>
            </a:xfrm>
            <a:prstGeom prst="ellipse">
              <a:avLst/>
            </a:prstGeom>
            <a:solidFill>
              <a:schemeClr val="accent1">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8" name="Ellipse 87"/>
            <p:cNvSpPr>
              <a:spLocks noChangeAspect="1"/>
            </p:cNvSpPr>
            <p:nvPr/>
          </p:nvSpPr>
          <p:spPr bwMode="gray">
            <a:xfrm>
              <a:off x="4730750" y="4715826"/>
              <a:ext cx="488950" cy="488950"/>
            </a:xfrm>
            <a:prstGeom prst="ellipse">
              <a:avLst/>
            </a:prstGeom>
            <a:solidFill>
              <a:schemeClr val="tx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9" name="Ellipse 88"/>
            <p:cNvSpPr>
              <a:spLocks noChangeAspect="1"/>
            </p:cNvSpPr>
            <p:nvPr/>
          </p:nvSpPr>
          <p:spPr bwMode="gray">
            <a:xfrm>
              <a:off x="5253214" y="4715826"/>
              <a:ext cx="488950" cy="488950"/>
            </a:xfrm>
            <a:prstGeom prst="ellipse">
              <a:avLst/>
            </a:prstGeom>
            <a:solidFill>
              <a:schemeClr val="tx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0" name="Ellipse 89"/>
            <p:cNvSpPr>
              <a:spLocks noChangeAspect="1"/>
            </p:cNvSpPr>
            <p:nvPr/>
          </p:nvSpPr>
          <p:spPr bwMode="gray">
            <a:xfrm>
              <a:off x="5775678" y="4715826"/>
              <a:ext cx="488950" cy="488950"/>
            </a:xfrm>
            <a:prstGeom prst="ellipse">
              <a:avLst/>
            </a:prstGeom>
            <a:solidFill>
              <a:schemeClr val="tx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1" name="Ellipse 90"/>
            <p:cNvSpPr>
              <a:spLocks noChangeAspect="1"/>
            </p:cNvSpPr>
            <p:nvPr/>
          </p:nvSpPr>
          <p:spPr bwMode="gray">
            <a:xfrm>
              <a:off x="6298142" y="4715826"/>
              <a:ext cx="488950" cy="488950"/>
            </a:xfrm>
            <a:prstGeom prst="ellipse">
              <a:avLst/>
            </a:prstGeom>
            <a:solidFill>
              <a:schemeClr val="tx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2" name="Ellipse 91"/>
            <p:cNvSpPr>
              <a:spLocks noChangeAspect="1"/>
            </p:cNvSpPr>
            <p:nvPr/>
          </p:nvSpPr>
          <p:spPr bwMode="gray">
            <a:xfrm>
              <a:off x="6820606" y="4715826"/>
              <a:ext cx="488950" cy="488950"/>
            </a:xfrm>
            <a:prstGeom prst="ellipse">
              <a:avLst/>
            </a:prstGeom>
            <a:solidFill>
              <a:schemeClr val="tx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3" name="Ellipse 92"/>
            <p:cNvSpPr>
              <a:spLocks noChangeAspect="1"/>
            </p:cNvSpPr>
            <p:nvPr/>
          </p:nvSpPr>
          <p:spPr bwMode="gray">
            <a:xfrm>
              <a:off x="7343070" y="4715826"/>
              <a:ext cx="488950" cy="488950"/>
            </a:xfrm>
            <a:prstGeom prst="ellipse">
              <a:avLst/>
            </a:prstGeom>
            <a:solidFill>
              <a:schemeClr val="tx2">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4" name="Ellipse 93"/>
            <p:cNvSpPr>
              <a:spLocks noChangeAspect="1"/>
            </p:cNvSpPr>
            <p:nvPr/>
          </p:nvSpPr>
          <p:spPr bwMode="gray">
            <a:xfrm>
              <a:off x="9413876" y="4715826"/>
              <a:ext cx="488950" cy="488950"/>
            </a:xfrm>
            <a:prstGeom prst="ellipse">
              <a:avLst/>
            </a:prstGeom>
            <a:solidFill>
              <a:schemeClr val="tx2">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5" name="Ellipse 94"/>
            <p:cNvSpPr>
              <a:spLocks noChangeAspect="1"/>
            </p:cNvSpPr>
            <p:nvPr/>
          </p:nvSpPr>
          <p:spPr bwMode="gray">
            <a:xfrm>
              <a:off x="9936340" y="4715826"/>
              <a:ext cx="488950" cy="488950"/>
            </a:xfrm>
            <a:prstGeom prst="ellipse">
              <a:avLst/>
            </a:prstGeom>
            <a:solidFill>
              <a:schemeClr val="tx2">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6" name="Ellipse 95"/>
            <p:cNvSpPr>
              <a:spLocks noChangeAspect="1"/>
            </p:cNvSpPr>
            <p:nvPr/>
          </p:nvSpPr>
          <p:spPr bwMode="gray">
            <a:xfrm>
              <a:off x="10458804" y="4715826"/>
              <a:ext cx="488950" cy="488950"/>
            </a:xfrm>
            <a:prstGeom prst="ellipse">
              <a:avLst/>
            </a:prstGeom>
            <a:solidFill>
              <a:schemeClr val="tx2">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7" name="Ellipse 96"/>
            <p:cNvSpPr>
              <a:spLocks noChangeAspect="1"/>
            </p:cNvSpPr>
            <p:nvPr/>
          </p:nvSpPr>
          <p:spPr bwMode="gray">
            <a:xfrm>
              <a:off x="10981269" y="4715826"/>
              <a:ext cx="488950" cy="488950"/>
            </a:xfrm>
            <a:prstGeom prst="ellipse">
              <a:avLst/>
            </a:prstGeom>
            <a:solidFill>
              <a:schemeClr val="tx2">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98" name="Rechteck 97"/>
          <p:cNvSpPr/>
          <p:nvPr/>
        </p:nvSpPr>
        <p:spPr bwMode="gray">
          <a:xfrm>
            <a:off x="523874" y="1946156"/>
            <a:ext cx="2505867"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a:t>
            </a:r>
            <a:endParaRPr lang="en-US" dirty="0">
              <a:solidFill>
                <a:schemeClr val="tx1"/>
              </a:solidFill>
            </a:endParaRPr>
          </a:p>
        </p:txBody>
      </p:sp>
      <p:sp>
        <p:nvSpPr>
          <p:cNvPr id="99" name="Rechteck 98"/>
          <p:cNvSpPr/>
          <p:nvPr/>
        </p:nvSpPr>
        <p:spPr bwMode="gray">
          <a:xfrm>
            <a:off x="3029741" y="1946156"/>
            <a:ext cx="1056485"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4400" dirty="0" smtClean="0">
                <a:solidFill>
                  <a:schemeClr val="accent3"/>
                </a:solidFill>
                <a:latin typeface="Bebas Neue" panose="020B0506020202020201" pitchFamily="34" charset="0"/>
              </a:rPr>
              <a:t>40%</a:t>
            </a:r>
            <a:endParaRPr lang="en-US" sz="4400" dirty="0">
              <a:solidFill>
                <a:schemeClr val="accent3"/>
              </a:solidFill>
              <a:latin typeface="Bebas Neue" panose="020B0506020202020201" pitchFamily="34" charset="0"/>
            </a:endParaRPr>
          </a:p>
        </p:txBody>
      </p:sp>
      <p:sp>
        <p:nvSpPr>
          <p:cNvPr id="101" name="Rechteck 100"/>
          <p:cNvSpPr/>
          <p:nvPr/>
        </p:nvSpPr>
        <p:spPr bwMode="gray">
          <a:xfrm>
            <a:off x="523874" y="2800271"/>
            <a:ext cx="2505867"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a:t>
            </a:r>
            <a:endParaRPr lang="en-US" dirty="0">
              <a:solidFill>
                <a:schemeClr val="tx1"/>
              </a:solidFill>
            </a:endParaRPr>
          </a:p>
        </p:txBody>
      </p:sp>
      <p:sp>
        <p:nvSpPr>
          <p:cNvPr id="102" name="Rechteck 101"/>
          <p:cNvSpPr/>
          <p:nvPr/>
        </p:nvSpPr>
        <p:spPr bwMode="gray">
          <a:xfrm>
            <a:off x="3029741" y="2800271"/>
            <a:ext cx="1056485"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4400" dirty="0" smtClean="0">
                <a:solidFill>
                  <a:schemeClr val="accent6"/>
                </a:solidFill>
                <a:latin typeface="Bebas Neue" panose="020B0506020202020201" pitchFamily="34" charset="0"/>
              </a:rPr>
              <a:t>70%</a:t>
            </a:r>
            <a:endParaRPr lang="en-US" sz="4400" dirty="0">
              <a:solidFill>
                <a:schemeClr val="accent6"/>
              </a:solidFill>
              <a:latin typeface="Bebas Neue" panose="020B0506020202020201" pitchFamily="34" charset="0"/>
            </a:endParaRPr>
          </a:p>
        </p:txBody>
      </p:sp>
      <p:sp>
        <p:nvSpPr>
          <p:cNvPr id="104" name="Rechteck 103"/>
          <p:cNvSpPr/>
          <p:nvPr/>
        </p:nvSpPr>
        <p:spPr bwMode="gray">
          <a:xfrm>
            <a:off x="523874" y="3678754"/>
            <a:ext cx="2505867"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a:t>
            </a:r>
            <a:endParaRPr lang="en-US" dirty="0">
              <a:solidFill>
                <a:schemeClr val="tx1"/>
              </a:solidFill>
            </a:endParaRPr>
          </a:p>
        </p:txBody>
      </p:sp>
      <p:sp>
        <p:nvSpPr>
          <p:cNvPr id="105" name="Rechteck 104"/>
          <p:cNvSpPr/>
          <p:nvPr/>
        </p:nvSpPr>
        <p:spPr bwMode="gray">
          <a:xfrm>
            <a:off x="3029741" y="3678754"/>
            <a:ext cx="1056485"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4400" dirty="0" smtClean="0">
                <a:solidFill>
                  <a:schemeClr val="accent1"/>
                </a:solidFill>
                <a:latin typeface="Bebas Neue" panose="020B0506020202020201" pitchFamily="34" charset="0"/>
              </a:rPr>
              <a:t>30%</a:t>
            </a:r>
            <a:endParaRPr lang="en-US" sz="4400" dirty="0">
              <a:solidFill>
                <a:schemeClr val="accent1"/>
              </a:solidFill>
              <a:latin typeface="Bebas Neue" panose="020B0506020202020201" pitchFamily="34" charset="0"/>
            </a:endParaRPr>
          </a:p>
        </p:txBody>
      </p:sp>
      <p:sp>
        <p:nvSpPr>
          <p:cNvPr id="107" name="Rechteck 106"/>
          <p:cNvSpPr/>
          <p:nvPr/>
        </p:nvSpPr>
        <p:spPr bwMode="gray">
          <a:xfrm>
            <a:off x="523874" y="4524572"/>
            <a:ext cx="2505867"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tx1"/>
                </a:solidFill>
              </a:rPr>
              <a:t>This text can be replaced with your own text.</a:t>
            </a:r>
            <a:endParaRPr lang="en-US" dirty="0">
              <a:solidFill>
                <a:schemeClr val="tx1"/>
              </a:solidFill>
            </a:endParaRPr>
          </a:p>
        </p:txBody>
      </p:sp>
      <p:sp>
        <p:nvSpPr>
          <p:cNvPr id="108" name="Rechteck 107"/>
          <p:cNvSpPr/>
          <p:nvPr/>
        </p:nvSpPr>
        <p:spPr bwMode="gray">
          <a:xfrm>
            <a:off x="3029741" y="4524572"/>
            <a:ext cx="1056485"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80000"/>
              </a:lnSpc>
              <a:spcAft>
                <a:spcPts val="1000"/>
              </a:spcAft>
            </a:pPr>
            <a:r>
              <a:rPr lang="en-US" sz="4400" dirty="0" smtClean="0">
                <a:solidFill>
                  <a:schemeClr val="tx2"/>
                </a:solidFill>
                <a:latin typeface="Bebas Neue" panose="020B0506020202020201" pitchFamily="34" charset="0"/>
              </a:rPr>
              <a:t>60%</a:t>
            </a:r>
            <a:endParaRPr lang="en-US" sz="4400" dirty="0">
              <a:solidFill>
                <a:schemeClr val="tx2"/>
              </a:solidFill>
              <a:latin typeface="Bebas Neue" panose="020B0506020202020201" pitchFamily="34" charset="0"/>
            </a:endParaRPr>
          </a:p>
        </p:txBody>
      </p:sp>
      <p:grpSp>
        <p:nvGrpSpPr>
          <p:cNvPr id="116" name="Gruppieren 115"/>
          <p:cNvGrpSpPr>
            <a:grpSpLocks noChangeAspect="1"/>
          </p:cNvGrpSpPr>
          <p:nvPr/>
        </p:nvGrpSpPr>
        <p:grpSpPr bwMode="gray">
          <a:xfrm>
            <a:off x="4086226" y="2381885"/>
            <a:ext cx="314324" cy="2578416"/>
            <a:chOff x="3694094" y="2381885"/>
            <a:chExt cx="447954" cy="2578416"/>
          </a:xfrm>
        </p:grpSpPr>
        <p:cxnSp>
          <p:nvCxnSpPr>
            <p:cNvPr id="100" name="Gerade Verbindung 99"/>
            <p:cNvCxnSpPr/>
            <p:nvPr/>
          </p:nvCxnSpPr>
          <p:spPr bwMode="gray">
            <a:xfrm flipH="1">
              <a:off x="3694094" y="2381885"/>
              <a:ext cx="447954"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103" name="Gerade Verbindung 102"/>
            <p:cNvCxnSpPr/>
            <p:nvPr/>
          </p:nvCxnSpPr>
          <p:spPr bwMode="gray">
            <a:xfrm flipH="1">
              <a:off x="3694094" y="3236000"/>
              <a:ext cx="447954"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106" name="Gerade Verbindung 105"/>
            <p:cNvCxnSpPr/>
            <p:nvPr/>
          </p:nvCxnSpPr>
          <p:spPr bwMode="gray">
            <a:xfrm flipH="1">
              <a:off x="3694094" y="4114483"/>
              <a:ext cx="447954"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109" name="Gerade Verbindung 108"/>
            <p:cNvCxnSpPr/>
            <p:nvPr/>
          </p:nvCxnSpPr>
          <p:spPr bwMode="gray">
            <a:xfrm flipH="1">
              <a:off x="3694094" y="4960301"/>
              <a:ext cx="447954" cy="0"/>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9645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hteck 62"/>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grpSp>
        <p:nvGrpSpPr>
          <p:cNvPr id="6" name="Gruppieren 5"/>
          <p:cNvGrpSpPr/>
          <p:nvPr/>
        </p:nvGrpSpPr>
        <p:grpSpPr bwMode="gray">
          <a:xfrm>
            <a:off x="7352238" y="1522413"/>
            <a:ext cx="4297362" cy="4297362"/>
            <a:chOff x="7352238" y="1522413"/>
            <a:chExt cx="4297362" cy="4297362"/>
          </a:xfrm>
        </p:grpSpPr>
        <p:grpSp>
          <p:nvGrpSpPr>
            <p:cNvPr id="27" name="Gruppieren 26"/>
            <p:cNvGrpSpPr/>
            <p:nvPr/>
          </p:nvGrpSpPr>
          <p:grpSpPr bwMode="gray">
            <a:xfrm>
              <a:off x="7352238" y="1522413"/>
              <a:ext cx="4297362" cy="4297362"/>
              <a:chOff x="7352238" y="1522413"/>
              <a:chExt cx="4297362" cy="4297362"/>
            </a:xfrm>
          </p:grpSpPr>
          <p:sp>
            <p:nvSpPr>
              <p:cNvPr id="3" name="Abgerundetes Rechteck 2"/>
              <p:cNvSpPr/>
              <p:nvPr/>
            </p:nvSpPr>
            <p:spPr bwMode="gray">
              <a:xfrm>
                <a:off x="7352238" y="1522413"/>
                <a:ext cx="4297362" cy="4297362"/>
              </a:xfrm>
              <a:prstGeom prst="roundRect">
                <a:avLst>
                  <a:gd name="adj" fmla="val 11347"/>
                </a:avLst>
              </a:prstGeom>
              <a:noFill/>
              <a:ln w="19050">
                <a:solidFill>
                  <a:schemeClr val="bg1"/>
                </a:solid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cxnSp>
            <p:nvCxnSpPr>
              <p:cNvPr id="5" name="Gerade Verbindung 4"/>
              <p:cNvCxnSpPr/>
              <p:nvPr/>
            </p:nvCxnSpPr>
            <p:spPr bwMode="gray">
              <a:xfrm>
                <a:off x="7352238" y="2381885"/>
                <a:ext cx="4297362" cy="0"/>
              </a:xfrm>
              <a:prstGeom prst="line">
                <a:avLst/>
              </a:prstGeom>
              <a:noFill/>
              <a:ln w="19050">
                <a:solidFill>
                  <a:schemeClr val="bg1"/>
                </a:solidFill>
              </a:ln>
            </p:spPr>
          </p:cxnSp>
          <p:cxnSp>
            <p:nvCxnSpPr>
              <p:cNvPr id="9" name="Gerade Verbindung 8"/>
              <p:cNvCxnSpPr/>
              <p:nvPr/>
            </p:nvCxnSpPr>
            <p:spPr bwMode="gray">
              <a:xfrm>
                <a:off x="7352238" y="4100829"/>
                <a:ext cx="4297362" cy="0"/>
              </a:xfrm>
              <a:prstGeom prst="line">
                <a:avLst/>
              </a:prstGeom>
              <a:noFill/>
              <a:ln w="19050">
                <a:solidFill>
                  <a:schemeClr val="bg1"/>
                </a:solidFill>
              </a:ln>
            </p:spPr>
          </p:cxnSp>
          <p:cxnSp>
            <p:nvCxnSpPr>
              <p:cNvPr id="34" name="Gerade Verbindung 33"/>
              <p:cNvCxnSpPr/>
              <p:nvPr/>
            </p:nvCxnSpPr>
            <p:spPr bwMode="gray">
              <a:xfrm>
                <a:off x="7352238" y="3241357"/>
                <a:ext cx="4297362" cy="0"/>
              </a:xfrm>
              <a:prstGeom prst="line">
                <a:avLst/>
              </a:prstGeom>
              <a:noFill/>
              <a:ln w="19050">
                <a:solidFill>
                  <a:schemeClr val="bg1"/>
                </a:solidFill>
              </a:ln>
            </p:spPr>
          </p:cxnSp>
          <p:cxnSp>
            <p:nvCxnSpPr>
              <p:cNvPr id="35" name="Gerade Verbindung 34"/>
              <p:cNvCxnSpPr/>
              <p:nvPr/>
            </p:nvCxnSpPr>
            <p:spPr bwMode="gray">
              <a:xfrm>
                <a:off x="7352238" y="4960301"/>
                <a:ext cx="4297362" cy="0"/>
              </a:xfrm>
              <a:prstGeom prst="line">
                <a:avLst/>
              </a:prstGeom>
              <a:noFill/>
              <a:ln w="19050">
                <a:solidFill>
                  <a:schemeClr val="bg1"/>
                </a:solidFill>
              </a:ln>
            </p:spPr>
          </p:cxnSp>
        </p:grpSp>
        <p:sp>
          <p:nvSpPr>
            <p:cNvPr id="7" name="Abgerundetes Rechteck 6"/>
            <p:cNvSpPr>
              <a:spLocks noChangeAspect="1"/>
            </p:cNvSpPr>
            <p:nvPr/>
          </p:nvSpPr>
          <p:spPr bwMode="gray">
            <a:xfrm>
              <a:off x="7483549"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9" name="Abgerundetes Rechteck 38"/>
            <p:cNvSpPr>
              <a:spLocks noChangeAspect="1"/>
            </p:cNvSpPr>
            <p:nvPr/>
          </p:nvSpPr>
          <p:spPr bwMode="gray">
            <a:xfrm>
              <a:off x="7791659"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0" name="Abgerundetes Rechteck 39"/>
            <p:cNvSpPr>
              <a:spLocks noChangeAspect="1"/>
            </p:cNvSpPr>
            <p:nvPr/>
          </p:nvSpPr>
          <p:spPr bwMode="gray">
            <a:xfrm>
              <a:off x="9067509"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1" name="Abgerundetes Rechteck 40"/>
            <p:cNvSpPr>
              <a:spLocks noChangeAspect="1"/>
            </p:cNvSpPr>
            <p:nvPr/>
          </p:nvSpPr>
          <p:spPr bwMode="gray">
            <a:xfrm>
              <a:off x="9375619"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2" name="Abgerundetes Rechteck 41"/>
            <p:cNvSpPr>
              <a:spLocks noChangeAspect="1"/>
            </p:cNvSpPr>
            <p:nvPr/>
          </p:nvSpPr>
          <p:spPr bwMode="gray">
            <a:xfrm>
              <a:off x="9683729"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3" name="Abgerundetes Rechteck 42"/>
            <p:cNvSpPr>
              <a:spLocks noChangeAspect="1"/>
            </p:cNvSpPr>
            <p:nvPr/>
          </p:nvSpPr>
          <p:spPr bwMode="gray">
            <a:xfrm>
              <a:off x="9991839"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4" name="Abgerundetes Rechteck 43"/>
            <p:cNvSpPr>
              <a:spLocks noChangeAspect="1"/>
            </p:cNvSpPr>
            <p:nvPr/>
          </p:nvSpPr>
          <p:spPr bwMode="gray">
            <a:xfrm>
              <a:off x="10299949"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5" name="Abgerundetes Rechteck 44"/>
            <p:cNvSpPr>
              <a:spLocks noChangeAspect="1"/>
            </p:cNvSpPr>
            <p:nvPr/>
          </p:nvSpPr>
          <p:spPr bwMode="gray">
            <a:xfrm>
              <a:off x="10608059"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6" name="Abgerundetes Rechteck 45"/>
            <p:cNvSpPr>
              <a:spLocks noChangeAspect="1"/>
            </p:cNvSpPr>
            <p:nvPr/>
          </p:nvSpPr>
          <p:spPr bwMode="gray">
            <a:xfrm>
              <a:off x="10916169"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7" name="Abgerundetes Rechteck 46"/>
            <p:cNvSpPr>
              <a:spLocks noChangeAspect="1"/>
            </p:cNvSpPr>
            <p:nvPr/>
          </p:nvSpPr>
          <p:spPr bwMode="gray">
            <a:xfrm>
              <a:off x="11224282" y="2005330"/>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1" name="Abgerundetes Rechteck 50"/>
            <p:cNvSpPr>
              <a:spLocks noChangeAspect="1"/>
            </p:cNvSpPr>
            <p:nvPr/>
          </p:nvSpPr>
          <p:spPr bwMode="gray">
            <a:xfrm>
              <a:off x="7482328"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2" name="Abgerundetes Rechteck 51"/>
            <p:cNvSpPr>
              <a:spLocks noChangeAspect="1"/>
            </p:cNvSpPr>
            <p:nvPr/>
          </p:nvSpPr>
          <p:spPr bwMode="gray">
            <a:xfrm>
              <a:off x="7790438"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3" name="Abgerundetes Rechteck 52"/>
            <p:cNvSpPr>
              <a:spLocks noChangeAspect="1"/>
            </p:cNvSpPr>
            <p:nvPr/>
          </p:nvSpPr>
          <p:spPr bwMode="gray">
            <a:xfrm>
              <a:off x="8098548"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4" name="Abgerundetes Rechteck 53"/>
            <p:cNvSpPr>
              <a:spLocks noChangeAspect="1"/>
            </p:cNvSpPr>
            <p:nvPr/>
          </p:nvSpPr>
          <p:spPr bwMode="gray">
            <a:xfrm>
              <a:off x="8406658"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5" name="Abgerundetes Rechteck 54"/>
            <p:cNvSpPr>
              <a:spLocks noChangeAspect="1"/>
            </p:cNvSpPr>
            <p:nvPr/>
          </p:nvSpPr>
          <p:spPr bwMode="gray">
            <a:xfrm>
              <a:off x="9683729"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6" name="Abgerundetes Rechteck 55"/>
            <p:cNvSpPr>
              <a:spLocks noChangeAspect="1"/>
            </p:cNvSpPr>
            <p:nvPr/>
          </p:nvSpPr>
          <p:spPr bwMode="gray">
            <a:xfrm>
              <a:off x="9991839"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7" name="Abgerundetes Rechteck 56"/>
            <p:cNvSpPr>
              <a:spLocks noChangeAspect="1"/>
            </p:cNvSpPr>
            <p:nvPr/>
          </p:nvSpPr>
          <p:spPr bwMode="gray">
            <a:xfrm>
              <a:off x="10299949"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8" name="Abgerundetes Rechteck 57"/>
            <p:cNvSpPr>
              <a:spLocks noChangeAspect="1"/>
            </p:cNvSpPr>
            <p:nvPr/>
          </p:nvSpPr>
          <p:spPr bwMode="gray">
            <a:xfrm>
              <a:off x="10608059"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9" name="Abgerundetes Rechteck 58"/>
            <p:cNvSpPr>
              <a:spLocks noChangeAspect="1"/>
            </p:cNvSpPr>
            <p:nvPr/>
          </p:nvSpPr>
          <p:spPr bwMode="gray">
            <a:xfrm>
              <a:off x="10916169"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0" name="Abgerundetes Rechteck 59"/>
            <p:cNvSpPr>
              <a:spLocks noChangeAspect="1"/>
            </p:cNvSpPr>
            <p:nvPr/>
          </p:nvSpPr>
          <p:spPr bwMode="gray">
            <a:xfrm>
              <a:off x="11224282" y="2864802"/>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4" name="Abgerundetes Rechteck 63"/>
            <p:cNvSpPr>
              <a:spLocks noChangeAspect="1"/>
            </p:cNvSpPr>
            <p:nvPr/>
          </p:nvSpPr>
          <p:spPr bwMode="gray">
            <a:xfrm>
              <a:off x="7482328"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5" name="Abgerundetes Rechteck 64"/>
            <p:cNvSpPr>
              <a:spLocks noChangeAspect="1"/>
            </p:cNvSpPr>
            <p:nvPr/>
          </p:nvSpPr>
          <p:spPr bwMode="gray">
            <a:xfrm>
              <a:off x="7790438"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6" name="Abgerundetes Rechteck 65"/>
            <p:cNvSpPr>
              <a:spLocks noChangeAspect="1"/>
            </p:cNvSpPr>
            <p:nvPr/>
          </p:nvSpPr>
          <p:spPr bwMode="gray">
            <a:xfrm>
              <a:off x="8098548"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7" name="Abgerundetes Rechteck 66"/>
            <p:cNvSpPr>
              <a:spLocks noChangeAspect="1"/>
            </p:cNvSpPr>
            <p:nvPr/>
          </p:nvSpPr>
          <p:spPr bwMode="gray">
            <a:xfrm>
              <a:off x="9375619"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8" name="Abgerundetes Rechteck 67"/>
            <p:cNvSpPr>
              <a:spLocks noChangeAspect="1"/>
            </p:cNvSpPr>
            <p:nvPr/>
          </p:nvSpPr>
          <p:spPr bwMode="gray">
            <a:xfrm>
              <a:off x="9683729"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9" name="Abgerundetes Rechteck 68"/>
            <p:cNvSpPr>
              <a:spLocks noChangeAspect="1"/>
            </p:cNvSpPr>
            <p:nvPr/>
          </p:nvSpPr>
          <p:spPr bwMode="gray">
            <a:xfrm>
              <a:off x="9991839"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0" name="Abgerundetes Rechteck 69"/>
            <p:cNvSpPr>
              <a:spLocks noChangeAspect="1"/>
            </p:cNvSpPr>
            <p:nvPr/>
          </p:nvSpPr>
          <p:spPr bwMode="gray">
            <a:xfrm>
              <a:off x="10299949"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1" name="Abgerundetes Rechteck 70"/>
            <p:cNvSpPr>
              <a:spLocks noChangeAspect="1"/>
            </p:cNvSpPr>
            <p:nvPr/>
          </p:nvSpPr>
          <p:spPr bwMode="gray">
            <a:xfrm>
              <a:off x="10608059"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2" name="Abgerundetes Rechteck 71"/>
            <p:cNvSpPr>
              <a:spLocks noChangeAspect="1"/>
            </p:cNvSpPr>
            <p:nvPr/>
          </p:nvSpPr>
          <p:spPr bwMode="gray">
            <a:xfrm>
              <a:off x="10916169"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3" name="Abgerundetes Rechteck 72"/>
            <p:cNvSpPr>
              <a:spLocks noChangeAspect="1"/>
            </p:cNvSpPr>
            <p:nvPr/>
          </p:nvSpPr>
          <p:spPr bwMode="gray">
            <a:xfrm>
              <a:off x="11224282" y="3724274"/>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5" name="Abgerundetes Rechteck 74"/>
            <p:cNvSpPr>
              <a:spLocks noChangeAspect="1"/>
            </p:cNvSpPr>
            <p:nvPr/>
          </p:nvSpPr>
          <p:spPr bwMode="gray">
            <a:xfrm>
              <a:off x="7489777"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6" name="Abgerundetes Rechteck 75"/>
            <p:cNvSpPr>
              <a:spLocks noChangeAspect="1"/>
            </p:cNvSpPr>
            <p:nvPr/>
          </p:nvSpPr>
          <p:spPr bwMode="gray">
            <a:xfrm>
              <a:off x="7797887"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7" name="Abgerundetes Rechteck 76"/>
            <p:cNvSpPr>
              <a:spLocks noChangeAspect="1"/>
            </p:cNvSpPr>
            <p:nvPr/>
          </p:nvSpPr>
          <p:spPr bwMode="gray">
            <a:xfrm>
              <a:off x="8105997"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8" name="Abgerundetes Rechteck 77"/>
            <p:cNvSpPr>
              <a:spLocks noChangeAspect="1"/>
            </p:cNvSpPr>
            <p:nvPr/>
          </p:nvSpPr>
          <p:spPr bwMode="gray">
            <a:xfrm>
              <a:off x="8414107"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9" name="Abgerundetes Rechteck 78"/>
            <p:cNvSpPr>
              <a:spLocks noChangeAspect="1"/>
            </p:cNvSpPr>
            <p:nvPr/>
          </p:nvSpPr>
          <p:spPr bwMode="gray">
            <a:xfrm>
              <a:off x="8722217"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0" name="Abgerundetes Rechteck 79"/>
            <p:cNvSpPr>
              <a:spLocks noChangeAspect="1"/>
            </p:cNvSpPr>
            <p:nvPr/>
          </p:nvSpPr>
          <p:spPr bwMode="gray">
            <a:xfrm>
              <a:off x="9030327"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1" name="Abgerundetes Rechteck 80"/>
            <p:cNvSpPr>
              <a:spLocks noChangeAspect="1"/>
            </p:cNvSpPr>
            <p:nvPr/>
          </p:nvSpPr>
          <p:spPr bwMode="gray">
            <a:xfrm>
              <a:off x="10299949"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2" name="Abgerundetes Rechteck 81"/>
            <p:cNvSpPr>
              <a:spLocks noChangeAspect="1"/>
            </p:cNvSpPr>
            <p:nvPr/>
          </p:nvSpPr>
          <p:spPr bwMode="gray">
            <a:xfrm>
              <a:off x="10608059"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3" name="Abgerundetes Rechteck 82"/>
            <p:cNvSpPr>
              <a:spLocks noChangeAspect="1"/>
            </p:cNvSpPr>
            <p:nvPr/>
          </p:nvSpPr>
          <p:spPr bwMode="gray">
            <a:xfrm>
              <a:off x="10916169"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4" name="Abgerundetes Rechteck 83"/>
            <p:cNvSpPr>
              <a:spLocks noChangeAspect="1"/>
            </p:cNvSpPr>
            <p:nvPr/>
          </p:nvSpPr>
          <p:spPr bwMode="gray">
            <a:xfrm>
              <a:off x="11224282" y="4583746"/>
              <a:ext cx="256879" cy="753110"/>
            </a:xfrm>
            <a:prstGeom prst="roundRect">
              <a:avLst>
                <a:gd name="adj" fmla="val 50000"/>
              </a:avLst>
            </a:prstGeom>
            <a:solidFill>
              <a:schemeClr val="accent1">
                <a:lumMod val="75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85" name="Rechteck 84"/>
          <p:cNvSpPr/>
          <p:nvPr/>
        </p:nvSpPr>
        <p:spPr bwMode="gray">
          <a:xfrm>
            <a:off x="540000" y="1523112"/>
            <a:ext cx="4336323"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nSpc>
                <a:spcPct val="80000"/>
              </a:lnSpc>
              <a:spcAft>
                <a:spcPts val="1000"/>
              </a:spcAft>
            </a:pPr>
            <a:r>
              <a:rPr lang="en-US" sz="3600" dirty="0" smtClean="0">
                <a:solidFill>
                  <a:schemeClr val="bg2"/>
                </a:solidFill>
                <a:latin typeface="Bebas Neue" panose="020B0506020202020201" pitchFamily="34" charset="0"/>
              </a:rPr>
              <a:t>DESCRIPTION TEXT</a:t>
            </a:r>
            <a:br>
              <a:rPr lang="en-US" sz="3600" dirty="0" smtClean="0">
                <a:solidFill>
                  <a:schemeClr val="bg2"/>
                </a:solidFill>
                <a:latin typeface="Bebas Neue" panose="020B0506020202020201" pitchFamily="34" charset="0"/>
              </a:rPr>
            </a:br>
            <a:r>
              <a:rPr lang="en-US" sz="3600" dirty="0" smtClean="0">
                <a:solidFill>
                  <a:schemeClr val="bg2"/>
                </a:solidFill>
                <a:latin typeface="Bebas Neue" panose="020B0506020202020201" pitchFamily="34" charset="0"/>
              </a:rPr>
              <a:t>This text can be replaced with your own text. </a:t>
            </a:r>
          </a:p>
          <a:p>
            <a:pPr>
              <a:lnSpc>
                <a:spcPct val="90000"/>
              </a:lnSpc>
              <a:spcAft>
                <a:spcPts val="1000"/>
              </a:spcAft>
            </a:pPr>
            <a:r>
              <a:rPr lang="en-US" sz="2000" dirty="0" smtClean="0">
                <a:solidFill>
                  <a:schemeClr val="bg2"/>
                </a:solidFill>
              </a:rPr>
              <a:t>If you don’t want to use the style </a:t>
            </a:r>
            <a:br>
              <a:rPr lang="en-US" sz="2000" dirty="0" smtClean="0">
                <a:solidFill>
                  <a:schemeClr val="bg2"/>
                </a:solidFill>
              </a:rPr>
            </a:br>
            <a:r>
              <a:rPr lang="en-US" sz="2000" dirty="0" smtClean="0">
                <a:solidFill>
                  <a:schemeClr val="bg2"/>
                </a:solidFill>
              </a:rPr>
              <a:t>and size of the fonts as used in this placeholder it is possible to replace </a:t>
            </a:r>
            <a:br>
              <a:rPr lang="en-US" sz="2000" dirty="0" smtClean="0">
                <a:solidFill>
                  <a:schemeClr val="bg2"/>
                </a:solidFill>
              </a:rPr>
            </a:br>
            <a:r>
              <a:rPr lang="en-US" sz="2000" dirty="0" smtClean="0">
                <a:solidFill>
                  <a:schemeClr val="bg2"/>
                </a:solidFill>
              </a:rPr>
              <a:t>it by selecting different options.</a:t>
            </a:r>
            <a:endParaRPr lang="en-US" sz="2000" dirty="0">
              <a:solidFill>
                <a:schemeClr val="bg2"/>
              </a:solidFill>
            </a:endParaRPr>
          </a:p>
        </p:txBody>
      </p:sp>
      <p:grpSp>
        <p:nvGrpSpPr>
          <p:cNvPr id="86" name="Gruppieren 85"/>
          <p:cNvGrpSpPr/>
          <p:nvPr/>
        </p:nvGrpSpPr>
        <p:grpSpPr bwMode="gray">
          <a:xfrm>
            <a:off x="5341620" y="1946156"/>
            <a:ext cx="1858218" cy="871458"/>
            <a:chOff x="833224" y="4977587"/>
            <a:chExt cx="1858218" cy="871458"/>
          </a:xfrm>
        </p:grpSpPr>
        <p:cxnSp>
          <p:nvCxnSpPr>
            <p:cNvPr id="87" name="Gerade Verbindung 86"/>
            <p:cNvCxnSpPr/>
            <p:nvPr/>
          </p:nvCxnSpPr>
          <p:spPr bwMode="gray">
            <a:xfrm flipH="1">
              <a:off x="2130725" y="5413316"/>
              <a:ext cx="56071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88" name="Rechteck 87"/>
            <p:cNvSpPr/>
            <p:nvPr/>
          </p:nvSpPr>
          <p:spPr bwMode="gray">
            <a:xfrm>
              <a:off x="833224" y="4977587"/>
              <a:ext cx="1297502"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sz="4800" dirty="0" smtClean="0">
                  <a:solidFill>
                    <a:schemeClr val="bg1"/>
                  </a:solidFill>
                  <a:latin typeface="Bebas Neue" panose="020B0506020202020201" pitchFamily="34" charset="0"/>
                </a:rPr>
                <a:t>20%</a:t>
              </a:r>
              <a:endParaRPr lang="en-US" sz="4800" dirty="0">
                <a:solidFill>
                  <a:schemeClr val="bg1"/>
                </a:solidFill>
                <a:latin typeface="Bebas Neue" panose="020B0506020202020201" pitchFamily="34" charset="0"/>
              </a:endParaRPr>
            </a:p>
          </p:txBody>
        </p:sp>
      </p:grpSp>
      <p:grpSp>
        <p:nvGrpSpPr>
          <p:cNvPr id="89" name="Gruppieren 88"/>
          <p:cNvGrpSpPr/>
          <p:nvPr/>
        </p:nvGrpSpPr>
        <p:grpSpPr bwMode="gray">
          <a:xfrm>
            <a:off x="5341620" y="2805628"/>
            <a:ext cx="1858218" cy="871458"/>
            <a:chOff x="833224" y="4977587"/>
            <a:chExt cx="1858218" cy="871458"/>
          </a:xfrm>
        </p:grpSpPr>
        <p:cxnSp>
          <p:nvCxnSpPr>
            <p:cNvPr id="90" name="Gerade Verbindung 89"/>
            <p:cNvCxnSpPr/>
            <p:nvPr/>
          </p:nvCxnSpPr>
          <p:spPr bwMode="gray">
            <a:xfrm flipH="1">
              <a:off x="2130725" y="5413316"/>
              <a:ext cx="56071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91" name="Rechteck 90"/>
            <p:cNvSpPr/>
            <p:nvPr/>
          </p:nvSpPr>
          <p:spPr bwMode="gray">
            <a:xfrm>
              <a:off x="833224" y="4977587"/>
              <a:ext cx="1297502"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sz="4800" dirty="0" smtClean="0">
                  <a:solidFill>
                    <a:schemeClr val="bg1"/>
                  </a:solidFill>
                  <a:latin typeface="Bebas Neue" panose="020B0506020202020201" pitchFamily="34" charset="0"/>
                </a:rPr>
                <a:t>40%</a:t>
              </a:r>
              <a:endParaRPr lang="en-US" sz="4800" dirty="0">
                <a:solidFill>
                  <a:schemeClr val="bg1"/>
                </a:solidFill>
                <a:latin typeface="Bebas Neue" panose="020B0506020202020201" pitchFamily="34" charset="0"/>
              </a:endParaRPr>
            </a:p>
          </p:txBody>
        </p:sp>
      </p:grpSp>
      <p:grpSp>
        <p:nvGrpSpPr>
          <p:cNvPr id="92" name="Gruppieren 91"/>
          <p:cNvGrpSpPr/>
          <p:nvPr/>
        </p:nvGrpSpPr>
        <p:grpSpPr bwMode="gray">
          <a:xfrm>
            <a:off x="5341620" y="3669466"/>
            <a:ext cx="1858218" cy="871458"/>
            <a:chOff x="833224" y="4977587"/>
            <a:chExt cx="1858218" cy="871458"/>
          </a:xfrm>
        </p:grpSpPr>
        <p:cxnSp>
          <p:nvCxnSpPr>
            <p:cNvPr id="93" name="Gerade Verbindung 92"/>
            <p:cNvCxnSpPr/>
            <p:nvPr/>
          </p:nvCxnSpPr>
          <p:spPr bwMode="gray">
            <a:xfrm flipH="1">
              <a:off x="2130725" y="5413316"/>
              <a:ext cx="56071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94" name="Rechteck 93"/>
            <p:cNvSpPr/>
            <p:nvPr/>
          </p:nvSpPr>
          <p:spPr bwMode="gray">
            <a:xfrm>
              <a:off x="833224" y="4977587"/>
              <a:ext cx="1297502"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sz="4800" dirty="0" smtClean="0">
                  <a:solidFill>
                    <a:schemeClr val="bg1"/>
                  </a:solidFill>
                  <a:latin typeface="Bebas Neue" panose="020B0506020202020201" pitchFamily="34" charset="0"/>
                </a:rPr>
                <a:t>30%</a:t>
              </a:r>
              <a:endParaRPr lang="en-US" sz="4800" dirty="0">
                <a:solidFill>
                  <a:schemeClr val="bg1"/>
                </a:solidFill>
                <a:latin typeface="Bebas Neue" panose="020B0506020202020201" pitchFamily="34" charset="0"/>
              </a:endParaRPr>
            </a:p>
          </p:txBody>
        </p:sp>
      </p:grpSp>
      <p:grpSp>
        <p:nvGrpSpPr>
          <p:cNvPr id="95" name="Gruppieren 94"/>
          <p:cNvGrpSpPr/>
          <p:nvPr/>
        </p:nvGrpSpPr>
        <p:grpSpPr bwMode="gray">
          <a:xfrm>
            <a:off x="5341620" y="4532192"/>
            <a:ext cx="1858218" cy="871458"/>
            <a:chOff x="833224" y="4977587"/>
            <a:chExt cx="1858218" cy="871458"/>
          </a:xfrm>
        </p:grpSpPr>
        <p:cxnSp>
          <p:nvCxnSpPr>
            <p:cNvPr id="96" name="Gerade Verbindung 95"/>
            <p:cNvCxnSpPr/>
            <p:nvPr/>
          </p:nvCxnSpPr>
          <p:spPr bwMode="gray">
            <a:xfrm flipH="1">
              <a:off x="2130725" y="5413316"/>
              <a:ext cx="56071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97" name="Rechteck 96"/>
            <p:cNvSpPr/>
            <p:nvPr/>
          </p:nvSpPr>
          <p:spPr bwMode="gray">
            <a:xfrm>
              <a:off x="833224" y="4977587"/>
              <a:ext cx="1297502"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80000" bIns="0" rtlCol="0" anchor="ctr" anchorCtr="0"/>
            <a:lstStyle/>
            <a:p>
              <a:pPr algn="r">
                <a:lnSpc>
                  <a:spcPct val="90000"/>
                </a:lnSpc>
                <a:spcAft>
                  <a:spcPts val="1000"/>
                </a:spcAft>
              </a:pPr>
              <a:r>
                <a:rPr lang="en-US" sz="4800" dirty="0" smtClean="0">
                  <a:solidFill>
                    <a:schemeClr val="bg1"/>
                  </a:solidFill>
                  <a:latin typeface="Bebas Neue" panose="020B0506020202020201" pitchFamily="34" charset="0"/>
                </a:rPr>
                <a:t>60%</a:t>
              </a:r>
              <a:endParaRPr lang="en-US" sz="4800" dirty="0">
                <a:solidFill>
                  <a:schemeClr val="bg1"/>
                </a:solidFill>
                <a:latin typeface="Bebas Neue" panose="020B0506020202020201" pitchFamily="34" charset="0"/>
              </a:endParaRPr>
            </a:p>
          </p:txBody>
        </p:sp>
      </p:grpSp>
    </p:spTree>
    <p:extLst>
      <p:ext uri="{BB962C8B-B14F-4D97-AF65-F5344CB8AC3E}">
        <p14:creationId xmlns:p14="http://schemas.microsoft.com/office/powerpoint/2010/main" val="3519416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Rechteck 68"/>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grpSp>
        <p:nvGrpSpPr>
          <p:cNvPr id="5" name="Gruppieren 4"/>
          <p:cNvGrpSpPr/>
          <p:nvPr/>
        </p:nvGrpSpPr>
        <p:grpSpPr bwMode="gray">
          <a:xfrm>
            <a:off x="540000" y="1512000"/>
            <a:ext cx="11109600" cy="4307775"/>
            <a:chOff x="540000" y="1512000"/>
            <a:chExt cx="11109600" cy="4307775"/>
          </a:xfrm>
        </p:grpSpPr>
        <p:sp>
          <p:nvSpPr>
            <p:cNvPr id="49" name="Abgerundetes Rechteck 48"/>
            <p:cNvSpPr/>
            <p:nvPr/>
          </p:nvSpPr>
          <p:spPr bwMode="gray">
            <a:xfrm>
              <a:off x="549275" y="1522413"/>
              <a:ext cx="11100325" cy="4297362"/>
            </a:xfrm>
            <a:prstGeom prst="roundRect">
              <a:avLst>
                <a:gd name="adj" fmla="val 11347"/>
              </a:avLst>
            </a:prstGeom>
            <a:noFill/>
            <a:ln w="19050">
              <a:solidFill>
                <a:schemeClr val="bg1"/>
              </a:solid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2" name="Rechteck 61"/>
            <p:cNvSpPr/>
            <p:nvPr/>
          </p:nvSpPr>
          <p:spPr bwMode="gray">
            <a:xfrm>
              <a:off x="540000" y="1523112"/>
              <a:ext cx="3430863" cy="4293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252000" tIns="252000" rIns="252000" bIns="252000" rtlCol="0" anchor="ctr" anchorCtr="0"/>
            <a:lstStyle/>
            <a:p>
              <a:pPr algn="ctr">
                <a:lnSpc>
                  <a:spcPct val="90000"/>
                </a:lnSpc>
                <a:spcAft>
                  <a:spcPts val="1000"/>
                </a:spcAft>
              </a:pPr>
              <a:endParaRPr lang="en-US" sz="2800" dirty="0" smtClean="0">
                <a:solidFill>
                  <a:schemeClr val="bg2"/>
                </a:solidFill>
                <a:latin typeface="Bebas Neue" panose="020B0506020202020201" pitchFamily="34" charset="0"/>
              </a:endParaRPr>
            </a:p>
            <a:p>
              <a:pPr algn="ctr">
                <a:lnSpc>
                  <a:spcPct val="90000"/>
                </a:lnSpc>
                <a:spcAft>
                  <a:spcPts val="1000"/>
                </a:spcAft>
              </a:pPr>
              <a:r>
                <a:rPr lang="en-US" sz="2800" dirty="0" smtClean="0">
                  <a:solidFill>
                    <a:schemeClr val="bg2"/>
                  </a:solidFill>
                  <a:latin typeface="Bebas Neue" panose="020B0506020202020201" pitchFamily="34" charset="0"/>
                </a:rPr>
                <a:t>DESCRIPTION TEXT</a:t>
              </a:r>
            </a:p>
            <a:p>
              <a:pPr algn="ctr">
                <a:lnSpc>
                  <a:spcPct val="90000"/>
                </a:lnSpc>
                <a:spcAft>
                  <a:spcPts val="1000"/>
                </a:spcAft>
              </a:pPr>
              <a:r>
                <a:rPr lang="en-US" dirty="0" smtClean="0">
                  <a:solidFill>
                    <a:schemeClr val="bg2"/>
                  </a:solidFill>
                </a:rPr>
                <a:t>If you don’t want to use the style and size of the fonts as used in this placeholder it is possible to replace it by selecting different options.</a:t>
              </a:r>
              <a:endParaRPr lang="en-US" dirty="0">
                <a:solidFill>
                  <a:schemeClr val="bg2"/>
                </a:solidFill>
              </a:endParaRPr>
            </a:p>
          </p:txBody>
        </p:sp>
        <p:grpSp>
          <p:nvGrpSpPr>
            <p:cNvPr id="63" name="Gruppieren 62"/>
            <p:cNvGrpSpPr>
              <a:grpSpLocks noChangeAspect="1"/>
            </p:cNvGrpSpPr>
            <p:nvPr/>
          </p:nvGrpSpPr>
          <p:grpSpPr bwMode="gray">
            <a:xfrm>
              <a:off x="1968595" y="2110498"/>
              <a:ext cx="573672" cy="614769"/>
              <a:chOff x="7809303" y="4096964"/>
              <a:chExt cx="421613" cy="451817"/>
            </a:xfrm>
          </p:grpSpPr>
          <p:sp>
            <p:nvSpPr>
              <p:cNvPr id="64" name="Freeform 1481"/>
              <p:cNvSpPr>
                <a:spLocks/>
              </p:cNvSpPr>
              <p:nvPr/>
            </p:nvSpPr>
            <p:spPr bwMode="gray">
              <a:xfrm>
                <a:off x="7818226" y="4096964"/>
                <a:ext cx="412690" cy="310202"/>
              </a:xfrm>
              <a:custGeom>
                <a:avLst/>
                <a:gdLst>
                  <a:gd name="T0" fmla="*/ 90 w 260"/>
                  <a:gd name="T1" fmla="*/ 80 h 194"/>
                  <a:gd name="T2" fmla="*/ 123 w 260"/>
                  <a:gd name="T3" fmla="*/ 111 h 194"/>
                  <a:gd name="T4" fmla="*/ 214 w 260"/>
                  <a:gd name="T5" fmla="*/ 24 h 194"/>
                  <a:gd name="T6" fmla="*/ 200 w 260"/>
                  <a:gd name="T7" fmla="*/ 12 h 194"/>
                  <a:gd name="T8" fmla="*/ 201 w 260"/>
                  <a:gd name="T9" fmla="*/ 11 h 194"/>
                  <a:gd name="T10" fmla="*/ 260 w 260"/>
                  <a:gd name="T11" fmla="*/ 0 h 194"/>
                  <a:gd name="T12" fmla="*/ 249 w 260"/>
                  <a:gd name="T13" fmla="*/ 60 h 194"/>
                  <a:gd name="T14" fmla="*/ 236 w 260"/>
                  <a:gd name="T15" fmla="*/ 47 h 194"/>
                  <a:gd name="T16" fmla="*/ 123 w 260"/>
                  <a:gd name="T17" fmla="*/ 158 h 194"/>
                  <a:gd name="T18" fmla="*/ 89 w 260"/>
                  <a:gd name="T19" fmla="*/ 126 h 194"/>
                  <a:gd name="T20" fmla="*/ 21 w 260"/>
                  <a:gd name="T21" fmla="*/ 194 h 194"/>
                  <a:gd name="T22" fmla="*/ 0 w 260"/>
                  <a:gd name="T23" fmla="*/ 171 h 194"/>
                  <a:gd name="T24" fmla="*/ 90 w 260"/>
                  <a:gd name="T25" fmla="*/ 8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0" h="194">
                    <a:moveTo>
                      <a:pt x="90" y="80"/>
                    </a:moveTo>
                    <a:cubicBezTo>
                      <a:pt x="101" y="90"/>
                      <a:pt x="112" y="101"/>
                      <a:pt x="123" y="111"/>
                    </a:cubicBezTo>
                    <a:cubicBezTo>
                      <a:pt x="153" y="82"/>
                      <a:pt x="183" y="53"/>
                      <a:pt x="214" y="24"/>
                    </a:cubicBezTo>
                    <a:cubicBezTo>
                      <a:pt x="209" y="20"/>
                      <a:pt x="205" y="16"/>
                      <a:pt x="200" y="12"/>
                    </a:cubicBezTo>
                    <a:cubicBezTo>
                      <a:pt x="200" y="11"/>
                      <a:pt x="201" y="11"/>
                      <a:pt x="201" y="11"/>
                    </a:cubicBezTo>
                    <a:cubicBezTo>
                      <a:pt x="221" y="7"/>
                      <a:pt x="240" y="4"/>
                      <a:pt x="260" y="0"/>
                    </a:cubicBezTo>
                    <a:cubicBezTo>
                      <a:pt x="257" y="20"/>
                      <a:pt x="253" y="40"/>
                      <a:pt x="249" y="60"/>
                    </a:cubicBezTo>
                    <a:cubicBezTo>
                      <a:pt x="244" y="56"/>
                      <a:pt x="240" y="51"/>
                      <a:pt x="236" y="47"/>
                    </a:cubicBezTo>
                    <a:cubicBezTo>
                      <a:pt x="198" y="84"/>
                      <a:pt x="161" y="121"/>
                      <a:pt x="123" y="158"/>
                    </a:cubicBezTo>
                    <a:cubicBezTo>
                      <a:pt x="112" y="147"/>
                      <a:pt x="101" y="136"/>
                      <a:pt x="89" y="126"/>
                    </a:cubicBezTo>
                    <a:cubicBezTo>
                      <a:pt x="67" y="148"/>
                      <a:pt x="44" y="171"/>
                      <a:pt x="21" y="194"/>
                    </a:cubicBezTo>
                    <a:cubicBezTo>
                      <a:pt x="13" y="186"/>
                      <a:pt x="6" y="179"/>
                      <a:pt x="0" y="171"/>
                    </a:cubicBezTo>
                    <a:cubicBezTo>
                      <a:pt x="29" y="141"/>
                      <a:pt x="59" y="111"/>
                      <a:pt x="90" y="8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1482"/>
              <p:cNvSpPr>
                <a:spLocks/>
              </p:cNvSpPr>
              <p:nvPr/>
            </p:nvSpPr>
            <p:spPr bwMode="gray">
              <a:xfrm>
                <a:off x="8112685" y="4308260"/>
                <a:ext cx="118231" cy="240519"/>
              </a:xfrm>
              <a:custGeom>
                <a:avLst/>
                <a:gdLst>
                  <a:gd name="T0" fmla="*/ 74 w 74"/>
                  <a:gd name="T1" fmla="*/ 151 h 151"/>
                  <a:gd name="T2" fmla="*/ 0 w 74"/>
                  <a:gd name="T3" fmla="*/ 151 h 151"/>
                  <a:gd name="T4" fmla="*/ 0 w 74"/>
                  <a:gd name="T5" fmla="*/ 0 h 151"/>
                  <a:gd name="T6" fmla="*/ 74 w 74"/>
                  <a:gd name="T7" fmla="*/ 0 h 151"/>
                  <a:gd name="T8" fmla="*/ 74 w 74"/>
                  <a:gd name="T9" fmla="*/ 151 h 151"/>
                </a:gdLst>
                <a:ahLst/>
                <a:cxnLst>
                  <a:cxn ang="0">
                    <a:pos x="T0" y="T1"/>
                  </a:cxn>
                  <a:cxn ang="0">
                    <a:pos x="T2" y="T3"/>
                  </a:cxn>
                  <a:cxn ang="0">
                    <a:pos x="T4" y="T5"/>
                  </a:cxn>
                  <a:cxn ang="0">
                    <a:pos x="T6" y="T7"/>
                  </a:cxn>
                  <a:cxn ang="0">
                    <a:pos x="T8" y="T9"/>
                  </a:cxn>
                </a:cxnLst>
                <a:rect l="0" t="0" r="r" b="b"/>
                <a:pathLst>
                  <a:path w="74" h="151">
                    <a:moveTo>
                      <a:pt x="74" y="151"/>
                    </a:moveTo>
                    <a:cubicBezTo>
                      <a:pt x="49" y="151"/>
                      <a:pt x="25" y="151"/>
                      <a:pt x="0" y="151"/>
                    </a:cubicBezTo>
                    <a:cubicBezTo>
                      <a:pt x="0" y="101"/>
                      <a:pt x="0" y="50"/>
                      <a:pt x="0" y="0"/>
                    </a:cubicBezTo>
                    <a:cubicBezTo>
                      <a:pt x="25" y="0"/>
                      <a:pt x="49" y="0"/>
                      <a:pt x="74" y="0"/>
                    </a:cubicBezTo>
                    <a:cubicBezTo>
                      <a:pt x="74" y="50"/>
                      <a:pt x="74" y="100"/>
                      <a:pt x="74" y="15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1483"/>
              <p:cNvSpPr>
                <a:spLocks/>
              </p:cNvSpPr>
              <p:nvPr/>
            </p:nvSpPr>
            <p:spPr bwMode="gray">
              <a:xfrm>
                <a:off x="7960994" y="4382440"/>
                <a:ext cx="118231" cy="166341"/>
              </a:xfrm>
              <a:custGeom>
                <a:avLst/>
                <a:gdLst>
                  <a:gd name="T0" fmla="*/ 0 w 74"/>
                  <a:gd name="T1" fmla="*/ 105 h 105"/>
                  <a:gd name="T2" fmla="*/ 0 w 74"/>
                  <a:gd name="T3" fmla="*/ 0 h 105"/>
                  <a:gd name="T4" fmla="*/ 74 w 74"/>
                  <a:gd name="T5" fmla="*/ 0 h 105"/>
                  <a:gd name="T6" fmla="*/ 74 w 74"/>
                  <a:gd name="T7" fmla="*/ 105 h 105"/>
                  <a:gd name="T8" fmla="*/ 0 w 74"/>
                  <a:gd name="T9" fmla="*/ 105 h 105"/>
                </a:gdLst>
                <a:ahLst/>
                <a:cxnLst>
                  <a:cxn ang="0">
                    <a:pos x="T0" y="T1"/>
                  </a:cxn>
                  <a:cxn ang="0">
                    <a:pos x="T2" y="T3"/>
                  </a:cxn>
                  <a:cxn ang="0">
                    <a:pos x="T4" y="T5"/>
                  </a:cxn>
                  <a:cxn ang="0">
                    <a:pos x="T6" y="T7"/>
                  </a:cxn>
                  <a:cxn ang="0">
                    <a:pos x="T8" y="T9"/>
                  </a:cxn>
                </a:cxnLst>
                <a:rect l="0" t="0" r="r" b="b"/>
                <a:pathLst>
                  <a:path w="74" h="105">
                    <a:moveTo>
                      <a:pt x="0" y="105"/>
                    </a:moveTo>
                    <a:cubicBezTo>
                      <a:pt x="0" y="70"/>
                      <a:pt x="0" y="35"/>
                      <a:pt x="0" y="0"/>
                    </a:cubicBezTo>
                    <a:cubicBezTo>
                      <a:pt x="24" y="0"/>
                      <a:pt x="49" y="0"/>
                      <a:pt x="74" y="0"/>
                    </a:cubicBezTo>
                    <a:cubicBezTo>
                      <a:pt x="74" y="35"/>
                      <a:pt x="74" y="70"/>
                      <a:pt x="74" y="105"/>
                    </a:cubicBezTo>
                    <a:cubicBezTo>
                      <a:pt x="49" y="105"/>
                      <a:pt x="24" y="105"/>
                      <a:pt x="0" y="10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1484"/>
              <p:cNvSpPr>
                <a:spLocks/>
              </p:cNvSpPr>
              <p:nvPr/>
            </p:nvSpPr>
            <p:spPr bwMode="gray">
              <a:xfrm>
                <a:off x="7809303" y="4436389"/>
                <a:ext cx="115999" cy="112392"/>
              </a:xfrm>
              <a:custGeom>
                <a:avLst/>
                <a:gdLst>
                  <a:gd name="T0" fmla="*/ 73 w 73"/>
                  <a:gd name="T1" fmla="*/ 0 h 71"/>
                  <a:gd name="T2" fmla="*/ 73 w 73"/>
                  <a:gd name="T3" fmla="*/ 71 h 71"/>
                  <a:gd name="T4" fmla="*/ 0 w 73"/>
                  <a:gd name="T5" fmla="*/ 71 h 71"/>
                  <a:gd name="T6" fmla="*/ 0 w 73"/>
                  <a:gd name="T7" fmla="*/ 0 h 71"/>
                  <a:gd name="T8" fmla="*/ 73 w 73"/>
                  <a:gd name="T9" fmla="*/ 0 h 71"/>
                </a:gdLst>
                <a:ahLst/>
                <a:cxnLst>
                  <a:cxn ang="0">
                    <a:pos x="T0" y="T1"/>
                  </a:cxn>
                  <a:cxn ang="0">
                    <a:pos x="T2" y="T3"/>
                  </a:cxn>
                  <a:cxn ang="0">
                    <a:pos x="T4" y="T5"/>
                  </a:cxn>
                  <a:cxn ang="0">
                    <a:pos x="T6" y="T7"/>
                  </a:cxn>
                  <a:cxn ang="0">
                    <a:pos x="T8" y="T9"/>
                  </a:cxn>
                </a:cxnLst>
                <a:rect l="0" t="0" r="r" b="b"/>
                <a:pathLst>
                  <a:path w="73" h="71">
                    <a:moveTo>
                      <a:pt x="73" y="0"/>
                    </a:moveTo>
                    <a:cubicBezTo>
                      <a:pt x="73" y="24"/>
                      <a:pt x="73" y="47"/>
                      <a:pt x="73" y="71"/>
                    </a:cubicBezTo>
                    <a:cubicBezTo>
                      <a:pt x="48" y="71"/>
                      <a:pt x="24" y="71"/>
                      <a:pt x="0" y="71"/>
                    </a:cubicBezTo>
                    <a:cubicBezTo>
                      <a:pt x="0" y="47"/>
                      <a:pt x="0" y="24"/>
                      <a:pt x="0" y="0"/>
                    </a:cubicBezTo>
                    <a:cubicBezTo>
                      <a:pt x="24" y="0"/>
                      <a:pt x="48" y="0"/>
                      <a:pt x="73"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 name="Gruppieren 3"/>
            <p:cNvGrpSpPr/>
            <p:nvPr/>
          </p:nvGrpSpPr>
          <p:grpSpPr bwMode="gray">
            <a:xfrm>
              <a:off x="3970863" y="1512000"/>
              <a:ext cx="7678737" cy="4307775"/>
              <a:chOff x="3970863" y="1512000"/>
              <a:chExt cx="7678737" cy="4307775"/>
            </a:xfrm>
          </p:grpSpPr>
          <p:grpSp>
            <p:nvGrpSpPr>
              <p:cNvPr id="61" name="Gruppieren 60"/>
              <p:cNvGrpSpPr/>
              <p:nvPr/>
            </p:nvGrpSpPr>
            <p:grpSpPr bwMode="gray">
              <a:xfrm>
                <a:off x="3970863" y="2381885"/>
                <a:ext cx="7678737" cy="2578416"/>
                <a:chOff x="7352238" y="2381885"/>
                <a:chExt cx="4297362" cy="2578416"/>
              </a:xfrm>
            </p:grpSpPr>
            <p:cxnSp>
              <p:nvCxnSpPr>
                <p:cNvPr id="50" name="Gerade Verbindung 49"/>
                <p:cNvCxnSpPr/>
                <p:nvPr/>
              </p:nvCxnSpPr>
              <p:spPr bwMode="gray">
                <a:xfrm>
                  <a:off x="7352238" y="2381885"/>
                  <a:ext cx="4297362" cy="0"/>
                </a:xfrm>
                <a:prstGeom prst="line">
                  <a:avLst/>
                </a:prstGeom>
                <a:noFill/>
                <a:ln w="19050">
                  <a:solidFill>
                    <a:schemeClr val="bg1"/>
                  </a:solidFill>
                </a:ln>
              </p:spPr>
            </p:cxnSp>
            <p:cxnSp>
              <p:nvCxnSpPr>
                <p:cNvPr id="51" name="Gerade Verbindung 50"/>
                <p:cNvCxnSpPr/>
                <p:nvPr/>
              </p:nvCxnSpPr>
              <p:spPr bwMode="gray">
                <a:xfrm>
                  <a:off x="7352238" y="4100829"/>
                  <a:ext cx="4297362" cy="0"/>
                </a:xfrm>
                <a:prstGeom prst="line">
                  <a:avLst/>
                </a:prstGeom>
                <a:noFill/>
                <a:ln w="19050">
                  <a:solidFill>
                    <a:schemeClr val="bg1"/>
                  </a:solidFill>
                </a:ln>
              </p:spPr>
            </p:cxnSp>
            <p:cxnSp>
              <p:nvCxnSpPr>
                <p:cNvPr id="52" name="Gerade Verbindung 51"/>
                <p:cNvCxnSpPr/>
                <p:nvPr/>
              </p:nvCxnSpPr>
              <p:spPr bwMode="gray">
                <a:xfrm>
                  <a:off x="7352238" y="3241357"/>
                  <a:ext cx="4297362" cy="0"/>
                </a:xfrm>
                <a:prstGeom prst="line">
                  <a:avLst/>
                </a:prstGeom>
                <a:noFill/>
                <a:ln w="19050">
                  <a:solidFill>
                    <a:schemeClr val="bg1"/>
                  </a:solidFill>
                </a:ln>
              </p:spPr>
            </p:cxnSp>
            <p:cxnSp>
              <p:nvCxnSpPr>
                <p:cNvPr id="53" name="Gerade Verbindung 52"/>
                <p:cNvCxnSpPr/>
                <p:nvPr/>
              </p:nvCxnSpPr>
              <p:spPr bwMode="gray">
                <a:xfrm>
                  <a:off x="7352238" y="4960301"/>
                  <a:ext cx="4297362" cy="0"/>
                </a:xfrm>
                <a:prstGeom prst="line">
                  <a:avLst/>
                </a:prstGeom>
                <a:noFill/>
                <a:ln w="19050">
                  <a:solidFill>
                    <a:schemeClr val="bg1"/>
                  </a:solidFill>
                </a:ln>
              </p:spPr>
            </p:cxnSp>
          </p:grpSp>
          <p:cxnSp>
            <p:nvCxnSpPr>
              <p:cNvPr id="54" name="Gerade Verbindung 53"/>
              <p:cNvCxnSpPr/>
              <p:nvPr/>
            </p:nvCxnSpPr>
            <p:spPr bwMode="gray">
              <a:xfrm>
                <a:off x="3970863" y="1512000"/>
                <a:ext cx="0" cy="4307775"/>
              </a:xfrm>
              <a:prstGeom prst="line">
                <a:avLst/>
              </a:prstGeom>
              <a:noFill/>
              <a:ln w="19050">
                <a:solidFill>
                  <a:schemeClr val="bg1"/>
                </a:solidFill>
              </a:ln>
            </p:spPr>
          </p:cxnSp>
          <p:sp>
            <p:nvSpPr>
              <p:cNvPr id="39" name="Abgerundetes Rechteck 38"/>
              <p:cNvSpPr>
                <a:spLocks noChangeAspect="1"/>
              </p:cNvSpPr>
              <p:nvPr/>
            </p:nvSpPr>
            <p:spPr bwMode="gray">
              <a:xfrm>
                <a:off x="4130749"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0" name="Abgerundetes Rechteck 39"/>
              <p:cNvSpPr>
                <a:spLocks noChangeAspect="1"/>
              </p:cNvSpPr>
              <p:nvPr/>
            </p:nvSpPr>
            <p:spPr bwMode="gray">
              <a:xfrm>
                <a:off x="4438859"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1" name="Abgerundetes Rechteck 40"/>
              <p:cNvSpPr>
                <a:spLocks noChangeAspect="1"/>
              </p:cNvSpPr>
              <p:nvPr/>
            </p:nvSpPr>
            <p:spPr bwMode="gray">
              <a:xfrm>
                <a:off x="4753197"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2" name="Abgerundetes Rechteck 41"/>
              <p:cNvSpPr>
                <a:spLocks noChangeAspect="1"/>
              </p:cNvSpPr>
              <p:nvPr/>
            </p:nvSpPr>
            <p:spPr bwMode="gray">
              <a:xfrm>
                <a:off x="9375619"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3" name="Abgerundetes Rechteck 42"/>
              <p:cNvSpPr>
                <a:spLocks noChangeAspect="1"/>
              </p:cNvSpPr>
              <p:nvPr/>
            </p:nvSpPr>
            <p:spPr bwMode="gray">
              <a:xfrm>
                <a:off x="9683729"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4" name="Abgerundetes Rechteck 43"/>
              <p:cNvSpPr>
                <a:spLocks noChangeAspect="1"/>
              </p:cNvSpPr>
              <p:nvPr/>
            </p:nvSpPr>
            <p:spPr bwMode="gray">
              <a:xfrm>
                <a:off x="9991839"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5" name="Abgerundetes Rechteck 44"/>
              <p:cNvSpPr>
                <a:spLocks noChangeAspect="1"/>
              </p:cNvSpPr>
              <p:nvPr/>
            </p:nvSpPr>
            <p:spPr bwMode="gray">
              <a:xfrm>
                <a:off x="10299949"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6" name="Abgerundetes Rechteck 45"/>
              <p:cNvSpPr>
                <a:spLocks noChangeAspect="1"/>
              </p:cNvSpPr>
              <p:nvPr/>
            </p:nvSpPr>
            <p:spPr bwMode="gray">
              <a:xfrm>
                <a:off x="10608059"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7" name="Abgerundetes Rechteck 46"/>
              <p:cNvSpPr>
                <a:spLocks noChangeAspect="1"/>
              </p:cNvSpPr>
              <p:nvPr/>
            </p:nvSpPr>
            <p:spPr bwMode="gray">
              <a:xfrm>
                <a:off x="10916169"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8" name="Abgerundetes Rechteck 47"/>
              <p:cNvSpPr>
                <a:spLocks noChangeAspect="1"/>
              </p:cNvSpPr>
              <p:nvPr/>
            </p:nvSpPr>
            <p:spPr bwMode="gray">
              <a:xfrm>
                <a:off x="11224282" y="2005330"/>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9" name="Abgerundetes Rechteck 28"/>
              <p:cNvSpPr>
                <a:spLocks noChangeAspect="1"/>
              </p:cNvSpPr>
              <p:nvPr/>
            </p:nvSpPr>
            <p:spPr bwMode="gray">
              <a:xfrm>
                <a:off x="4134281"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0" name="Abgerundetes Rechteck 29"/>
              <p:cNvSpPr>
                <a:spLocks noChangeAspect="1"/>
              </p:cNvSpPr>
              <p:nvPr/>
            </p:nvSpPr>
            <p:spPr bwMode="gray">
              <a:xfrm>
                <a:off x="4442391"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1" name="Abgerundetes Rechteck 30"/>
              <p:cNvSpPr>
                <a:spLocks noChangeAspect="1"/>
              </p:cNvSpPr>
              <p:nvPr/>
            </p:nvSpPr>
            <p:spPr bwMode="gray">
              <a:xfrm>
                <a:off x="4750501"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2" name="Abgerundetes Rechteck 31"/>
              <p:cNvSpPr>
                <a:spLocks noChangeAspect="1"/>
              </p:cNvSpPr>
              <p:nvPr/>
            </p:nvSpPr>
            <p:spPr bwMode="gray">
              <a:xfrm>
                <a:off x="5058611"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3" name="Abgerundetes Rechteck 32"/>
              <p:cNvSpPr>
                <a:spLocks noChangeAspect="1"/>
              </p:cNvSpPr>
              <p:nvPr/>
            </p:nvSpPr>
            <p:spPr bwMode="gray">
              <a:xfrm>
                <a:off x="9683729"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4" name="Abgerundetes Rechteck 33"/>
              <p:cNvSpPr>
                <a:spLocks noChangeAspect="1"/>
              </p:cNvSpPr>
              <p:nvPr/>
            </p:nvSpPr>
            <p:spPr bwMode="gray">
              <a:xfrm>
                <a:off x="9991839"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5" name="Abgerundetes Rechteck 34"/>
              <p:cNvSpPr>
                <a:spLocks noChangeAspect="1"/>
              </p:cNvSpPr>
              <p:nvPr/>
            </p:nvSpPr>
            <p:spPr bwMode="gray">
              <a:xfrm>
                <a:off x="10299949"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6" name="Abgerundetes Rechteck 35"/>
              <p:cNvSpPr>
                <a:spLocks noChangeAspect="1"/>
              </p:cNvSpPr>
              <p:nvPr/>
            </p:nvSpPr>
            <p:spPr bwMode="gray">
              <a:xfrm>
                <a:off x="10608059"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7" name="Abgerundetes Rechteck 36"/>
              <p:cNvSpPr>
                <a:spLocks noChangeAspect="1"/>
              </p:cNvSpPr>
              <p:nvPr/>
            </p:nvSpPr>
            <p:spPr bwMode="gray">
              <a:xfrm>
                <a:off x="10916169"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8" name="Abgerundetes Rechteck 37"/>
              <p:cNvSpPr>
                <a:spLocks noChangeAspect="1"/>
              </p:cNvSpPr>
              <p:nvPr/>
            </p:nvSpPr>
            <p:spPr bwMode="gray">
              <a:xfrm>
                <a:off x="11224282" y="2864802"/>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Abgerundetes Rechteck 18"/>
              <p:cNvSpPr>
                <a:spLocks noChangeAspect="1"/>
              </p:cNvSpPr>
              <p:nvPr/>
            </p:nvSpPr>
            <p:spPr bwMode="gray">
              <a:xfrm>
                <a:off x="4130748"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Abgerundetes Rechteck 19"/>
              <p:cNvSpPr>
                <a:spLocks noChangeAspect="1"/>
              </p:cNvSpPr>
              <p:nvPr/>
            </p:nvSpPr>
            <p:spPr bwMode="gray">
              <a:xfrm>
                <a:off x="4438858"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Abgerundetes Rechteck 20"/>
              <p:cNvSpPr>
                <a:spLocks noChangeAspect="1"/>
              </p:cNvSpPr>
              <p:nvPr/>
            </p:nvSpPr>
            <p:spPr bwMode="gray">
              <a:xfrm>
                <a:off x="4746968"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2" name="Abgerundetes Rechteck 21"/>
              <p:cNvSpPr>
                <a:spLocks noChangeAspect="1"/>
              </p:cNvSpPr>
              <p:nvPr/>
            </p:nvSpPr>
            <p:spPr bwMode="gray">
              <a:xfrm>
                <a:off x="5045004"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3" name="Abgerundetes Rechteck 22"/>
              <p:cNvSpPr>
                <a:spLocks noChangeAspect="1"/>
              </p:cNvSpPr>
              <p:nvPr/>
            </p:nvSpPr>
            <p:spPr bwMode="gray">
              <a:xfrm>
                <a:off x="5353114"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4" name="Abgerundetes Rechteck 23"/>
              <p:cNvSpPr>
                <a:spLocks noChangeAspect="1"/>
              </p:cNvSpPr>
              <p:nvPr/>
            </p:nvSpPr>
            <p:spPr bwMode="gray">
              <a:xfrm>
                <a:off x="5661224"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 name="Abgerundetes Rechteck 24"/>
              <p:cNvSpPr>
                <a:spLocks noChangeAspect="1"/>
              </p:cNvSpPr>
              <p:nvPr/>
            </p:nvSpPr>
            <p:spPr bwMode="gray">
              <a:xfrm>
                <a:off x="5969334"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6" name="Abgerundetes Rechteck 25"/>
              <p:cNvSpPr>
                <a:spLocks noChangeAspect="1"/>
              </p:cNvSpPr>
              <p:nvPr/>
            </p:nvSpPr>
            <p:spPr bwMode="gray">
              <a:xfrm>
                <a:off x="6277444"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Abgerundetes Rechteck 26"/>
              <p:cNvSpPr>
                <a:spLocks noChangeAspect="1"/>
              </p:cNvSpPr>
              <p:nvPr/>
            </p:nvSpPr>
            <p:spPr bwMode="gray">
              <a:xfrm>
                <a:off x="6585554"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8" name="Abgerundetes Rechteck 27"/>
              <p:cNvSpPr>
                <a:spLocks noChangeAspect="1"/>
              </p:cNvSpPr>
              <p:nvPr/>
            </p:nvSpPr>
            <p:spPr bwMode="gray">
              <a:xfrm>
                <a:off x="11224282" y="3724274"/>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 name="Abgerundetes Rechteck 8"/>
              <p:cNvSpPr>
                <a:spLocks noChangeAspect="1"/>
              </p:cNvSpPr>
              <p:nvPr/>
            </p:nvSpPr>
            <p:spPr bwMode="gray">
              <a:xfrm>
                <a:off x="4130198"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 name="Abgerundetes Rechteck 9"/>
              <p:cNvSpPr>
                <a:spLocks noChangeAspect="1"/>
              </p:cNvSpPr>
              <p:nvPr/>
            </p:nvSpPr>
            <p:spPr bwMode="gray">
              <a:xfrm>
                <a:off x="4438308"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Abgerundetes Rechteck 10"/>
              <p:cNvSpPr>
                <a:spLocks noChangeAspect="1"/>
              </p:cNvSpPr>
              <p:nvPr/>
            </p:nvSpPr>
            <p:spPr bwMode="gray">
              <a:xfrm>
                <a:off x="4746418"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 name="Abgerundetes Rechteck 11"/>
              <p:cNvSpPr>
                <a:spLocks noChangeAspect="1"/>
              </p:cNvSpPr>
              <p:nvPr/>
            </p:nvSpPr>
            <p:spPr bwMode="gray">
              <a:xfrm>
                <a:off x="5054528"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 name="Abgerundetes Rechteck 12"/>
              <p:cNvSpPr>
                <a:spLocks noChangeAspect="1"/>
              </p:cNvSpPr>
              <p:nvPr/>
            </p:nvSpPr>
            <p:spPr bwMode="gray">
              <a:xfrm>
                <a:off x="5362638"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 name="Abgerundetes Rechteck 13"/>
              <p:cNvSpPr>
                <a:spLocks noChangeAspect="1"/>
              </p:cNvSpPr>
              <p:nvPr/>
            </p:nvSpPr>
            <p:spPr bwMode="gray">
              <a:xfrm>
                <a:off x="5670748"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Abgerundetes Rechteck 14"/>
              <p:cNvSpPr>
                <a:spLocks noChangeAspect="1"/>
              </p:cNvSpPr>
              <p:nvPr/>
            </p:nvSpPr>
            <p:spPr bwMode="gray">
              <a:xfrm>
                <a:off x="10299949"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Abgerundetes Rechteck 15"/>
              <p:cNvSpPr>
                <a:spLocks noChangeAspect="1"/>
              </p:cNvSpPr>
              <p:nvPr/>
            </p:nvSpPr>
            <p:spPr bwMode="gray">
              <a:xfrm>
                <a:off x="10608059"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 name="Abgerundetes Rechteck 16"/>
              <p:cNvSpPr>
                <a:spLocks noChangeAspect="1"/>
              </p:cNvSpPr>
              <p:nvPr/>
            </p:nvSpPr>
            <p:spPr bwMode="gray">
              <a:xfrm>
                <a:off x="10916169"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8" name="Abgerundetes Rechteck 17"/>
              <p:cNvSpPr>
                <a:spLocks noChangeAspect="1"/>
              </p:cNvSpPr>
              <p:nvPr/>
            </p:nvSpPr>
            <p:spPr bwMode="gray">
              <a:xfrm>
                <a:off x="11224282" y="4583746"/>
                <a:ext cx="256879" cy="753110"/>
              </a:xfrm>
              <a:prstGeom prst="roundRect">
                <a:avLst>
                  <a:gd name="adj" fmla="val 50000"/>
                </a:avLst>
              </a:prstGeom>
              <a:solidFill>
                <a:schemeClr val="tx2">
                  <a:lumMod val="50000"/>
                </a:schemeClr>
              </a:solidFill>
              <a:ln w="19050">
                <a:solidFill>
                  <a:schemeClr val="bg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8" name="Rechteck 67"/>
              <p:cNvSpPr/>
              <p:nvPr/>
            </p:nvSpPr>
            <p:spPr bwMode="gray">
              <a:xfrm>
                <a:off x="5196975" y="2137410"/>
                <a:ext cx="1029238" cy="48895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30%</a:t>
                </a:r>
                <a:endParaRPr lang="en-US" sz="3600" dirty="0">
                  <a:solidFill>
                    <a:schemeClr val="bg1"/>
                  </a:solidFill>
                  <a:latin typeface="Bebas Neue" panose="020B0506020202020201" pitchFamily="34" charset="0"/>
                </a:endParaRPr>
              </a:p>
            </p:txBody>
          </p:sp>
          <p:sp>
            <p:nvSpPr>
              <p:cNvPr id="70" name="Rechteck 69"/>
              <p:cNvSpPr/>
              <p:nvPr/>
            </p:nvSpPr>
            <p:spPr bwMode="gray">
              <a:xfrm>
                <a:off x="5505258" y="2996882"/>
                <a:ext cx="1029238" cy="48895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40%</a:t>
                </a:r>
                <a:endParaRPr lang="en-US" sz="3600" dirty="0">
                  <a:solidFill>
                    <a:schemeClr val="bg1"/>
                  </a:solidFill>
                  <a:latin typeface="Bebas Neue" panose="020B0506020202020201" pitchFamily="34" charset="0"/>
                </a:endParaRPr>
              </a:p>
            </p:txBody>
          </p:sp>
          <p:sp>
            <p:nvSpPr>
              <p:cNvPr id="71" name="Rechteck 70"/>
              <p:cNvSpPr/>
              <p:nvPr/>
            </p:nvSpPr>
            <p:spPr bwMode="gray">
              <a:xfrm>
                <a:off x="7044825" y="3856354"/>
                <a:ext cx="1029238" cy="48895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90%</a:t>
                </a:r>
                <a:endParaRPr lang="en-US" sz="3600" dirty="0">
                  <a:solidFill>
                    <a:schemeClr val="bg1"/>
                  </a:solidFill>
                  <a:latin typeface="Bebas Neue" panose="020B0506020202020201" pitchFamily="34" charset="0"/>
                </a:endParaRPr>
              </a:p>
            </p:txBody>
          </p:sp>
          <p:sp>
            <p:nvSpPr>
              <p:cNvPr id="72" name="Rechteck 71"/>
              <p:cNvSpPr/>
              <p:nvPr/>
            </p:nvSpPr>
            <p:spPr bwMode="gray">
              <a:xfrm>
                <a:off x="6158233" y="4715826"/>
                <a:ext cx="1029238" cy="48895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3600" dirty="0" smtClean="0">
                    <a:solidFill>
                      <a:schemeClr val="bg1"/>
                    </a:solidFill>
                    <a:latin typeface="Bebas Neue" panose="020B0506020202020201" pitchFamily="34" charset="0"/>
                  </a:rPr>
                  <a:t>60%</a:t>
                </a:r>
                <a:endParaRPr lang="en-US" sz="3600" dirty="0">
                  <a:solidFill>
                    <a:schemeClr val="bg1"/>
                  </a:solidFill>
                  <a:latin typeface="Bebas Neue" panose="020B0506020202020201" pitchFamily="34" charset="0"/>
                </a:endParaRPr>
              </a:p>
            </p:txBody>
          </p:sp>
        </p:grpSp>
      </p:grpSp>
    </p:spTree>
    <p:extLst>
      <p:ext uri="{BB962C8B-B14F-4D97-AF65-F5344CB8AC3E}">
        <p14:creationId xmlns:p14="http://schemas.microsoft.com/office/powerpoint/2010/main" val="506494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hteck 16"/>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sp>
        <p:nvSpPr>
          <p:cNvPr id="3" name="Rechteck 2"/>
          <p:cNvSpPr/>
          <p:nvPr/>
        </p:nvSpPr>
        <p:spPr bwMode="gray">
          <a:xfrm>
            <a:off x="539225" y="1519238"/>
            <a:ext cx="2081212" cy="20812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6600" dirty="0" smtClean="0">
                <a:solidFill>
                  <a:schemeClr val="bg1"/>
                </a:solidFill>
                <a:latin typeface="Bebas Neue" panose="020B0506020202020201" pitchFamily="34" charset="0"/>
              </a:rPr>
              <a:t>50%</a:t>
            </a:r>
            <a:br>
              <a:rPr lang="en-US" sz="6600" dirty="0" smtClean="0">
                <a:solidFill>
                  <a:schemeClr val="bg1"/>
                </a:solidFill>
                <a:latin typeface="Bebas Neue" panose="020B0506020202020201" pitchFamily="34" charset="0"/>
              </a:rPr>
            </a:br>
            <a:r>
              <a:rPr lang="en-US" sz="2800" dirty="0" smtClean="0">
                <a:solidFill>
                  <a:schemeClr val="bg1"/>
                </a:solidFill>
                <a:latin typeface="Bebas Neue" panose="020B0506020202020201" pitchFamily="34" charset="0"/>
              </a:rPr>
              <a:t>PLACEHOLDER</a:t>
            </a:r>
            <a:endParaRPr lang="en-US" sz="2800" dirty="0">
              <a:solidFill>
                <a:schemeClr val="bg1"/>
              </a:solidFill>
            </a:endParaRPr>
          </a:p>
        </p:txBody>
      </p:sp>
      <p:sp>
        <p:nvSpPr>
          <p:cNvPr id="7" name="Rechteck 6"/>
          <p:cNvSpPr/>
          <p:nvPr/>
        </p:nvSpPr>
        <p:spPr bwMode="gray">
          <a:xfrm>
            <a:off x="539225" y="3724276"/>
            <a:ext cx="2081212" cy="208121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8" name="Rechteck 7"/>
          <p:cNvSpPr/>
          <p:nvPr/>
        </p:nvSpPr>
        <p:spPr bwMode="gray">
          <a:xfrm>
            <a:off x="2796385" y="1519238"/>
            <a:ext cx="2081212" cy="208121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9" name="Rechteck 8"/>
          <p:cNvSpPr/>
          <p:nvPr/>
        </p:nvSpPr>
        <p:spPr bwMode="gray">
          <a:xfrm>
            <a:off x="2796385" y="3724276"/>
            <a:ext cx="2081212" cy="20812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10" name="Rechteck 9"/>
          <p:cNvSpPr/>
          <p:nvPr/>
        </p:nvSpPr>
        <p:spPr bwMode="gray">
          <a:xfrm>
            <a:off x="5053545" y="1519238"/>
            <a:ext cx="2081212" cy="2081212"/>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11" name="Rechteck 10"/>
          <p:cNvSpPr/>
          <p:nvPr/>
        </p:nvSpPr>
        <p:spPr bwMode="gray">
          <a:xfrm>
            <a:off x="5053545" y="3724276"/>
            <a:ext cx="2081212" cy="20812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6000" dirty="0" smtClean="0">
                <a:solidFill>
                  <a:schemeClr val="bg1"/>
                </a:solidFill>
                <a:latin typeface="Bebas Neue" panose="020B0506020202020201" pitchFamily="34" charset="0"/>
              </a:rPr>
              <a:t>65%</a:t>
            </a:r>
            <a:br>
              <a:rPr lang="en-US" sz="6000" dirty="0" smtClean="0">
                <a:solidFill>
                  <a:schemeClr val="bg1"/>
                </a:solidFill>
                <a:latin typeface="Bebas Neue" panose="020B0506020202020201" pitchFamily="34" charset="0"/>
              </a:rPr>
            </a:br>
            <a:r>
              <a:rPr lang="en-US" sz="2400" dirty="0" smtClean="0">
                <a:solidFill>
                  <a:schemeClr val="bg1"/>
                </a:solidFill>
                <a:latin typeface="Bebas Neue" panose="020B0506020202020201" pitchFamily="34" charset="0"/>
              </a:rPr>
              <a:t>PLACEHOLDER</a:t>
            </a:r>
            <a:endParaRPr lang="en-US" sz="2400" dirty="0">
              <a:solidFill>
                <a:schemeClr val="bg1"/>
              </a:solidFill>
            </a:endParaRPr>
          </a:p>
        </p:txBody>
      </p:sp>
      <p:sp>
        <p:nvSpPr>
          <p:cNvPr id="12" name="Rechteck 11"/>
          <p:cNvSpPr/>
          <p:nvPr/>
        </p:nvSpPr>
        <p:spPr bwMode="gray">
          <a:xfrm>
            <a:off x="7310705" y="1519238"/>
            <a:ext cx="2081212" cy="2081212"/>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13" name="Rechteck 12"/>
          <p:cNvSpPr/>
          <p:nvPr/>
        </p:nvSpPr>
        <p:spPr bwMode="gray">
          <a:xfrm>
            <a:off x="7310705" y="3724276"/>
            <a:ext cx="2081212" cy="208121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14" name="Rechteck 13"/>
          <p:cNvSpPr/>
          <p:nvPr/>
        </p:nvSpPr>
        <p:spPr bwMode="gray">
          <a:xfrm>
            <a:off x="9567863" y="1519238"/>
            <a:ext cx="2081212" cy="208121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6000" dirty="0" smtClean="0">
                <a:solidFill>
                  <a:schemeClr val="bg1"/>
                </a:solidFill>
                <a:latin typeface="Bebas Neue" panose="020B0506020202020201" pitchFamily="34" charset="0"/>
              </a:rPr>
              <a:t>55%</a:t>
            </a:r>
            <a:br>
              <a:rPr lang="en-US" sz="6000" dirty="0" smtClean="0">
                <a:solidFill>
                  <a:schemeClr val="bg1"/>
                </a:solidFill>
                <a:latin typeface="Bebas Neue" panose="020B0506020202020201" pitchFamily="34" charset="0"/>
              </a:rPr>
            </a:br>
            <a:r>
              <a:rPr lang="en-US" sz="2400" dirty="0" smtClean="0">
                <a:solidFill>
                  <a:schemeClr val="bg1"/>
                </a:solidFill>
                <a:latin typeface="Bebas Neue" panose="020B0506020202020201" pitchFamily="34" charset="0"/>
              </a:rPr>
              <a:t>PLACEHOLDER</a:t>
            </a:r>
            <a:endParaRPr lang="en-US" sz="2400" dirty="0">
              <a:solidFill>
                <a:schemeClr val="bg1"/>
              </a:solidFill>
            </a:endParaRPr>
          </a:p>
        </p:txBody>
      </p:sp>
      <p:sp>
        <p:nvSpPr>
          <p:cNvPr id="15" name="Rechteck 14"/>
          <p:cNvSpPr/>
          <p:nvPr/>
        </p:nvSpPr>
        <p:spPr bwMode="gray">
          <a:xfrm>
            <a:off x="9567863" y="3724276"/>
            <a:ext cx="2081212" cy="208121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pic>
        <p:nvPicPr>
          <p:cNvPr id="16"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4323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1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sp>
        <p:nvSpPr>
          <p:cNvPr id="3" name="Rechteck 2"/>
          <p:cNvSpPr/>
          <p:nvPr/>
        </p:nvSpPr>
        <p:spPr bwMode="gray">
          <a:xfrm>
            <a:off x="539225" y="1519238"/>
            <a:ext cx="4338372" cy="20812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This is a </a:t>
            </a:r>
            <a:br>
              <a:rPr lang="en-US" dirty="0" smtClean="0">
                <a:solidFill>
                  <a:schemeClr val="bg1"/>
                </a:solidFill>
              </a:rPr>
            </a:br>
            <a:r>
              <a:rPr lang="en-US" dirty="0" smtClean="0">
                <a:solidFill>
                  <a:schemeClr val="bg1"/>
                </a:solidFill>
              </a:rPr>
              <a:t>placeholder text. </a:t>
            </a:r>
            <a:endParaRPr lang="en-US" dirty="0">
              <a:solidFill>
                <a:schemeClr val="bg1"/>
              </a:solidFill>
            </a:endParaRPr>
          </a:p>
        </p:txBody>
      </p:sp>
      <p:sp>
        <p:nvSpPr>
          <p:cNvPr id="4" name="Rechteck 3"/>
          <p:cNvSpPr/>
          <p:nvPr/>
        </p:nvSpPr>
        <p:spPr bwMode="gray">
          <a:xfrm>
            <a:off x="539225" y="3724276"/>
            <a:ext cx="2081212" cy="208121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6" name="Rechteck 5"/>
          <p:cNvSpPr/>
          <p:nvPr/>
        </p:nvSpPr>
        <p:spPr bwMode="gray">
          <a:xfrm>
            <a:off x="2796385" y="3724276"/>
            <a:ext cx="4338372" cy="20812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a:t>
            </a:r>
            <a:br>
              <a:rPr lang="en-US" dirty="0" smtClean="0">
                <a:solidFill>
                  <a:schemeClr val="bg1"/>
                </a:solidFill>
              </a:rPr>
            </a:br>
            <a:r>
              <a:rPr lang="en-US" dirty="0" smtClean="0">
                <a:solidFill>
                  <a:schemeClr val="bg1"/>
                </a:solidFill>
              </a:rPr>
              <a:t>own text. This is a placeholder text. </a:t>
            </a:r>
            <a:endParaRPr lang="en-US" dirty="0">
              <a:solidFill>
                <a:schemeClr val="bg1"/>
              </a:solidFill>
            </a:endParaRPr>
          </a:p>
        </p:txBody>
      </p:sp>
      <p:sp>
        <p:nvSpPr>
          <p:cNvPr id="7" name="Rechteck 6"/>
          <p:cNvSpPr/>
          <p:nvPr/>
        </p:nvSpPr>
        <p:spPr bwMode="gray">
          <a:xfrm>
            <a:off x="5053545" y="1519238"/>
            <a:ext cx="2081212" cy="2081212"/>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6000" dirty="0" smtClean="0">
                <a:solidFill>
                  <a:schemeClr val="bg1"/>
                </a:solidFill>
                <a:latin typeface="Bebas Neue" panose="020B0506020202020201" pitchFamily="34" charset="0"/>
              </a:rPr>
              <a:t>95%</a:t>
            </a:r>
            <a:br>
              <a:rPr lang="en-US" sz="6000" dirty="0" smtClean="0">
                <a:solidFill>
                  <a:schemeClr val="bg1"/>
                </a:solidFill>
                <a:latin typeface="Bebas Neue" panose="020B0506020202020201" pitchFamily="34" charset="0"/>
              </a:rPr>
            </a:br>
            <a:r>
              <a:rPr lang="en-US" sz="2400" dirty="0" smtClean="0">
                <a:solidFill>
                  <a:schemeClr val="bg1"/>
                </a:solidFill>
                <a:latin typeface="Bebas Neue" panose="020B0506020202020201" pitchFamily="34" charset="0"/>
              </a:rPr>
              <a:t>PLACEHOLDER</a:t>
            </a:r>
            <a:endParaRPr lang="en-US" sz="2400" dirty="0">
              <a:solidFill>
                <a:schemeClr val="bg1"/>
              </a:solidFill>
            </a:endParaRPr>
          </a:p>
        </p:txBody>
      </p:sp>
      <p:sp>
        <p:nvSpPr>
          <p:cNvPr id="9" name="Rechteck 8"/>
          <p:cNvSpPr/>
          <p:nvPr/>
        </p:nvSpPr>
        <p:spPr bwMode="gray">
          <a:xfrm>
            <a:off x="7310704" y="1519238"/>
            <a:ext cx="4338895" cy="2081212"/>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This is a </a:t>
            </a:r>
            <a:br>
              <a:rPr lang="en-US" dirty="0" smtClean="0">
                <a:solidFill>
                  <a:schemeClr val="bg1"/>
                </a:solidFill>
              </a:rPr>
            </a:br>
            <a:r>
              <a:rPr lang="en-US" dirty="0" smtClean="0">
                <a:solidFill>
                  <a:schemeClr val="bg1"/>
                </a:solidFill>
              </a:rPr>
              <a:t>placeholder text. </a:t>
            </a:r>
            <a:endParaRPr lang="en-US" dirty="0">
              <a:solidFill>
                <a:schemeClr val="bg1"/>
              </a:solidFill>
            </a:endParaRPr>
          </a:p>
        </p:txBody>
      </p:sp>
      <p:sp>
        <p:nvSpPr>
          <p:cNvPr id="10" name="Rechteck 9"/>
          <p:cNvSpPr/>
          <p:nvPr/>
        </p:nvSpPr>
        <p:spPr bwMode="gray">
          <a:xfrm>
            <a:off x="7310705" y="3724276"/>
            <a:ext cx="2081212" cy="208121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6000" dirty="0" smtClean="0">
                <a:solidFill>
                  <a:schemeClr val="bg1"/>
                </a:solidFill>
                <a:latin typeface="Bebas Neue" panose="020B0506020202020201" pitchFamily="34" charset="0"/>
              </a:rPr>
              <a:t>100%</a:t>
            </a:r>
            <a:br>
              <a:rPr lang="en-US" sz="6000" dirty="0" smtClean="0">
                <a:solidFill>
                  <a:schemeClr val="bg1"/>
                </a:solidFill>
                <a:latin typeface="Bebas Neue" panose="020B0506020202020201" pitchFamily="34" charset="0"/>
              </a:rPr>
            </a:br>
            <a:r>
              <a:rPr lang="en-US" sz="2400" dirty="0" smtClean="0">
                <a:solidFill>
                  <a:schemeClr val="bg1"/>
                </a:solidFill>
                <a:latin typeface="Bebas Neue" panose="020B0506020202020201" pitchFamily="34" charset="0"/>
              </a:rPr>
              <a:t>PLACEHOLDER</a:t>
            </a:r>
            <a:endParaRPr lang="en-US" sz="2400" dirty="0">
              <a:solidFill>
                <a:schemeClr val="bg1"/>
              </a:solidFill>
            </a:endParaRPr>
          </a:p>
        </p:txBody>
      </p:sp>
      <p:sp>
        <p:nvSpPr>
          <p:cNvPr id="12" name="Rechteck 11"/>
          <p:cNvSpPr/>
          <p:nvPr/>
        </p:nvSpPr>
        <p:spPr bwMode="gray">
          <a:xfrm>
            <a:off x="9567863" y="3724276"/>
            <a:ext cx="2081212" cy="208121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Tree>
    <p:extLst>
      <p:ext uri="{BB962C8B-B14F-4D97-AF65-F5344CB8AC3E}">
        <p14:creationId xmlns:p14="http://schemas.microsoft.com/office/powerpoint/2010/main" val="723115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hteck 9"/>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sp>
        <p:nvSpPr>
          <p:cNvPr id="3" name="Rechteck 2"/>
          <p:cNvSpPr/>
          <p:nvPr/>
        </p:nvSpPr>
        <p:spPr bwMode="gray">
          <a:xfrm>
            <a:off x="539225" y="1519238"/>
            <a:ext cx="6595532" cy="208121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a:t>
            </a:r>
            <a:br>
              <a:rPr lang="en-US" dirty="0" smtClean="0">
                <a:solidFill>
                  <a:schemeClr val="bg1"/>
                </a:solidFill>
              </a:rPr>
            </a:br>
            <a:r>
              <a:rPr lang="en-US" dirty="0" smtClean="0">
                <a:solidFill>
                  <a:schemeClr val="bg1"/>
                </a:solidFill>
              </a:rPr>
              <a:t>This is a placeholder text. </a:t>
            </a:r>
            <a:endParaRPr lang="en-US" dirty="0">
              <a:solidFill>
                <a:schemeClr val="bg1"/>
              </a:solidFill>
            </a:endParaRPr>
          </a:p>
        </p:txBody>
      </p:sp>
      <p:sp>
        <p:nvSpPr>
          <p:cNvPr id="4" name="Rechteck 3"/>
          <p:cNvSpPr/>
          <p:nvPr/>
        </p:nvSpPr>
        <p:spPr bwMode="gray">
          <a:xfrm>
            <a:off x="539225" y="3724276"/>
            <a:ext cx="2081212" cy="208121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6" name="Rechteck 5"/>
          <p:cNvSpPr/>
          <p:nvPr/>
        </p:nvSpPr>
        <p:spPr bwMode="gray">
          <a:xfrm>
            <a:off x="2796385" y="3724276"/>
            <a:ext cx="2081212" cy="20812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6000" dirty="0" smtClean="0">
                <a:solidFill>
                  <a:schemeClr val="bg1"/>
                </a:solidFill>
                <a:latin typeface="Bebas Neue" panose="020B0506020202020201" pitchFamily="34" charset="0"/>
              </a:rPr>
              <a:t>65%</a:t>
            </a:r>
            <a:br>
              <a:rPr lang="en-US" sz="6000" dirty="0" smtClean="0">
                <a:solidFill>
                  <a:schemeClr val="bg1"/>
                </a:solidFill>
                <a:latin typeface="Bebas Neue" panose="020B0506020202020201" pitchFamily="34" charset="0"/>
              </a:rPr>
            </a:br>
            <a:r>
              <a:rPr lang="en-US" sz="2400" dirty="0" smtClean="0">
                <a:solidFill>
                  <a:schemeClr val="bg1"/>
                </a:solidFill>
                <a:latin typeface="Bebas Neue" panose="020B0506020202020201" pitchFamily="34" charset="0"/>
              </a:rPr>
              <a:t>PLACEHOLDER</a:t>
            </a:r>
            <a:endParaRPr lang="en-US" sz="2400" dirty="0">
              <a:solidFill>
                <a:schemeClr val="bg1"/>
              </a:solidFill>
            </a:endParaRPr>
          </a:p>
        </p:txBody>
      </p:sp>
      <p:sp>
        <p:nvSpPr>
          <p:cNvPr id="8" name="Rechteck 7"/>
          <p:cNvSpPr/>
          <p:nvPr/>
        </p:nvSpPr>
        <p:spPr bwMode="gray">
          <a:xfrm>
            <a:off x="5053545" y="3724276"/>
            <a:ext cx="4338372" cy="20812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9" name="Rechteck 8"/>
          <p:cNvSpPr/>
          <p:nvPr/>
        </p:nvSpPr>
        <p:spPr bwMode="gray">
          <a:xfrm>
            <a:off x="7310705" y="1519238"/>
            <a:ext cx="2081212" cy="2081212"/>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11" name="Rechteck 10"/>
          <p:cNvSpPr/>
          <p:nvPr/>
        </p:nvSpPr>
        <p:spPr bwMode="gray">
          <a:xfrm>
            <a:off x="9567863" y="1519238"/>
            <a:ext cx="2081212" cy="2081212"/>
          </a:xfrm>
          <a:prstGeom prst="rect">
            <a:avLst/>
          </a:prstGeom>
          <a:noFill/>
          <a:ln w="190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6000" dirty="0" smtClean="0">
                <a:solidFill>
                  <a:schemeClr val="bg1"/>
                </a:solidFill>
                <a:latin typeface="Bebas Neue" panose="020B0506020202020201" pitchFamily="34" charset="0"/>
              </a:rPr>
              <a:t>45%</a:t>
            </a:r>
            <a:r>
              <a:rPr lang="en-US" sz="2400" dirty="0" smtClean="0">
                <a:solidFill>
                  <a:schemeClr val="bg1"/>
                </a:solidFill>
                <a:latin typeface="Bebas Neue" panose="020B0506020202020201" pitchFamily="34" charset="0"/>
              </a:rPr>
              <a:t/>
            </a:r>
            <a:br>
              <a:rPr lang="en-US" sz="2400" dirty="0" smtClean="0">
                <a:solidFill>
                  <a:schemeClr val="bg1"/>
                </a:solidFill>
                <a:latin typeface="Bebas Neue" panose="020B0506020202020201" pitchFamily="34" charset="0"/>
              </a:rPr>
            </a:br>
            <a:r>
              <a:rPr lang="en-US" sz="2400" dirty="0" smtClean="0">
                <a:solidFill>
                  <a:schemeClr val="bg1"/>
                </a:solidFill>
                <a:latin typeface="Bebas Neue" panose="020B0506020202020201" pitchFamily="34" charset="0"/>
              </a:rPr>
              <a:t>PLACEHOLDER</a:t>
            </a:r>
            <a:endParaRPr lang="en-US" sz="2400" dirty="0">
              <a:solidFill>
                <a:schemeClr val="bg1"/>
              </a:solidFill>
              <a:latin typeface="Bebas Neue" panose="020B0506020202020201" pitchFamily="34" charset="0"/>
            </a:endParaRPr>
          </a:p>
        </p:txBody>
      </p:sp>
      <p:sp>
        <p:nvSpPr>
          <p:cNvPr id="12" name="Rechteck 11"/>
          <p:cNvSpPr/>
          <p:nvPr/>
        </p:nvSpPr>
        <p:spPr bwMode="gray">
          <a:xfrm>
            <a:off x="9567863" y="3724276"/>
            <a:ext cx="2081212" cy="208121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Tree>
    <p:extLst>
      <p:ext uri="{BB962C8B-B14F-4D97-AF65-F5344CB8AC3E}">
        <p14:creationId xmlns:p14="http://schemas.microsoft.com/office/powerpoint/2010/main" val="933762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hteck 9"/>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sp>
        <p:nvSpPr>
          <p:cNvPr id="12" name="Rechteck 11"/>
          <p:cNvSpPr/>
          <p:nvPr/>
        </p:nvSpPr>
        <p:spPr bwMode="gray">
          <a:xfrm>
            <a:off x="539225" y="1519238"/>
            <a:ext cx="2081212" cy="20812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6000" dirty="0" smtClean="0">
                <a:solidFill>
                  <a:schemeClr val="bg1"/>
                </a:solidFill>
                <a:latin typeface="Bebas Neue" panose="020B0506020202020201" pitchFamily="34" charset="0"/>
              </a:rPr>
              <a:t>30%</a:t>
            </a:r>
            <a:br>
              <a:rPr lang="en-US" sz="6000" dirty="0" smtClean="0">
                <a:solidFill>
                  <a:schemeClr val="bg1"/>
                </a:solidFill>
                <a:latin typeface="Bebas Neue" panose="020B0506020202020201" pitchFamily="34" charset="0"/>
              </a:rPr>
            </a:br>
            <a:r>
              <a:rPr lang="en-US" sz="2400" dirty="0" smtClean="0">
                <a:solidFill>
                  <a:schemeClr val="bg1"/>
                </a:solidFill>
                <a:latin typeface="Bebas Neue" panose="020B0506020202020201" pitchFamily="34" charset="0"/>
              </a:rPr>
              <a:t>PLACEHOLDER</a:t>
            </a:r>
            <a:endParaRPr lang="en-US" sz="2400" dirty="0">
              <a:solidFill>
                <a:schemeClr val="bg1"/>
              </a:solidFill>
            </a:endParaRPr>
          </a:p>
        </p:txBody>
      </p:sp>
      <p:sp>
        <p:nvSpPr>
          <p:cNvPr id="13" name="Rechteck 12"/>
          <p:cNvSpPr/>
          <p:nvPr/>
        </p:nvSpPr>
        <p:spPr bwMode="gray">
          <a:xfrm>
            <a:off x="539225" y="3724276"/>
            <a:ext cx="6595532" cy="208121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a:t>
            </a:r>
            <a:br>
              <a:rPr lang="en-US" dirty="0" smtClean="0">
                <a:solidFill>
                  <a:schemeClr val="bg1"/>
                </a:solidFill>
              </a:rPr>
            </a:br>
            <a:r>
              <a:rPr lang="en-US" dirty="0" smtClean="0">
                <a:solidFill>
                  <a:schemeClr val="bg1"/>
                </a:solidFill>
              </a:rPr>
              <a:t>This is a placeholder text. </a:t>
            </a:r>
            <a:endParaRPr lang="en-US" dirty="0">
              <a:solidFill>
                <a:schemeClr val="bg1"/>
              </a:solidFill>
            </a:endParaRPr>
          </a:p>
        </p:txBody>
      </p:sp>
      <p:sp>
        <p:nvSpPr>
          <p:cNvPr id="14" name="Rechteck 13"/>
          <p:cNvSpPr/>
          <p:nvPr/>
        </p:nvSpPr>
        <p:spPr bwMode="gray">
          <a:xfrm>
            <a:off x="2796385" y="1519238"/>
            <a:ext cx="2081212" cy="208121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2"/>
                </a:solidFill>
                <a:latin typeface="Bebas Neue" panose="020B0506020202020201" pitchFamily="34" charset="0"/>
              </a:rPr>
              <a:t>PLACEHOLDER</a:t>
            </a:r>
            <a:br>
              <a:rPr lang="en-US" sz="2400" dirty="0" smtClean="0">
                <a:solidFill>
                  <a:schemeClr val="bg2"/>
                </a:solidFill>
                <a:latin typeface="Bebas Neue" panose="020B0506020202020201" pitchFamily="34" charset="0"/>
              </a:rPr>
            </a:br>
            <a:r>
              <a:rPr lang="en-US" dirty="0" smtClean="0">
                <a:solidFill>
                  <a:schemeClr val="bg2"/>
                </a:solidFill>
              </a:rPr>
              <a:t>This text can be replaced with your own text. This is a placeholder text. </a:t>
            </a:r>
            <a:endParaRPr lang="en-US" dirty="0">
              <a:solidFill>
                <a:schemeClr val="bg2"/>
              </a:solidFill>
            </a:endParaRPr>
          </a:p>
        </p:txBody>
      </p:sp>
      <p:sp>
        <p:nvSpPr>
          <p:cNvPr id="16" name="Rechteck 15"/>
          <p:cNvSpPr/>
          <p:nvPr/>
        </p:nvSpPr>
        <p:spPr bwMode="gray">
          <a:xfrm>
            <a:off x="5053545" y="1519238"/>
            <a:ext cx="2081212" cy="2081212"/>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18" name="Rechteck 17"/>
          <p:cNvSpPr/>
          <p:nvPr/>
        </p:nvSpPr>
        <p:spPr bwMode="gray">
          <a:xfrm>
            <a:off x="7310705" y="1519238"/>
            <a:ext cx="4338370" cy="20812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
        <p:nvSpPr>
          <p:cNvPr id="19" name="Rechteck 18"/>
          <p:cNvSpPr/>
          <p:nvPr/>
        </p:nvSpPr>
        <p:spPr bwMode="gray">
          <a:xfrm>
            <a:off x="7310705" y="3724276"/>
            <a:ext cx="2081212" cy="208121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6000" dirty="0" smtClean="0">
                <a:solidFill>
                  <a:schemeClr val="bg1"/>
                </a:solidFill>
                <a:latin typeface="Bebas Neue" panose="020B0506020202020201" pitchFamily="34" charset="0"/>
              </a:rPr>
              <a:t>65%</a:t>
            </a:r>
            <a:br>
              <a:rPr lang="en-US" sz="6000" dirty="0" smtClean="0">
                <a:solidFill>
                  <a:schemeClr val="bg1"/>
                </a:solidFill>
                <a:latin typeface="Bebas Neue" panose="020B0506020202020201" pitchFamily="34" charset="0"/>
              </a:rPr>
            </a:br>
            <a:r>
              <a:rPr lang="en-US" sz="2400" dirty="0" smtClean="0">
                <a:solidFill>
                  <a:schemeClr val="bg1"/>
                </a:solidFill>
                <a:latin typeface="Bebas Neue" panose="020B0506020202020201" pitchFamily="34" charset="0"/>
              </a:rPr>
              <a:t>PLACEHOLDER</a:t>
            </a:r>
            <a:endParaRPr lang="en-US" sz="2400" dirty="0">
              <a:solidFill>
                <a:schemeClr val="bg1"/>
              </a:solidFill>
            </a:endParaRPr>
          </a:p>
        </p:txBody>
      </p:sp>
      <p:sp>
        <p:nvSpPr>
          <p:cNvPr id="21" name="Rechteck 20"/>
          <p:cNvSpPr/>
          <p:nvPr/>
        </p:nvSpPr>
        <p:spPr bwMode="gray">
          <a:xfrm>
            <a:off x="9567863" y="3724276"/>
            <a:ext cx="2081212" cy="208121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lstStyle/>
          <a:p>
            <a:pPr algn="ctr">
              <a:lnSpc>
                <a:spcPct val="90000"/>
              </a:lnSpc>
              <a:spcBef>
                <a:spcPts val="1000"/>
              </a:spcBef>
              <a:spcAft>
                <a:spcPts val="1000"/>
              </a:spcAft>
            </a:pPr>
            <a:r>
              <a:rPr lang="en-US" sz="2400" dirty="0" smtClean="0">
                <a:solidFill>
                  <a:schemeClr val="bg1"/>
                </a:solidFill>
                <a:latin typeface="Bebas Neue" panose="020B0506020202020201" pitchFamily="34" charset="0"/>
              </a:rPr>
              <a:t>PLACEHOLDER</a:t>
            </a:r>
            <a:br>
              <a:rPr lang="en-US" sz="2400" dirty="0" smtClean="0">
                <a:solidFill>
                  <a:schemeClr val="bg1"/>
                </a:solidFill>
                <a:latin typeface="Bebas Neue" panose="020B0506020202020201" pitchFamily="34" charset="0"/>
              </a:rPr>
            </a:br>
            <a:r>
              <a:rPr lang="en-US" dirty="0" smtClean="0">
                <a:solidFill>
                  <a:schemeClr val="bg1"/>
                </a:solidFill>
              </a:rPr>
              <a:t>This text can be replaced with your own text. This is a placeholder text. </a:t>
            </a:r>
            <a:endParaRPr lang="en-US" dirty="0">
              <a:solidFill>
                <a:schemeClr val="bg1"/>
              </a:solidFill>
            </a:endParaRPr>
          </a:p>
        </p:txBody>
      </p:sp>
    </p:spTree>
    <p:extLst>
      <p:ext uri="{BB962C8B-B14F-4D97-AF65-F5344CB8AC3E}">
        <p14:creationId xmlns:p14="http://schemas.microsoft.com/office/powerpoint/2010/main" val="1711478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hteck 1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12" name="Rechteck 11"/>
          <p:cNvSpPr/>
          <p:nvPr/>
        </p:nvSpPr>
        <p:spPr bwMode="gray">
          <a:xfrm>
            <a:off x="6166892" y="1512000"/>
            <a:ext cx="5482708" cy="42934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is a placeholder text. This text can </a:t>
            </a:r>
            <a:br>
              <a:rPr lang="en-US" dirty="0" smtClean="0">
                <a:solidFill>
                  <a:schemeClr val="bg1"/>
                </a:solidFill>
              </a:rPr>
            </a:br>
            <a:r>
              <a:rPr lang="en-US" dirty="0" smtClean="0">
                <a:solidFill>
                  <a:schemeClr val="bg1"/>
                </a:solidFill>
              </a:rPr>
              <a:t>be replaced with your own text. </a:t>
            </a:r>
            <a:br>
              <a:rPr lang="en-US" dirty="0" smtClean="0">
                <a:solidFill>
                  <a:schemeClr val="bg1"/>
                </a:solidFill>
              </a:rPr>
            </a:br>
            <a:r>
              <a:rPr lang="en-US" dirty="0" smtClean="0">
                <a:solidFill>
                  <a:schemeClr val="bg1"/>
                </a:solidFill>
              </a:rPr>
              <a:t>This is a placeholder text. </a:t>
            </a:r>
            <a:endParaRPr lang="en-US" dirty="0">
              <a:solidFill>
                <a:schemeClr val="bg1"/>
              </a:solidFill>
            </a:endParaRPr>
          </a:p>
        </p:txBody>
      </p:sp>
      <p:sp>
        <p:nvSpPr>
          <p:cNvPr id="2" name="Title"/>
          <p:cNvSpPr>
            <a:spLocks noGrp="1"/>
          </p:cNvSpPr>
          <p:nvPr>
            <p:ph type="title"/>
          </p:nvPr>
        </p:nvSpPr>
        <p:spPr/>
        <p:txBody>
          <a:bodyPr/>
          <a:lstStyle/>
          <a:p>
            <a:r>
              <a:rPr lang="en-US" dirty="0" smtClean="0"/>
              <a:t>Infographics – Numbers</a:t>
            </a:r>
            <a:endParaRPr lang="en-US" dirty="0"/>
          </a:p>
        </p:txBody>
      </p:sp>
      <p:sp>
        <p:nvSpPr>
          <p:cNvPr id="3" name="Rechteck 2"/>
          <p:cNvSpPr/>
          <p:nvPr/>
        </p:nvSpPr>
        <p:spPr bwMode="gray">
          <a:xfrm>
            <a:off x="539749" y="1512000"/>
            <a:ext cx="5482708" cy="4293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is a placeholder text. This text can </a:t>
            </a:r>
            <a:br>
              <a:rPr lang="en-US" dirty="0" smtClean="0">
                <a:solidFill>
                  <a:schemeClr val="bg1"/>
                </a:solidFill>
              </a:rPr>
            </a:br>
            <a:r>
              <a:rPr lang="en-US" dirty="0" smtClean="0">
                <a:solidFill>
                  <a:schemeClr val="bg1"/>
                </a:solidFill>
              </a:rPr>
              <a:t>be replaced with your own text. </a:t>
            </a:r>
            <a:br>
              <a:rPr lang="en-US" dirty="0" smtClean="0">
                <a:solidFill>
                  <a:schemeClr val="bg1"/>
                </a:solidFill>
              </a:rPr>
            </a:br>
            <a:r>
              <a:rPr lang="en-US" dirty="0" smtClean="0">
                <a:solidFill>
                  <a:schemeClr val="bg1"/>
                </a:solidFill>
              </a:rPr>
              <a:t>This is a placeholder text. </a:t>
            </a:r>
            <a:endParaRPr lang="en-US" dirty="0">
              <a:solidFill>
                <a:schemeClr val="bg1"/>
              </a:solidFill>
            </a:endParaRPr>
          </a:p>
        </p:txBody>
      </p:sp>
      <p:sp>
        <p:nvSpPr>
          <p:cNvPr id="5" name="METRO ICON - world 1"/>
          <p:cNvSpPr>
            <a:spLocks noChangeAspect="1" noEditPoints="1"/>
          </p:cNvSpPr>
          <p:nvPr/>
        </p:nvSpPr>
        <p:spPr bwMode="gray">
          <a:xfrm>
            <a:off x="2933266" y="2870352"/>
            <a:ext cx="695674" cy="695674"/>
          </a:xfrm>
          <a:custGeom>
            <a:avLst/>
            <a:gdLst>
              <a:gd name="T0" fmla="*/ 232 w 272"/>
              <a:gd name="T1" fmla="*/ 40 h 272"/>
              <a:gd name="T2" fmla="*/ 272 w 272"/>
              <a:gd name="T3" fmla="*/ 136 h 272"/>
              <a:gd name="T4" fmla="*/ 232 w 272"/>
              <a:gd name="T5" fmla="*/ 233 h 272"/>
              <a:gd name="T6" fmla="*/ 136 w 272"/>
              <a:gd name="T7" fmla="*/ 272 h 272"/>
              <a:gd name="T8" fmla="*/ 39 w 272"/>
              <a:gd name="T9" fmla="*/ 233 h 272"/>
              <a:gd name="T10" fmla="*/ 0 w 272"/>
              <a:gd name="T11" fmla="*/ 136 h 272"/>
              <a:gd name="T12" fmla="*/ 39 w 272"/>
              <a:gd name="T13" fmla="*/ 40 h 272"/>
              <a:gd name="T14" fmla="*/ 136 w 272"/>
              <a:gd name="T15" fmla="*/ 0 h 272"/>
              <a:gd name="T16" fmla="*/ 232 w 272"/>
              <a:gd name="T17" fmla="*/ 40 h 272"/>
              <a:gd name="T18" fmla="*/ 220 w 272"/>
              <a:gd name="T19" fmla="*/ 221 h 272"/>
              <a:gd name="T20" fmla="*/ 252 w 272"/>
              <a:gd name="T21" fmla="*/ 160 h 272"/>
              <a:gd name="T22" fmla="*/ 243 w 272"/>
              <a:gd name="T23" fmla="*/ 156 h 272"/>
              <a:gd name="T24" fmla="*/ 212 w 272"/>
              <a:gd name="T25" fmla="*/ 142 h 272"/>
              <a:gd name="T26" fmla="*/ 179 w 272"/>
              <a:gd name="T27" fmla="*/ 153 h 272"/>
              <a:gd name="T28" fmla="*/ 201 w 272"/>
              <a:gd name="T29" fmla="*/ 162 h 272"/>
              <a:gd name="T30" fmla="*/ 169 w 272"/>
              <a:gd name="T31" fmla="*/ 238 h 272"/>
              <a:gd name="T32" fmla="*/ 129 w 272"/>
              <a:gd name="T33" fmla="*/ 234 h 272"/>
              <a:gd name="T34" fmla="*/ 108 w 272"/>
              <a:gd name="T35" fmla="*/ 172 h 272"/>
              <a:gd name="T36" fmla="*/ 63 w 272"/>
              <a:gd name="T37" fmla="*/ 147 h 272"/>
              <a:gd name="T38" fmla="*/ 85 w 272"/>
              <a:gd name="T39" fmla="*/ 104 h 272"/>
              <a:gd name="T40" fmla="*/ 142 w 272"/>
              <a:gd name="T41" fmla="*/ 123 h 272"/>
              <a:gd name="T42" fmla="*/ 171 w 272"/>
              <a:gd name="T43" fmla="*/ 104 h 272"/>
              <a:gd name="T44" fmla="*/ 170 w 272"/>
              <a:gd name="T45" fmla="*/ 85 h 272"/>
              <a:gd name="T46" fmla="*/ 157 w 272"/>
              <a:gd name="T47" fmla="*/ 106 h 272"/>
              <a:gd name="T48" fmla="*/ 112 w 272"/>
              <a:gd name="T49" fmla="*/ 86 h 272"/>
              <a:gd name="T50" fmla="*/ 100 w 272"/>
              <a:gd name="T51" fmla="*/ 88 h 272"/>
              <a:gd name="T52" fmla="*/ 99 w 272"/>
              <a:gd name="T53" fmla="*/ 76 h 272"/>
              <a:gd name="T54" fmla="*/ 118 w 272"/>
              <a:gd name="T55" fmla="*/ 65 h 272"/>
              <a:gd name="T56" fmla="*/ 147 w 272"/>
              <a:gd name="T57" fmla="*/ 65 h 272"/>
              <a:gd name="T58" fmla="*/ 135 w 272"/>
              <a:gd name="T59" fmla="*/ 56 h 272"/>
              <a:gd name="T60" fmla="*/ 157 w 272"/>
              <a:gd name="T61" fmla="*/ 32 h 272"/>
              <a:gd name="T62" fmla="*/ 168 w 272"/>
              <a:gd name="T63" fmla="*/ 30 h 272"/>
              <a:gd name="T64" fmla="*/ 187 w 272"/>
              <a:gd name="T65" fmla="*/ 29 h 272"/>
              <a:gd name="T66" fmla="*/ 136 w 272"/>
              <a:gd name="T67" fmla="*/ 17 h 272"/>
              <a:gd name="T68" fmla="*/ 65 w 272"/>
              <a:gd name="T69" fmla="*/ 41 h 272"/>
              <a:gd name="T70" fmla="*/ 68 w 272"/>
              <a:gd name="T71" fmla="*/ 51 h 272"/>
              <a:gd name="T72" fmla="*/ 32 w 272"/>
              <a:gd name="T73" fmla="*/ 77 h 272"/>
              <a:gd name="T74" fmla="*/ 18 w 272"/>
              <a:gd name="T75" fmla="*/ 120 h 272"/>
              <a:gd name="T76" fmla="*/ 30 w 272"/>
              <a:gd name="T77" fmla="*/ 134 h 272"/>
              <a:gd name="T78" fmla="*/ 18 w 272"/>
              <a:gd name="T79" fmla="*/ 156 h 272"/>
              <a:gd name="T80" fmla="*/ 51 w 272"/>
              <a:gd name="T81" fmla="*/ 221 h 272"/>
              <a:gd name="T82" fmla="*/ 136 w 272"/>
              <a:gd name="T83" fmla="*/ 255 h 272"/>
              <a:gd name="T84" fmla="*/ 220 w 272"/>
              <a:gd name="T85" fmla="*/ 22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2" h="272">
                <a:moveTo>
                  <a:pt x="232" y="40"/>
                </a:moveTo>
                <a:cubicBezTo>
                  <a:pt x="257" y="66"/>
                  <a:pt x="272" y="100"/>
                  <a:pt x="272" y="136"/>
                </a:cubicBezTo>
                <a:cubicBezTo>
                  <a:pt x="272" y="173"/>
                  <a:pt x="257" y="207"/>
                  <a:pt x="232" y="233"/>
                </a:cubicBezTo>
                <a:cubicBezTo>
                  <a:pt x="206" y="258"/>
                  <a:pt x="172" y="272"/>
                  <a:pt x="136" y="272"/>
                </a:cubicBezTo>
                <a:cubicBezTo>
                  <a:pt x="99" y="272"/>
                  <a:pt x="65" y="258"/>
                  <a:pt x="39" y="233"/>
                </a:cubicBezTo>
                <a:cubicBezTo>
                  <a:pt x="14" y="207"/>
                  <a:pt x="0" y="173"/>
                  <a:pt x="0" y="136"/>
                </a:cubicBezTo>
                <a:cubicBezTo>
                  <a:pt x="0" y="100"/>
                  <a:pt x="14" y="66"/>
                  <a:pt x="39" y="40"/>
                </a:cubicBezTo>
                <a:cubicBezTo>
                  <a:pt x="65" y="15"/>
                  <a:pt x="99" y="0"/>
                  <a:pt x="136" y="0"/>
                </a:cubicBezTo>
                <a:cubicBezTo>
                  <a:pt x="172" y="0"/>
                  <a:pt x="206" y="15"/>
                  <a:pt x="232" y="40"/>
                </a:cubicBezTo>
                <a:close/>
                <a:moveTo>
                  <a:pt x="220" y="221"/>
                </a:moveTo>
                <a:cubicBezTo>
                  <a:pt x="236" y="204"/>
                  <a:pt x="248" y="183"/>
                  <a:pt x="252" y="160"/>
                </a:cubicBezTo>
                <a:cubicBezTo>
                  <a:pt x="249" y="166"/>
                  <a:pt x="245" y="167"/>
                  <a:pt x="243" y="156"/>
                </a:cubicBezTo>
                <a:cubicBezTo>
                  <a:pt x="241" y="136"/>
                  <a:pt x="223" y="149"/>
                  <a:pt x="212" y="142"/>
                </a:cubicBezTo>
                <a:cubicBezTo>
                  <a:pt x="200" y="150"/>
                  <a:pt x="174" y="127"/>
                  <a:pt x="179" y="153"/>
                </a:cubicBezTo>
                <a:cubicBezTo>
                  <a:pt x="185" y="165"/>
                  <a:pt x="216" y="137"/>
                  <a:pt x="201" y="162"/>
                </a:cubicBezTo>
                <a:cubicBezTo>
                  <a:pt x="191" y="179"/>
                  <a:pt x="165" y="218"/>
                  <a:pt x="169" y="238"/>
                </a:cubicBezTo>
                <a:cubicBezTo>
                  <a:pt x="169" y="267"/>
                  <a:pt x="139" y="244"/>
                  <a:pt x="129" y="234"/>
                </a:cubicBezTo>
                <a:cubicBezTo>
                  <a:pt x="122" y="215"/>
                  <a:pt x="126" y="181"/>
                  <a:pt x="108" y="172"/>
                </a:cubicBezTo>
                <a:cubicBezTo>
                  <a:pt x="88" y="171"/>
                  <a:pt x="71" y="169"/>
                  <a:pt x="63" y="147"/>
                </a:cubicBezTo>
                <a:cubicBezTo>
                  <a:pt x="59" y="131"/>
                  <a:pt x="68" y="107"/>
                  <a:pt x="85" y="104"/>
                </a:cubicBezTo>
                <a:cubicBezTo>
                  <a:pt x="110" y="88"/>
                  <a:pt x="119" y="122"/>
                  <a:pt x="142" y="123"/>
                </a:cubicBezTo>
                <a:cubicBezTo>
                  <a:pt x="150" y="115"/>
                  <a:pt x="169" y="113"/>
                  <a:pt x="171" y="104"/>
                </a:cubicBezTo>
                <a:cubicBezTo>
                  <a:pt x="156" y="101"/>
                  <a:pt x="191" y="91"/>
                  <a:pt x="170" y="85"/>
                </a:cubicBezTo>
                <a:cubicBezTo>
                  <a:pt x="158" y="87"/>
                  <a:pt x="151" y="97"/>
                  <a:pt x="157" y="106"/>
                </a:cubicBezTo>
                <a:cubicBezTo>
                  <a:pt x="134" y="112"/>
                  <a:pt x="134" y="74"/>
                  <a:pt x="112" y="86"/>
                </a:cubicBezTo>
                <a:cubicBezTo>
                  <a:pt x="112" y="105"/>
                  <a:pt x="77" y="92"/>
                  <a:pt x="100" y="88"/>
                </a:cubicBezTo>
                <a:cubicBezTo>
                  <a:pt x="108" y="85"/>
                  <a:pt x="87" y="75"/>
                  <a:pt x="99" y="76"/>
                </a:cubicBezTo>
                <a:cubicBezTo>
                  <a:pt x="104" y="76"/>
                  <a:pt x="123" y="69"/>
                  <a:pt x="118" y="65"/>
                </a:cubicBezTo>
                <a:cubicBezTo>
                  <a:pt x="128" y="59"/>
                  <a:pt x="137" y="81"/>
                  <a:pt x="147" y="65"/>
                </a:cubicBezTo>
                <a:cubicBezTo>
                  <a:pt x="155" y="52"/>
                  <a:pt x="144" y="50"/>
                  <a:pt x="135" y="56"/>
                </a:cubicBezTo>
                <a:cubicBezTo>
                  <a:pt x="130" y="50"/>
                  <a:pt x="144" y="38"/>
                  <a:pt x="157" y="32"/>
                </a:cubicBezTo>
                <a:cubicBezTo>
                  <a:pt x="161" y="31"/>
                  <a:pt x="165" y="30"/>
                  <a:pt x="168" y="30"/>
                </a:cubicBezTo>
                <a:cubicBezTo>
                  <a:pt x="174" y="37"/>
                  <a:pt x="186" y="39"/>
                  <a:pt x="187" y="29"/>
                </a:cubicBezTo>
                <a:cubicBezTo>
                  <a:pt x="171" y="21"/>
                  <a:pt x="154" y="17"/>
                  <a:pt x="136" y="17"/>
                </a:cubicBezTo>
                <a:cubicBezTo>
                  <a:pt x="110" y="17"/>
                  <a:pt x="85" y="26"/>
                  <a:pt x="65" y="41"/>
                </a:cubicBezTo>
                <a:cubicBezTo>
                  <a:pt x="70" y="43"/>
                  <a:pt x="73" y="47"/>
                  <a:pt x="68" y="51"/>
                </a:cubicBezTo>
                <a:cubicBezTo>
                  <a:pt x="64" y="63"/>
                  <a:pt x="47" y="79"/>
                  <a:pt x="32" y="77"/>
                </a:cubicBezTo>
                <a:cubicBezTo>
                  <a:pt x="25" y="90"/>
                  <a:pt x="20" y="104"/>
                  <a:pt x="18" y="120"/>
                </a:cubicBezTo>
                <a:cubicBezTo>
                  <a:pt x="30" y="124"/>
                  <a:pt x="33" y="132"/>
                  <a:pt x="30" y="134"/>
                </a:cubicBezTo>
                <a:cubicBezTo>
                  <a:pt x="24" y="140"/>
                  <a:pt x="20" y="147"/>
                  <a:pt x="18" y="156"/>
                </a:cubicBezTo>
                <a:cubicBezTo>
                  <a:pt x="22" y="180"/>
                  <a:pt x="34" y="203"/>
                  <a:pt x="51" y="221"/>
                </a:cubicBezTo>
                <a:cubicBezTo>
                  <a:pt x="74" y="243"/>
                  <a:pt x="104" y="255"/>
                  <a:pt x="136" y="255"/>
                </a:cubicBezTo>
                <a:cubicBezTo>
                  <a:pt x="167" y="255"/>
                  <a:pt x="197" y="243"/>
                  <a:pt x="220" y="221"/>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6" name="METRO ICON - gear wheel 2"/>
          <p:cNvGrpSpPr>
            <a:grpSpLocks noChangeAspect="1"/>
          </p:cNvGrpSpPr>
          <p:nvPr/>
        </p:nvGrpSpPr>
        <p:grpSpPr bwMode="gray">
          <a:xfrm>
            <a:off x="8570516" y="2897882"/>
            <a:ext cx="675459" cy="640615"/>
            <a:chOff x="7060957" y="4378201"/>
            <a:chExt cx="572246" cy="542726"/>
          </a:xfrm>
          <a:solidFill>
            <a:schemeClr val="bg1"/>
          </a:solidFill>
        </p:grpSpPr>
        <p:sp>
          <p:nvSpPr>
            <p:cNvPr id="7" name="Freeform 33"/>
            <p:cNvSpPr>
              <a:spLocks noEditPoints="1"/>
            </p:cNvSpPr>
            <p:nvPr/>
          </p:nvSpPr>
          <p:spPr bwMode="gray">
            <a:xfrm rot="20298125">
              <a:off x="7224323" y="4505591"/>
              <a:ext cx="408880" cy="415336"/>
            </a:xfrm>
            <a:custGeom>
              <a:avLst/>
              <a:gdLst>
                <a:gd name="T0" fmla="*/ 51 w 266"/>
                <a:gd name="T1" fmla="*/ 26 h 270"/>
                <a:gd name="T2" fmla="*/ 69 w 266"/>
                <a:gd name="T3" fmla="*/ 35 h 270"/>
                <a:gd name="T4" fmla="*/ 108 w 266"/>
                <a:gd name="T5" fmla="*/ 18 h 270"/>
                <a:gd name="T6" fmla="*/ 113 w 266"/>
                <a:gd name="T7" fmla="*/ 3 h 270"/>
                <a:gd name="T8" fmla="*/ 118 w 266"/>
                <a:gd name="T9" fmla="*/ 0 h 270"/>
                <a:gd name="T10" fmla="*/ 147 w 266"/>
                <a:gd name="T11" fmla="*/ 0 h 270"/>
                <a:gd name="T12" fmla="*/ 152 w 266"/>
                <a:gd name="T13" fmla="*/ 4 h 270"/>
                <a:gd name="T14" fmla="*/ 158 w 266"/>
                <a:gd name="T15" fmla="*/ 21 h 270"/>
                <a:gd name="T16" fmla="*/ 194 w 266"/>
                <a:gd name="T17" fmla="*/ 36 h 270"/>
                <a:gd name="T18" fmla="*/ 210 w 266"/>
                <a:gd name="T19" fmla="*/ 28 h 270"/>
                <a:gd name="T20" fmla="*/ 217 w 266"/>
                <a:gd name="T21" fmla="*/ 29 h 270"/>
                <a:gd name="T22" fmla="*/ 237 w 266"/>
                <a:gd name="T23" fmla="*/ 50 h 270"/>
                <a:gd name="T24" fmla="*/ 238 w 266"/>
                <a:gd name="T25" fmla="*/ 55 h 270"/>
                <a:gd name="T26" fmla="*/ 231 w 266"/>
                <a:gd name="T27" fmla="*/ 70 h 270"/>
                <a:gd name="T28" fmla="*/ 247 w 266"/>
                <a:gd name="T29" fmla="*/ 110 h 270"/>
                <a:gd name="T30" fmla="*/ 262 w 266"/>
                <a:gd name="T31" fmla="*/ 115 h 270"/>
                <a:gd name="T32" fmla="*/ 266 w 266"/>
                <a:gd name="T33" fmla="*/ 121 h 270"/>
                <a:gd name="T34" fmla="*/ 266 w 266"/>
                <a:gd name="T35" fmla="*/ 148 h 270"/>
                <a:gd name="T36" fmla="*/ 261 w 266"/>
                <a:gd name="T37" fmla="*/ 155 h 270"/>
                <a:gd name="T38" fmla="*/ 244 w 266"/>
                <a:gd name="T39" fmla="*/ 161 h 270"/>
                <a:gd name="T40" fmla="*/ 230 w 266"/>
                <a:gd name="T41" fmla="*/ 196 h 270"/>
                <a:gd name="T42" fmla="*/ 239 w 266"/>
                <a:gd name="T43" fmla="*/ 217 h 270"/>
                <a:gd name="T44" fmla="*/ 216 w 266"/>
                <a:gd name="T45" fmla="*/ 241 h 270"/>
                <a:gd name="T46" fmla="*/ 211 w 266"/>
                <a:gd name="T47" fmla="*/ 241 h 270"/>
                <a:gd name="T48" fmla="*/ 195 w 266"/>
                <a:gd name="T49" fmla="*/ 234 h 270"/>
                <a:gd name="T50" fmla="*/ 158 w 266"/>
                <a:gd name="T51" fmla="*/ 249 h 270"/>
                <a:gd name="T52" fmla="*/ 152 w 266"/>
                <a:gd name="T53" fmla="*/ 266 h 270"/>
                <a:gd name="T54" fmla="*/ 147 w 266"/>
                <a:gd name="T55" fmla="*/ 269 h 270"/>
                <a:gd name="T56" fmla="*/ 118 w 266"/>
                <a:gd name="T57" fmla="*/ 269 h 270"/>
                <a:gd name="T58" fmla="*/ 114 w 266"/>
                <a:gd name="T59" fmla="*/ 266 h 270"/>
                <a:gd name="T60" fmla="*/ 108 w 266"/>
                <a:gd name="T61" fmla="*/ 251 h 270"/>
                <a:gd name="T62" fmla="*/ 70 w 266"/>
                <a:gd name="T63" fmla="*/ 234 h 270"/>
                <a:gd name="T64" fmla="*/ 54 w 266"/>
                <a:gd name="T65" fmla="*/ 241 h 270"/>
                <a:gd name="T66" fmla="*/ 49 w 266"/>
                <a:gd name="T67" fmla="*/ 241 h 270"/>
                <a:gd name="T68" fmla="*/ 28 w 266"/>
                <a:gd name="T69" fmla="*/ 220 h 270"/>
                <a:gd name="T70" fmla="*/ 28 w 266"/>
                <a:gd name="T71" fmla="*/ 214 h 270"/>
                <a:gd name="T72" fmla="*/ 36 w 266"/>
                <a:gd name="T73" fmla="*/ 196 h 270"/>
                <a:gd name="T74" fmla="*/ 22 w 266"/>
                <a:gd name="T75" fmla="*/ 161 h 270"/>
                <a:gd name="T76" fmla="*/ 3 w 266"/>
                <a:gd name="T77" fmla="*/ 154 h 270"/>
                <a:gd name="T78" fmla="*/ 0 w 266"/>
                <a:gd name="T79" fmla="*/ 149 h 270"/>
                <a:gd name="T80" fmla="*/ 0 w 266"/>
                <a:gd name="T81" fmla="*/ 120 h 270"/>
                <a:gd name="T82" fmla="*/ 3 w 266"/>
                <a:gd name="T83" fmla="*/ 115 h 270"/>
                <a:gd name="T84" fmla="*/ 19 w 266"/>
                <a:gd name="T85" fmla="*/ 109 h 270"/>
                <a:gd name="T86" fmla="*/ 34 w 266"/>
                <a:gd name="T87" fmla="*/ 70 h 270"/>
                <a:gd name="T88" fmla="*/ 28 w 266"/>
                <a:gd name="T89" fmla="*/ 55 h 270"/>
                <a:gd name="T90" fmla="*/ 28 w 266"/>
                <a:gd name="T91" fmla="*/ 50 h 270"/>
                <a:gd name="T92" fmla="*/ 51 w 266"/>
                <a:gd name="T93" fmla="*/ 26 h 270"/>
                <a:gd name="T94" fmla="*/ 181 w 266"/>
                <a:gd name="T95" fmla="*/ 135 h 270"/>
                <a:gd name="T96" fmla="*/ 133 w 266"/>
                <a:gd name="T97" fmla="*/ 85 h 270"/>
                <a:gd name="T98" fmla="*/ 84 w 266"/>
                <a:gd name="T99" fmla="*/ 135 h 270"/>
                <a:gd name="T100" fmla="*/ 133 w 266"/>
                <a:gd name="T101" fmla="*/ 184 h 270"/>
                <a:gd name="T102" fmla="*/ 181 w 266"/>
                <a:gd name="T103" fmla="*/ 13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6" h="270">
                  <a:moveTo>
                    <a:pt x="51" y="26"/>
                  </a:moveTo>
                  <a:cubicBezTo>
                    <a:pt x="57" y="29"/>
                    <a:pt x="63" y="32"/>
                    <a:pt x="69" y="35"/>
                  </a:cubicBezTo>
                  <a:cubicBezTo>
                    <a:pt x="86" y="43"/>
                    <a:pt x="102" y="36"/>
                    <a:pt x="108" y="18"/>
                  </a:cubicBezTo>
                  <a:cubicBezTo>
                    <a:pt x="110" y="13"/>
                    <a:pt x="112" y="8"/>
                    <a:pt x="113" y="3"/>
                  </a:cubicBezTo>
                  <a:cubicBezTo>
                    <a:pt x="114" y="1"/>
                    <a:pt x="116" y="0"/>
                    <a:pt x="118" y="0"/>
                  </a:cubicBezTo>
                  <a:cubicBezTo>
                    <a:pt x="128" y="0"/>
                    <a:pt x="137" y="0"/>
                    <a:pt x="147" y="0"/>
                  </a:cubicBezTo>
                  <a:cubicBezTo>
                    <a:pt x="150" y="0"/>
                    <a:pt x="151" y="1"/>
                    <a:pt x="152" y="4"/>
                  </a:cubicBezTo>
                  <a:cubicBezTo>
                    <a:pt x="154" y="10"/>
                    <a:pt x="156" y="16"/>
                    <a:pt x="158" y="21"/>
                  </a:cubicBezTo>
                  <a:cubicBezTo>
                    <a:pt x="165" y="35"/>
                    <a:pt x="179" y="42"/>
                    <a:pt x="194" y="36"/>
                  </a:cubicBezTo>
                  <a:cubicBezTo>
                    <a:pt x="199" y="34"/>
                    <a:pt x="205" y="31"/>
                    <a:pt x="210" y="28"/>
                  </a:cubicBezTo>
                  <a:cubicBezTo>
                    <a:pt x="213" y="27"/>
                    <a:pt x="214" y="27"/>
                    <a:pt x="217" y="29"/>
                  </a:cubicBezTo>
                  <a:cubicBezTo>
                    <a:pt x="223" y="36"/>
                    <a:pt x="230" y="43"/>
                    <a:pt x="237" y="50"/>
                  </a:cubicBezTo>
                  <a:cubicBezTo>
                    <a:pt x="239" y="52"/>
                    <a:pt x="239" y="53"/>
                    <a:pt x="238" y="55"/>
                  </a:cubicBezTo>
                  <a:cubicBezTo>
                    <a:pt x="236" y="60"/>
                    <a:pt x="233" y="65"/>
                    <a:pt x="231" y="70"/>
                  </a:cubicBezTo>
                  <a:cubicBezTo>
                    <a:pt x="223" y="87"/>
                    <a:pt x="230" y="103"/>
                    <a:pt x="247" y="110"/>
                  </a:cubicBezTo>
                  <a:cubicBezTo>
                    <a:pt x="252" y="112"/>
                    <a:pt x="257" y="114"/>
                    <a:pt x="262" y="115"/>
                  </a:cubicBezTo>
                  <a:cubicBezTo>
                    <a:pt x="265" y="116"/>
                    <a:pt x="266" y="118"/>
                    <a:pt x="266" y="121"/>
                  </a:cubicBezTo>
                  <a:cubicBezTo>
                    <a:pt x="265" y="130"/>
                    <a:pt x="265" y="139"/>
                    <a:pt x="266" y="148"/>
                  </a:cubicBezTo>
                  <a:cubicBezTo>
                    <a:pt x="266" y="152"/>
                    <a:pt x="264" y="154"/>
                    <a:pt x="261" y="155"/>
                  </a:cubicBezTo>
                  <a:cubicBezTo>
                    <a:pt x="255" y="156"/>
                    <a:pt x="250" y="158"/>
                    <a:pt x="244" y="161"/>
                  </a:cubicBezTo>
                  <a:cubicBezTo>
                    <a:pt x="231" y="167"/>
                    <a:pt x="224" y="182"/>
                    <a:pt x="230" y="196"/>
                  </a:cubicBezTo>
                  <a:cubicBezTo>
                    <a:pt x="232" y="203"/>
                    <a:pt x="236" y="210"/>
                    <a:pt x="239" y="217"/>
                  </a:cubicBezTo>
                  <a:cubicBezTo>
                    <a:pt x="231" y="225"/>
                    <a:pt x="224" y="233"/>
                    <a:pt x="216" y="241"/>
                  </a:cubicBezTo>
                  <a:cubicBezTo>
                    <a:pt x="215" y="242"/>
                    <a:pt x="212" y="242"/>
                    <a:pt x="211" y="241"/>
                  </a:cubicBezTo>
                  <a:cubicBezTo>
                    <a:pt x="206" y="239"/>
                    <a:pt x="200" y="236"/>
                    <a:pt x="195" y="234"/>
                  </a:cubicBezTo>
                  <a:cubicBezTo>
                    <a:pt x="180" y="228"/>
                    <a:pt x="165" y="234"/>
                    <a:pt x="158" y="249"/>
                  </a:cubicBezTo>
                  <a:cubicBezTo>
                    <a:pt x="156" y="254"/>
                    <a:pt x="154" y="261"/>
                    <a:pt x="152" y="266"/>
                  </a:cubicBezTo>
                  <a:cubicBezTo>
                    <a:pt x="151" y="268"/>
                    <a:pt x="149" y="269"/>
                    <a:pt x="147" y="269"/>
                  </a:cubicBezTo>
                  <a:cubicBezTo>
                    <a:pt x="137" y="270"/>
                    <a:pt x="128" y="270"/>
                    <a:pt x="118" y="269"/>
                  </a:cubicBezTo>
                  <a:cubicBezTo>
                    <a:pt x="116" y="269"/>
                    <a:pt x="114" y="268"/>
                    <a:pt x="114" y="266"/>
                  </a:cubicBezTo>
                  <a:cubicBezTo>
                    <a:pt x="112" y="261"/>
                    <a:pt x="110" y="256"/>
                    <a:pt x="108" y="251"/>
                  </a:cubicBezTo>
                  <a:cubicBezTo>
                    <a:pt x="102" y="234"/>
                    <a:pt x="86" y="227"/>
                    <a:pt x="70" y="234"/>
                  </a:cubicBezTo>
                  <a:cubicBezTo>
                    <a:pt x="65" y="236"/>
                    <a:pt x="59" y="239"/>
                    <a:pt x="54" y="241"/>
                  </a:cubicBezTo>
                  <a:cubicBezTo>
                    <a:pt x="53" y="242"/>
                    <a:pt x="50" y="242"/>
                    <a:pt x="49" y="241"/>
                  </a:cubicBezTo>
                  <a:cubicBezTo>
                    <a:pt x="42" y="234"/>
                    <a:pt x="35" y="227"/>
                    <a:pt x="28" y="220"/>
                  </a:cubicBezTo>
                  <a:cubicBezTo>
                    <a:pt x="26" y="218"/>
                    <a:pt x="26" y="216"/>
                    <a:pt x="28" y="214"/>
                  </a:cubicBezTo>
                  <a:cubicBezTo>
                    <a:pt x="30" y="208"/>
                    <a:pt x="33" y="202"/>
                    <a:pt x="36" y="196"/>
                  </a:cubicBezTo>
                  <a:cubicBezTo>
                    <a:pt x="41" y="182"/>
                    <a:pt x="35" y="167"/>
                    <a:pt x="22" y="161"/>
                  </a:cubicBezTo>
                  <a:cubicBezTo>
                    <a:pt x="16" y="158"/>
                    <a:pt x="9" y="156"/>
                    <a:pt x="3" y="154"/>
                  </a:cubicBezTo>
                  <a:cubicBezTo>
                    <a:pt x="1" y="153"/>
                    <a:pt x="0" y="152"/>
                    <a:pt x="0" y="149"/>
                  </a:cubicBezTo>
                  <a:cubicBezTo>
                    <a:pt x="0" y="139"/>
                    <a:pt x="0" y="130"/>
                    <a:pt x="0" y="120"/>
                  </a:cubicBezTo>
                  <a:cubicBezTo>
                    <a:pt x="0" y="117"/>
                    <a:pt x="0" y="116"/>
                    <a:pt x="3" y="115"/>
                  </a:cubicBezTo>
                  <a:cubicBezTo>
                    <a:pt x="8" y="113"/>
                    <a:pt x="14" y="112"/>
                    <a:pt x="19" y="109"/>
                  </a:cubicBezTo>
                  <a:cubicBezTo>
                    <a:pt x="35" y="103"/>
                    <a:pt x="42" y="86"/>
                    <a:pt x="34" y="70"/>
                  </a:cubicBezTo>
                  <a:cubicBezTo>
                    <a:pt x="32" y="65"/>
                    <a:pt x="30" y="60"/>
                    <a:pt x="28" y="55"/>
                  </a:cubicBezTo>
                  <a:cubicBezTo>
                    <a:pt x="27" y="54"/>
                    <a:pt x="27" y="51"/>
                    <a:pt x="28" y="50"/>
                  </a:cubicBezTo>
                  <a:cubicBezTo>
                    <a:pt x="36" y="42"/>
                    <a:pt x="43" y="34"/>
                    <a:pt x="51" y="26"/>
                  </a:cubicBezTo>
                  <a:close/>
                  <a:moveTo>
                    <a:pt x="181" y="135"/>
                  </a:moveTo>
                  <a:cubicBezTo>
                    <a:pt x="181" y="107"/>
                    <a:pt x="160" y="85"/>
                    <a:pt x="133" y="85"/>
                  </a:cubicBezTo>
                  <a:cubicBezTo>
                    <a:pt x="106" y="85"/>
                    <a:pt x="84" y="107"/>
                    <a:pt x="84" y="135"/>
                  </a:cubicBezTo>
                  <a:cubicBezTo>
                    <a:pt x="84" y="162"/>
                    <a:pt x="106" y="185"/>
                    <a:pt x="133" y="184"/>
                  </a:cubicBezTo>
                  <a:cubicBezTo>
                    <a:pt x="160" y="184"/>
                    <a:pt x="181" y="162"/>
                    <a:pt x="181" y="135"/>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8" name="Freeform 33"/>
            <p:cNvSpPr>
              <a:spLocks noEditPoints="1"/>
            </p:cNvSpPr>
            <p:nvPr/>
          </p:nvSpPr>
          <p:spPr bwMode="gray">
            <a:xfrm rot="20298125">
              <a:off x="7060957" y="4378201"/>
              <a:ext cx="217353" cy="221656"/>
            </a:xfrm>
            <a:custGeom>
              <a:avLst/>
              <a:gdLst>
                <a:gd name="T0" fmla="*/ 127 w 141"/>
                <a:gd name="T1" fmla="*/ 28 h 144"/>
                <a:gd name="T2" fmla="*/ 124 w 141"/>
                <a:gd name="T3" fmla="*/ 36 h 144"/>
                <a:gd name="T4" fmla="*/ 133 w 141"/>
                <a:gd name="T5" fmla="*/ 59 h 144"/>
                <a:gd name="T6" fmla="*/ 141 w 141"/>
                <a:gd name="T7" fmla="*/ 71 h 144"/>
                <a:gd name="T8" fmla="*/ 132 w 141"/>
                <a:gd name="T9" fmla="*/ 85 h 144"/>
                <a:gd name="T10" fmla="*/ 124 w 141"/>
                <a:gd name="T11" fmla="*/ 107 h 144"/>
                <a:gd name="T12" fmla="*/ 121 w 141"/>
                <a:gd name="T13" fmla="*/ 123 h 144"/>
                <a:gd name="T14" fmla="*/ 106 w 141"/>
                <a:gd name="T15" fmla="*/ 125 h 144"/>
                <a:gd name="T16" fmla="*/ 84 w 141"/>
                <a:gd name="T17" fmla="*/ 135 h 144"/>
                <a:gd name="T18" fmla="*/ 71 w 141"/>
                <a:gd name="T19" fmla="*/ 144 h 144"/>
                <a:gd name="T20" fmla="*/ 58 w 141"/>
                <a:gd name="T21" fmla="*/ 135 h 144"/>
                <a:gd name="T22" fmla="*/ 36 w 141"/>
                <a:gd name="T23" fmla="*/ 126 h 144"/>
                <a:gd name="T24" fmla="*/ 21 w 141"/>
                <a:gd name="T25" fmla="*/ 123 h 144"/>
                <a:gd name="T26" fmla="*/ 18 w 141"/>
                <a:gd name="T27" fmla="*/ 107 h 144"/>
                <a:gd name="T28" fmla="*/ 9 w 141"/>
                <a:gd name="T29" fmla="*/ 85 h 144"/>
                <a:gd name="T30" fmla="*/ 0 w 141"/>
                <a:gd name="T31" fmla="*/ 71 h 144"/>
                <a:gd name="T32" fmla="*/ 8 w 141"/>
                <a:gd name="T33" fmla="*/ 60 h 144"/>
                <a:gd name="T34" fmla="*/ 18 w 141"/>
                <a:gd name="T35" fmla="*/ 36 h 144"/>
                <a:gd name="T36" fmla="*/ 20 w 141"/>
                <a:gd name="T37" fmla="*/ 22 h 144"/>
                <a:gd name="T38" fmla="*/ 37 w 141"/>
                <a:gd name="T39" fmla="*/ 19 h 144"/>
                <a:gd name="T40" fmla="*/ 58 w 141"/>
                <a:gd name="T41" fmla="*/ 10 h 144"/>
                <a:gd name="T42" fmla="*/ 73 w 141"/>
                <a:gd name="T43" fmla="*/ 0 h 144"/>
                <a:gd name="T44" fmla="*/ 78 w 141"/>
                <a:gd name="T45" fmla="*/ 0 h 144"/>
                <a:gd name="T46" fmla="*/ 81 w 141"/>
                <a:gd name="T47" fmla="*/ 3 h 144"/>
                <a:gd name="T48" fmla="*/ 84 w 141"/>
                <a:gd name="T49" fmla="*/ 11 h 144"/>
                <a:gd name="T50" fmla="*/ 104 w 141"/>
                <a:gd name="T51" fmla="*/ 19 h 144"/>
                <a:gd name="T52" fmla="*/ 123 w 141"/>
                <a:gd name="T53" fmla="*/ 23 h 144"/>
                <a:gd name="T54" fmla="*/ 127 w 141"/>
                <a:gd name="T55" fmla="*/ 28 h 144"/>
                <a:gd name="T56" fmla="*/ 97 w 141"/>
                <a:gd name="T57" fmla="*/ 72 h 144"/>
                <a:gd name="T58" fmla="*/ 71 w 141"/>
                <a:gd name="T59" fmla="*/ 46 h 144"/>
                <a:gd name="T60" fmla="*/ 45 w 141"/>
                <a:gd name="T61" fmla="*/ 72 h 144"/>
                <a:gd name="T62" fmla="*/ 71 w 141"/>
                <a:gd name="T63" fmla="*/ 98 h 144"/>
                <a:gd name="T64" fmla="*/ 97 w 141"/>
                <a:gd name="T6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 h="144">
                  <a:moveTo>
                    <a:pt x="127" y="28"/>
                  </a:moveTo>
                  <a:cubicBezTo>
                    <a:pt x="126" y="31"/>
                    <a:pt x="125" y="34"/>
                    <a:pt x="124" y="36"/>
                  </a:cubicBezTo>
                  <a:cubicBezTo>
                    <a:pt x="119" y="47"/>
                    <a:pt x="122" y="55"/>
                    <a:pt x="133" y="59"/>
                  </a:cubicBezTo>
                  <a:cubicBezTo>
                    <a:pt x="141" y="62"/>
                    <a:pt x="141" y="62"/>
                    <a:pt x="141" y="71"/>
                  </a:cubicBezTo>
                  <a:cubicBezTo>
                    <a:pt x="141" y="81"/>
                    <a:pt x="141" y="81"/>
                    <a:pt x="132" y="85"/>
                  </a:cubicBezTo>
                  <a:cubicBezTo>
                    <a:pt x="122" y="89"/>
                    <a:pt x="119" y="97"/>
                    <a:pt x="124" y="107"/>
                  </a:cubicBezTo>
                  <a:cubicBezTo>
                    <a:pt x="128" y="116"/>
                    <a:pt x="128" y="116"/>
                    <a:pt x="121" y="123"/>
                  </a:cubicBezTo>
                  <a:cubicBezTo>
                    <a:pt x="114" y="129"/>
                    <a:pt x="114" y="129"/>
                    <a:pt x="106" y="125"/>
                  </a:cubicBezTo>
                  <a:cubicBezTo>
                    <a:pt x="96" y="121"/>
                    <a:pt x="87" y="124"/>
                    <a:pt x="84" y="135"/>
                  </a:cubicBezTo>
                  <a:cubicBezTo>
                    <a:pt x="80" y="144"/>
                    <a:pt x="80" y="144"/>
                    <a:pt x="71" y="144"/>
                  </a:cubicBezTo>
                  <a:cubicBezTo>
                    <a:pt x="61" y="144"/>
                    <a:pt x="61" y="144"/>
                    <a:pt x="58" y="135"/>
                  </a:cubicBezTo>
                  <a:cubicBezTo>
                    <a:pt x="54" y="124"/>
                    <a:pt x="46" y="121"/>
                    <a:pt x="36" y="126"/>
                  </a:cubicBezTo>
                  <a:cubicBezTo>
                    <a:pt x="28" y="129"/>
                    <a:pt x="28" y="129"/>
                    <a:pt x="21" y="123"/>
                  </a:cubicBezTo>
                  <a:cubicBezTo>
                    <a:pt x="14" y="116"/>
                    <a:pt x="14" y="116"/>
                    <a:pt x="18" y="107"/>
                  </a:cubicBezTo>
                  <a:cubicBezTo>
                    <a:pt x="23" y="97"/>
                    <a:pt x="19" y="89"/>
                    <a:pt x="9" y="85"/>
                  </a:cubicBezTo>
                  <a:cubicBezTo>
                    <a:pt x="0" y="81"/>
                    <a:pt x="0" y="81"/>
                    <a:pt x="0" y="71"/>
                  </a:cubicBezTo>
                  <a:cubicBezTo>
                    <a:pt x="0" y="62"/>
                    <a:pt x="0" y="62"/>
                    <a:pt x="8" y="60"/>
                  </a:cubicBezTo>
                  <a:cubicBezTo>
                    <a:pt x="20" y="55"/>
                    <a:pt x="23" y="47"/>
                    <a:pt x="18" y="36"/>
                  </a:cubicBezTo>
                  <a:cubicBezTo>
                    <a:pt x="14" y="28"/>
                    <a:pt x="14" y="28"/>
                    <a:pt x="20" y="22"/>
                  </a:cubicBezTo>
                  <a:cubicBezTo>
                    <a:pt x="27" y="15"/>
                    <a:pt x="27" y="15"/>
                    <a:pt x="37" y="19"/>
                  </a:cubicBezTo>
                  <a:cubicBezTo>
                    <a:pt x="46" y="23"/>
                    <a:pt x="54" y="20"/>
                    <a:pt x="58" y="10"/>
                  </a:cubicBezTo>
                  <a:cubicBezTo>
                    <a:pt x="62" y="0"/>
                    <a:pt x="62" y="0"/>
                    <a:pt x="73" y="0"/>
                  </a:cubicBezTo>
                  <a:cubicBezTo>
                    <a:pt x="74" y="0"/>
                    <a:pt x="76" y="0"/>
                    <a:pt x="78" y="0"/>
                  </a:cubicBezTo>
                  <a:cubicBezTo>
                    <a:pt x="79" y="1"/>
                    <a:pt x="81" y="2"/>
                    <a:pt x="81" y="3"/>
                  </a:cubicBezTo>
                  <a:cubicBezTo>
                    <a:pt x="83" y="6"/>
                    <a:pt x="83" y="8"/>
                    <a:pt x="84" y="11"/>
                  </a:cubicBezTo>
                  <a:cubicBezTo>
                    <a:pt x="88" y="19"/>
                    <a:pt x="96" y="24"/>
                    <a:pt x="104" y="19"/>
                  </a:cubicBezTo>
                  <a:cubicBezTo>
                    <a:pt x="112" y="14"/>
                    <a:pt x="118" y="16"/>
                    <a:pt x="123" y="23"/>
                  </a:cubicBezTo>
                  <a:cubicBezTo>
                    <a:pt x="124" y="25"/>
                    <a:pt x="126" y="27"/>
                    <a:pt x="127" y="28"/>
                  </a:cubicBezTo>
                  <a:close/>
                  <a:moveTo>
                    <a:pt x="97" y="72"/>
                  </a:moveTo>
                  <a:cubicBezTo>
                    <a:pt x="97" y="58"/>
                    <a:pt x="85" y="46"/>
                    <a:pt x="71" y="46"/>
                  </a:cubicBezTo>
                  <a:cubicBezTo>
                    <a:pt x="57" y="46"/>
                    <a:pt x="45" y="58"/>
                    <a:pt x="45" y="72"/>
                  </a:cubicBezTo>
                  <a:cubicBezTo>
                    <a:pt x="45" y="87"/>
                    <a:pt x="57" y="98"/>
                    <a:pt x="71" y="98"/>
                  </a:cubicBezTo>
                  <a:cubicBezTo>
                    <a:pt x="85" y="98"/>
                    <a:pt x="97" y="86"/>
                    <a:pt x="97" y="7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sp>
        <p:nvSpPr>
          <p:cNvPr id="9" name="Rechteck 8"/>
          <p:cNvSpPr/>
          <p:nvPr/>
        </p:nvSpPr>
        <p:spPr bwMode="gray">
          <a:xfrm>
            <a:off x="539750" y="1521970"/>
            <a:ext cx="5482707"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2015</a:t>
            </a:r>
            <a:endParaRPr lang="en-US" sz="2000" dirty="0">
              <a:solidFill>
                <a:schemeClr val="bg1"/>
              </a:solidFill>
              <a:latin typeface="Bebas Neue" panose="020B0506020202020201" pitchFamily="34" charset="0"/>
            </a:endParaRPr>
          </a:p>
        </p:txBody>
      </p:sp>
      <p:sp>
        <p:nvSpPr>
          <p:cNvPr id="10" name="Rechteck 9"/>
          <p:cNvSpPr/>
          <p:nvPr/>
        </p:nvSpPr>
        <p:spPr bwMode="gray">
          <a:xfrm>
            <a:off x="6166892" y="1521970"/>
            <a:ext cx="5482708"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750.000</a:t>
            </a:r>
            <a:endParaRPr lang="en-US" sz="2000" dirty="0">
              <a:solidFill>
                <a:schemeClr val="bg1"/>
              </a:solidFill>
              <a:latin typeface="Bebas Neue" panose="020B0506020202020201" pitchFamily="34" charset="0"/>
            </a:endParaRPr>
          </a:p>
        </p:txBody>
      </p:sp>
      <p:pic>
        <p:nvPicPr>
          <p:cNvPr id="11"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6530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hteck 26"/>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34" name="Rechteck 33"/>
          <p:cNvSpPr/>
          <p:nvPr/>
        </p:nvSpPr>
        <p:spPr bwMode="gray">
          <a:xfrm>
            <a:off x="540000" y="1533525"/>
            <a:ext cx="4184399" cy="4271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nSpc>
                <a:spcPct val="80000"/>
              </a:lnSpc>
              <a:spcAft>
                <a:spcPts val="1000"/>
              </a:spcAft>
            </a:pPr>
            <a:r>
              <a:rPr lang="en-US" sz="3600" dirty="0" smtClean="0">
                <a:solidFill>
                  <a:schemeClr val="bg1"/>
                </a:solidFill>
                <a:latin typeface="Bebas Neue" panose="020B0506020202020201" pitchFamily="34" charset="0"/>
              </a:rPr>
              <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This text can </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be replaced with </a:t>
            </a:r>
            <a:br>
              <a:rPr lang="en-US" sz="3600" dirty="0" smtClean="0">
                <a:solidFill>
                  <a:schemeClr val="bg1"/>
                </a:solidFill>
                <a:latin typeface="Bebas Neue" panose="020B0506020202020201" pitchFamily="34" charset="0"/>
              </a:rPr>
            </a:br>
            <a:r>
              <a:rPr lang="en-US" sz="3600" dirty="0" smtClean="0">
                <a:solidFill>
                  <a:schemeClr val="bg1"/>
                </a:solidFill>
                <a:latin typeface="Bebas Neue" panose="020B0506020202020201" pitchFamily="34" charset="0"/>
              </a:rPr>
              <a:t>your own text. </a:t>
            </a:r>
          </a:p>
          <a:p>
            <a:pPr>
              <a:lnSpc>
                <a:spcPct val="90000"/>
              </a:lnSpc>
              <a:spcAft>
                <a:spcPts val="1000"/>
              </a:spcAft>
            </a:pPr>
            <a:r>
              <a:rPr lang="en-US" sz="2000" dirty="0" smtClean="0">
                <a:solidFill>
                  <a:schemeClr val="bg1"/>
                </a:solidFill>
              </a:rPr>
              <a:t>If you don’t want to use the style </a:t>
            </a:r>
            <a:br>
              <a:rPr lang="en-US" sz="2000" dirty="0" smtClean="0">
                <a:solidFill>
                  <a:schemeClr val="bg1"/>
                </a:solidFill>
              </a:rPr>
            </a:br>
            <a:r>
              <a:rPr lang="en-US" sz="2000" dirty="0" smtClean="0">
                <a:solidFill>
                  <a:schemeClr val="bg1"/>
                </a:solidFill>
              </a:rPr>
              <a:t>and size of the fonts as used in this placeholder it is possible to replace it </a:t>
            </a:r>
            <a:br>
              <a:rPr lang="en-US" sz="2000" dirty="0" smtClean="0">
                <a:solidFill>
                  <a:schemeClr val="bg1"/>
                </a:solidFill>
              </a:rPr>
            </a:br>
            <a:r>
              <a:rPr lang="en-US" sz="2000" dirty="0" smtClean="0">
                <a:solidFill>
                  <a:schemeClr val="bg1"/>
                </a:solidFill>
              </a:rPr>
              <a:t>by selecting different options.</a:t>
            </a:r>
            <a:endParaRPr lang="en-US" sz="2000" dirty="0">
              <a:solidFill>
                <a:schemeClr val="bg1"/>
              </a:solidFill>
            </a:endParaRPr>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grpSp>
        <p:nvGrpSpPr>
          <p:cNvPr id="24" name="Gruppieren 23"/>
          <p:cNvGrpSpPr/>
          <p:nvPr/>
        </p:nvGrpSpPr>
        <p:grpSpPr bwMode="gray">
          <a:xfrm>
            <a:off x="3695186" y="809927"/>
            <a:ext cx="4765091" cy="5136214"/>
            <a:chOff x="3233673" y="809927"/>
            <a:chExt cx="4765091" cy="5136214"/>
          </a:xfrm>
        </p:grpSpPr>
        <p:sp>
          <p:nvSpPr>
            <p:cNvPr id="8" name="Freeform 7"/>
            <p:cNvSpPr>
              <a:spLocks/>
            </p:cNvSpPr>
            <p:nvPr/>
          </p:nvSpPr>
          <p:spPr bwMode="gray">
            <a:xfrm rot="20165358">
              <a:off x="3358287" y="809927"/>
              <a:ext cx="4603121" cy="5136214"/>
            </a:xfrm>
            <a:custGeom>
              <a:avLst/>
              <a:gdLst>
                <a:gd name="T0" fmla="*/ 932 w 2502"/>
                <a:gd name="T1" fmla="*/ 1290 h 2791"/>
                <a:gd name="T2" fmla="*/ 1141 w 2502"/>
                <a:gd name="T3" fmla="*/ 1107 h 2791"/>
                <a:gd name="T4" fmla="*/ 1142 w 2502"/>
                <a:gd name="T5" fmla="*/ 1106 h 2791"/>
                <a:gd name="T6" fmla="*/ 1143 w 2502"/>
                <a:gd name="T7" fmla="*/ 1104 h 2791"/>
                <a:gd name="T8" fmla="*/ 1198 w 2502"/>
                <a:gd name="T9" fmla="*/ 350 h 2791"/>
                <a:gd name="T10" fmla="*/ 351 w 2502"/>
                <a:gd name="T11" fmla="*/ 189 h 2791"/>
                <a:gd name="T12" fmla="*/ 190 w 2502"/>
                <a:gd name="T13" fmla="*/ 1036 h 2791"/>
                <a:gd name="T14" fmla="*/ 404 w 2502"/>
                <a:gd name="T15" fmla="*/ 1230 h 2791"/>
                <a:gd name="T16" fmla="*/ 621 w 2502"/>
                <a:gd name="T17" fmla="*/ 1331 h 2791"/>
                <a:gd name="T18" fmla="*/ 755 w 2502"/>
                <a:gd name="T19" fmla="*/ 1507 h 2791"/>
                <a:gd name="T20" fmla="*/ 671 w 2502"/>
                <a:gd name="T21" fmla="*/ 1712 h 2791"/>
                <a:gd name="T22" fmla="*/ 458 w 2502"/>
                <a:gd name="T23" fmla="*/ 1911 h 2791"/>
                <a:gd name="T24" fmla="*/ 397 w 2502"/>
                <a:gd name="T25" fmla="*/ 2367 h 2791"/>
                <a:gd name="T26" fmla="*/ 1059 w 2502"/>
                <a:gd name="T27" fmla="*/ 2700 h 2791"/>
                <a:gd name="T28" fmla="*/ 1282 w 2502"/>
                <a:gd name="T29" fmla="*/ 2555 h 2791"/>
                <a:gd name="T30" fmla="*/ 1282 w 2502"/>
                <a:gd name="T31" fmla="*/ 2556 h 2791"/>
                <a:gd name="T32" fmla="*/ 1465 w 2502"/>
                <a:gd name="T33" fmla="*/ 2177 h 2791"/>
                <a:gd name="T34" fmla="*/ 1577 w 2502"/>
                <a:gd name="T35" fmla="*/ 2082 h 2791"/>
                <a:gd name="T36" fmla="*/ 1714 w 2502"/>
                <a:gd name="T37" fmla="*/ 2117 h 2791"/>
                <a:gd name="T38" fmla="*/ 1861 w 2502"/>
                <a:gd name="T39" fmla="*/ 2242 h 2791"/>
                <a:gd name="T40" fmla="*/ 1861 w 2502"/>
                <a:gd name="T41" fmla="*/ 2242 h 2791"/>
                <a:gd name="T42" fmla="*/ 2173 w 2502"/>
                <a:gd name="T43" fmla="*/ 2291 h 2791"/>
                <a:gd name="T44" fmla="*/ 2446 w 2502"/>
                <a:gd name="T45" fmla="*/ 1814 h 2791"/>
                <a:gd name="T46" fmla="*/ 1969 w 2502"/>
                <a:gd name="T47" fmla="*/ 1541 h 2791"/>
                <a:gd name="T48" fmla="*/ 1708 w 2502"/>
                <a:gd name="T49" fmla="*/ 1777 h 2791"/>
                <a:gd name="T50" fmla="*/ 1661 w 2502"/>
                <a:gd name="T51" fmla="*/ 1924 h 2791"/>
                <a:gd name="T52" fmla="*/ 1562 w 2502"/>
                <a:gd name="T53" fmla="*/ 2024 h 2791"/>
                <a:gd name="T54" fmla="*/ 1425 w 2502"/>
                <a:gd name="T55" fmla="*/ 1989 h 2791"/>
                <a:gd name="T56" fmla="*/ 1117 w 2502"/>
                <a:gd name="T57" fmla="*/ 1728 h 2791"/>
                <a:gd name="T58" fmla="*/ 982 w 2502"/>
                <a:gd name="T59" fmla="*/ 1671 h 2791"/>
                <a:gd name="T60" fmla="*/ 848 w 2502"/>
                <a:gd name="T61" fmla="*/ 1495 h 2791"/>
                <a:gd name="T62" fmla="*/ 932 w 2502"/>
                <a:gd name="T63" fmla="*/ 1290 h 2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02" h="2791">
                  <a:moveTo>
                    <a:pt x="932" y="1290"/>
                  </a:moveTo>
                  <a:cubicBezTo>
                    <a:pt x="997" y="1236"/>
                    <a:pt x="1069" y="1187"/>
                    <a:pt x="1141" y="1107"/>
                  </a:cubicBezTo>
                  <a:cubicBezTo>
                    <a:pt x="1141" y="1107"/>
                    <a:pt x="1141" y="1107"/>
                    <a:pt x="1142" y="1106"/>
                  </a:cubicBezTo>
                  <a:cubicBezTo>
                    <a:pt x="1142" y="1106"/>
                    <a:pt x="1143" y="1105"/>
                    <a:pt x="1143" y="1104"/>
                  </a:cubicBezTo>
                  <a:cubicBezTo>
                    <a:pt x="1330" y="901"/>
                    <a:pt x="1360" y="589"/>
                    <a:pt x="1198" y="350"/>
                  </a:cubicBezTo>
                  <a:cubicBezTo>
                    <a:pt x="1008" y="72"/>
                    <a:pt x="629" y="0"/>
                    <a:pt x="351" y="189"/>
                  </a:cubicBezTo>
                  <a:cubicBezTo>
                    <a:pt x="72" y="378"/>
                    <a:pt x="0" y="757"/>
                    <a:pt x="190" y="1036"/>
                  </a:cubicBezTo>
                  <a:cubicBezTo>
                    <a:pt x="247" y="1120"/>
                    <a:pt x="321" y="1185"/>
                    <a:pt x="404" y="1230"/>
                  </a:cubicBezTo>
                  <a:cubicBezTo>
                    <a:pt x="482" y="1275"/>
                    <a:pt x="553" y="1301"/>
                    <a:pt x="621" y="1331"/>
                  </a:cubicBezTo>
                  <a:cubicBezTo>
                    <a:pt x="711" y="1373"/>
                    <a:pt x="747" y="1444"/>
                    <a:pt x="755" y="1507"/>
                  </a:cubicBezTo>
                  <a:cubicBezTo>
                    <a:pt x="764" y="1571"/>
                    <a:pt x="748" y="1648"/>
                    <a:pt x="671" y="1712"/>
                  </a:cubicBezTo>
                  <a:cubicBezTo>
                    <a:pt x="601" y="1770"/>
                    <a:pt x="524" y="1806"/>
                    <a:pt x="458" y="1911"/>
                  </a:cubicBezTo>
                  <a:cubicBezTo>
                    <a:pt x="372" y="2041"/>
                    <a:pt x="344" y="2208"/>
                    <a:pt x="397" y="2367"/>
                  </a:cubicBezTo>
                  <a:cubicBezTo>
                    <a:pt x="488" y="2642"/>
                    <a:pt x="784" y="2791"/>
                    <a:pt x="1059" y="2700"/>
                  </a:cubicBezTo>
                  <a:cubicBezTo>
                    <a:pt x="1148" y="2670"/>
                    <a:pt x="1223" y="2620"/>
                    <a:pt x="1282" y="2555"/>
                  </a:cubicBezTo>
                  <a:cubicBezTo>
                    <a:pt x="1282" y="2556"/>
                    <a:pt x="1282" y="2556"/>
                    <a:pt x="1282" y="2556"/>
                  </a:cubicBezTo>
                  <a:cubicBezTo>
                    <a:pt x="1415" y="2409"/>
                    <a:pt x="1448" y="2232"/>
                    <a:pt x="1465" y="2177"/>
                  </a:cubicBezTo>
                  <a:cubicBezTo>
                    <a:pt x="1483" y="2116"/>
                    <a:pt x="1538" y="2093"/>
                    <a:pt x="1577" y="2082"/>
                  </a:cubicBezTo>
                  <a:cubicBezTo>
                    <a:pt x="1617" y="2071"/>
                    <a:pt x="1667" y="2074"/>
                    <a:pt x="1714" y="2117"/>
                  </a:cubicBezTo>
                  <a:cubicBezTo>
                    <a:pt x="1757" y="2157"/>
                    <a:pt x="1796" y="2201"/>
                    <a:pt x="1861" y="2242"/>
                  </a:cubicBezTo>
                  <a:cubicBezTo>
                    <a:pt x="1861" y="2242"/>
                    <a:pt x="1861" y="2242"/>
                    <a:pt x="1861" y="2242"/>
                  </a:cubicBezTo>
                  <a:cubicBezTo>
                    <a:pt x="1950" y="2300"/>
                    <a:pt x="2062" y="2321"/>
                    <a:pt x="2173" y="2291"/>
                  </a:cubicBezTo>
                  <a:cubicBezTo>
                    <a:pt x="2380" y="2234"/>
                    <a:pt x="2502" y="2021"/>
                    <a:pt x="2446" y="1814"/>
                  </a:cubicBezTo>
                  <a:cubicBezTo>
                    <a:pt x="2389" y="1607"/>
                    <a:pt x="2176" y="1485"/>
                    <a:pt x="1969" y="1541"/>
                  </a:cubicBezTo>
                  <a:cubicBezTo>
                    <a:pt x="1844" y="1575"/>
                    <a:pt x="1751" y="1665"/>
                    <a:pt x="1708" y="1777"/>
                  </a:cubicBezTo>
                  <a:cubicBezTo>
                    <a:pt x="1686" y="1831"/>
                    <a:pt x="1675" y="1879"/>
                    <a:pt x="1661" y="1924"/>
                  </a:cubicBezTo>
                  <a:cubicBezTo>
                    <a:pt x="1643" y="1985"/>
                    <a:pt x="1601" y="2014"/>
                    <a:pt x="1562" y="2024"/>
                  </a:cubicBezTo>
                  <a:cubicBezTo>
                    <a:pt x="1522" y="2035"/>
                    <a:pt x="1470" y="2034"/>
                    <a:pt x="1425" y="1989"/>
                  </a:cubicBezTo>
                  <a:cubicBezTo>
                    <a:pt x="1338" y="1900"/>
                    <a:pt x="1265" y="1797"/>
                    <a:pt x="1117" y="1728"/>
                  </a:cubicBezTo>
                  <a:cubicBezTo>
                    <a:pt x="1072" y="1707"/>
                    <a:pt x="1026" y="1691"/>
                    <a:pt x="982" y="1671"/>
                  </a:cubicBezTo>
                  <a:cubicBezTo>
                    <a:pt x="892" y="1629"/>
                    <a:pt x="856" y="1558"/>
                    <a:pt x="848" y="1495"/>
                  </a:cubicBezTo>
                  <a:cubicBezTo>
                    <a:pt x="839" y="1431"/>
                    <a:pt x="855" y="1354"/>
                    <a:pt x="932" y="129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23" name="Gruppieren 22"/>
            <p:cNvGrpSpPr/>
            <p:nvPr/>
          </p:nvGrpSpPr>
          <p:grpSpPr bwMode="gray">
            <a:xfrm>
              <a:off x="3233673" y="1648930"/>
              <a:ext cx="4765091" cy="4154458"/>
              <a:chOff x="3233673" y="1648930"/>
              <a:chExt cx="4765091" cy="4154458"/>
            </a:xfrm>
          </p:grpSpPr>
          <p:sp>
            <p:nvSpPr>
              <p:cNvPr id="15" name="Ellipse 14"/>
              <p:cNvSpPr/>
              <p:nvPr/>
            </p:nvSpPr>
            <p:spPr bwMode="gray">
              <a:xfrm>
                <a:off x="3233673" y="1648930"/>
                <a:ext cx="1925404" cy="1925402"/>
              </a:xfrm>
              <a:prstGeom prst="ellipse">
                <a:avLst/>
              </a:prstGeom>
              <a:solidFill>
                <a:schemeClr val="accent6">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5400" dirty="0" smtClean="0">
                    <a:latin typeface="Bebas Neue" panose="020B0506020202020201" pitchFamily="34" charset="0"/>
                  </a:rPr>
                  <a:t>52%</a:t>
                </a:r>
                <a:endParaRPr lang="en-US" sz="5400" dirty="0">
                  <a:latin typeface="Bebas Neue" panose="020B0506020202020201" pitchFamily="34" charset="0"/>
                </a:endParaRPr>
              </a:p>
            </p:txBody>
          </p:sp>
          <p:sp>
            <p:nvSpPr>
              <p:cNvPr id="17" name="Ellipse 16"/>
              <p:cNvSpPr/>
              <p:nvPr/>
            </p:nvSpPr>
            <p:spPr bwMode="gray">
              <a:xfrm>
                <a:off x="4865520" y="4190472"/>
                <a:ext cx="1612918" cy="1612916"/>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5400" dirty="0" smtClean="0">
                    <a:latin typeface="Bebas Neue" panose="020B0506020202020201" pitchFamily="34" charset="0"/>
                  </a:rPr>
                  <a:t>23%</a:t>
                </a:r>
                <a:endParaRPr lang="en-US" sz="5400" dirty="0">
                  <a:latin typeface="Bebas Neue" panose="020B0506020202020201" pitchFamily="34" charset="0"/>
                </a:endParaRPr>
              </a:p>
            </p:txBody>
          </p:sp>
          <p:sp>
            <p:nvSpPr>
              <p:cNvPr id="19" name="Ellipse 18"/>
              <p:cNvSpPr/>
              <p:nvPr/>
            </p:nvSpPr>
            <p:spPr bwMode="gray">
              <a:xfrm>
                <a:off x="6856794" y="3071004"/>
                <a:ext cx="1141970" cy="1141970"/>
              </a:xfrm>
              <a:prstGeom prst="ellipse">
                <a:avLst/>
              </a:prstGeom>
              <a:solidFill>
                <a:schemeClr val="accent3">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3600" dirty="0" smtClean="0">
                    <a:latin typeface="Bebas Neue" panose="020B0506020202020201" pitchFamily="34" charset="0"/>
                  </a:rPr>
                  <a:t>12%</a:t>
                </a:r>
                <a:endParaRPr lang="en-US" sz="3600" dirty="0">
                  <a:latin typeface="Bebas Neue" panose="020B0506020202020201" pitchFamily="34" charset="0"/>
                </a:endParaRPr>
              </a:p>
            </p:txBody>
          </p:sp>
        </p:grpSp>
      </p:grpSp>
      <p:grpSp>
        <p:nvGrpSpPr>
          <p:cNvPr id="22" name="Gruppieren 21"/>
          <p:cNvGrpSpPr/>
          <p:nvPr/>
        </p:nvGrpSpPr>
        <p:grpSpPr bwMode="gray">
          <a:xfrm>
            <a:off x="7873011" y="4686379"/>
            <a:ext cx="1292752" cy="1292752"/>
            <a:chOff x="7411498" y="4686379"/>
            <a:chExt cx="1292752" cy="1292752"/>
          </a:xfrm>
        </p:grpSpPr>
        <p:sp>
          <p:nvSpPr>
            <p:cNvPr id="6" name="Oval 5"/>
            <p:cNvSpPr>
              <a:spLocks noChangeArrowheads="1"/>
            </p:cNvSpPr>
            <p:nvPr/>
          </p:nvSpPr>
          <p:spPr bwMode="gray">
            <a:xfrm>
              <a:off x="7411498" y="4686379"/>
              <a:ext cx="1292752" cy="12927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Ellipse 20"/>
            <p:cNvSpPr/>
            <p:nvPr/>
          </p:nvSpPr>
          <p:spPr bwMode="gray">
            <a:xfrm>
              <a:off x="7562229" y="4838467"/>
              <a:ext cx="988576" cy="988576"/>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pPr>
              <a:r>
                <a:rPr lang="en-US" sz="3600" dirty="0" smtClean="0">
                  <a:latin typeface="Bebas Neue" panose="020B0506020202020201" pitchFamily="34" charset="0"/>
                </a:rPr>
                <a:t>10%</a:t>
              </a:r>
              <a:endParaRPr lang="en-US" sz="3600" dirty="0">
                <a:latin typeface="Bebas Neue" panose="020B0506020202020201" pitchFamily="34" charset="0"/>
              </a:endParaRPr>
            </a:p>
          </p:txBody>
        </p:sp>
      </p:grpSp>
      <p:grpSp>
        <p:nvGrpSpPr>
          <p:cNvPr id="36" name="Gruppieren 35"/>
          <p:cNvGrpSpPr/>
          <p:nvPr/>
        </p:nvGrpSpPr>
        <p:grpSpPr bwMode="gray">
          <a:xfrm>
            <a:off x="8741877" y="3206260"/>
            <a:ext cx="2317189" cy="871458"/>
            <a:chOff x="8334780" y="3138603"/>
            <a:chExt cx="2317189" cy="871458"/>
          </a:xfrm>
        </p:grpSpPr>
        <p:cxnSp>
          <p:nvCxnSpPr>
            <p:cNvPr id="25" name="Gerade Verbindung 24"/>
            <p:cNvCxnSpPr/>
            <p:nvPr/>
          </p:nvCxnSpPr>
          <p:spPr bwMode="gray">
            <a:xfrm>
              <a:off x="8334780" y="3574332"/>
              <a:ext cx="406003"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26" name="Rechteck 25"/>
            <p:cNvSpPr/>
            <p:nvPr/>
          </p:nvSpPr>
          <p:spPr bwMode="gray">
            <a:xfrm>
              <a:off x="8740782" y="3138603"/>
              <a:ext cx="1911187"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grpSp>
      <p:grpSp>
        <p:nvGrpSpPr>
          <p:cNvPr id="35" name="Gruppieren 34"/>
          <p:cNvGrpSpPr/>
          <p:nvPr/>
        </p:nvGrpSpPr>
        <p:grpSpPr bwMode="gray">
          <a:xfrm>
            <a:off x="9283694" y="4897026"/>
            <a:ext cx="2193760" cy="871458"/>
            <a:chOff x="8796293" y="4897026"/>
            <a:chExt cx="2193760" cy="871458"/>
          </a:xfrm>
        </p:grpSpPr>
        <p:cxnSp>
          <p:nvCxnSpPr>
            <p:cNvPr id="30" name="Gerade Verbindung 29"/>
            <p:cNvCxnSpPr/>
            <p:nvPr/>
          </p:nvCxnSpPr>
          <p:spPr bwMode="gray">
            <a:xfrm>
              <a:off x="8796293" y="5332755"/>
              <a:ext cx="485304"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31" name="Rechteck 30"/>
            <p:cNvSpPr/>
            <p:nvPr/>
          </p:nvSpPr>
          <p:spPr bwMode="gray">
            <a:xfrm>
              <a:off x="9281597" y="4897026"/>
              <a:ext cx="170845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2400" dirty="0" smtClean="0">
                  <a:solidFill>
                    <a:schemeClr val="bg1"/>
                  </a:solidFill>
                  <a:latin typeface="Bebas Neue" panose="020B0506020202020201" pitchFamily="34" charset="0"/>
                </a:rPr>
                <a:t>Placeholder</a:t>
              </a:r>
              <a:endParaRPr lang="en-US" sz="2800" dirty="0">
                <a:solidFill>
                  <a:schemeClr val="bg1"/>
                </a:solidFill>
                <a:latin typeface="Bebas Neue" panose="020B0506020202020201" pitchFamily="34" charset="0"/>
              </a:endParaRPr>
            </a:p>
          </p:txBody>
        </p:sp>
      </p:grpSp>
      <p:grpSp>
        <p:nvGrpSpPr>
          <p:cNvPr id="44" name="Gruppieren 43"/>
          <p:cNvGrpSpPr/>
          <p:nvPr/>
        </p:nvGrpSpPr>
        <p:grpSpPr bwMode="gray">
          <a:xfrm>
            <a:off x="5710687" y="1521965"/>
            <a:ext cx="3726789" cy="871458"/>
            <a:chOff x="5710687" y="1521965"/>
            <a:chExt cx="3726789" cy="871458"/>
          </a:xfrm>
        </p:grpSpPr>
        <p:cxnSp>
          <p:nvCxnSpPr>
            <p:cNvPr id="32" name="Gerade Verbindung 31"/>
            <p:cNvCxnSpPr/>
            <p:nvPr/>
          </p:nvCxnSpPr>
          <p:spPr bwMode="gray">
            <a:xfrm>
              <a:off x="5710687" y="1957694"/>
              <a:ext cx="828136"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33" name="Rechteck 32"/>
            <p:cNvSpPr/>
            <p:nvPr/>
          </p:nvSpPr>
          <p:spPr bwMode="gray">
            <a:xfrm>
              <a:off x="6528659" y="1521965"/>
              <a:ext cx="2908817"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dirty="0" smtClean="0">
                  <a:solidFill>
                    <a:schemeClr val="bg1"/>
                  </a:solidFill>
                </a:rPr>
                <a:t>This text can be replaced </a:t>
              </a:r>
              <a:br>
                <a:rPr lang="en-US" dirty="0" smtClean="0">
                  <a:solidFill>
                    <a:schemeClr val="bg1"/>
                  </a:solidFill>
                </a:rPr>
              </a:br>
              <a:r>
                <a:rPr lang="en-US" dirty="0" smtClean="0">
                  <a:solidFill>
                    <a:schemeClr val="bg1"/>
                  </a:solidFill>
                </a:rPr>
                <a:t>with your own text. This is a placeholder text. </a:t>
              </a:r>
              <a:endParaRPr lang="en-US" dirty="0">
                <a:solidFill>
                  <a:schemeClr val="bg1"/>
                </a:solidFill>
              </a:endParaRPr>
            </a:p>
          </p:txBody>
        </p:sp>
      </p:grpSp>
      <p:sp>
        <p:nvSpPr>
          <p:cNvPr id="39" name="Freeform 7"/>
          <p:cNvSpPr>
            <a:spLocks/>
          </p:cNvSpPr>
          <p:nvPr/>
        </p:nvSpPr>
        <p:spPr bwMode="gray">
          <a:xfrm rot="5400000" flipH="1" flipV="1">
            <a:off x="7447137" y="1465347"/>
            <a:ext cx="1326957" cy="3619522"/>
          </a:xfrm>
          <a:custGeom>
            <a:avLst/>
            <a:gdLst>
              <a:gd name="T0" fmla="*/ 0 w 349"/>
              <a:gd name="T1" fmla="*/ 0 h 326"/>
              <a:gd name="T2" fmla="*/ 349 w 349"/>
              <a:gd name="T3" fmla="*/ 0 h 326"/>
              <a:gd name="T4" fmla="*/ 349 w 349"/>
              <a:gd name="T5" fmla="*/ 326 h 326"/>
            </a:gdLst>
            <a:ahLst/>
            <a:cxnLst>
              <a:cxn ang="0">
                <a:pos x="T0" y="T1"/>
              </a:cxn>
              <a:cxn ang="0">
                <a:pos x="T2" y="T3"/>
              </a:cxn>
              <a:cxn ang="0">
                <a:pos x="T4" y="T5"/>
              </a:cxn>
            </a:cxnLst>
            <a:rect l="0" t="0" r="r" b="b"/>
            <a:pathLst>
              <a:path w="349" h="326">
                <a:moveTo>
                  <a:pt x="0" y="0"/>
                </a:moveTo>
                <a:lnTo>
                  <a:pt x="349" y="0"/>
                </a:lnTo>
                <a:lnTo>
                  <a:pt x="349" y="326"/>
                </a:lnTo>
              </a:path>
            </a:pathLst>
          </a:cu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endParaRPr lang="en-US" dirty="0"/>
          </a:p>
        </p:txBody>
      </p:sp>
      <p:sp>
        <p:nvSpPr>
          <p:cNvPr id="43" name="Rechteck 42"/>
          <p:cNvSpPr/>
          <p:nvPr/>
        </p:nvSpPr>
        <p:spPr bwMode="gray">
          <a:xfrm>
            <a:off x="9925830" y="2175900"/>
            <a:ext cx="1732770"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2400" dirty="0" smtClean="0">
                <a:solidFill>
                  <a:schemeClr val="bg1"/>
                </a:solidFill>
                <a:latin typeface="Bebas Neue" panose="020B0506020202020201" pitchFamily="34" charset="0"/>
              </a:rPr>
              <a:t>Placeholder</a:t>
            </a:r>
            <a:endParaRPr lang="en-US" sz="2800" dirty="0">
              <a:solidFill>
                <a:schemeClr val="bg1"/>
              </a:solidFill>
              <a:latin typeface="Bebas Neue" panose="020B0506020202020201" pitchFamily="34" charset="0"/>
            </a:endParaRPr>
          </a:p>
        </p:txBody>
      </p:sp>
    </p:spTree>
    <p:extLst>
      <p:ext uri="{BB962C8B-B14F-4D97-AF65-F5344CB8AC3E}">
        <p14:creationId xmlns:p14="http://schemas.microsoft.com/office/powerpoint/2010/main" val="290167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hteck 22"/>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sp>
        <p:nvSpPr>
          <p:cNvPr id="25" name="Rechteck 24"/>
          <p:cNvSpPr/>
          <p:nvPr/>
        </p:nvSpPr>
        <p:spPr bwMode="gray">
          <a:xfrm>
            <a:off x="539750" y="1512000"/>
            <a:ext cx="2669399" cy="4293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26" name="Rechteck 25"/>
          <p:cNvSpPr/>
          <p:nvPr/>
        </p:nvSpPr>
        <p:spPr bwMode="gray">
          <a:xfrm>
            <a:off x="8979676" y="1512000"/>
            <a:ext cx="2669399" cy="42934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27" name="Rechteck 26"/>
          <p:cNvSpPr/>
          <p:nvPr/>
        </p:nvSpPr>
        <p:spPr bwMode="gray">
          <a:xfrm>
            <a:off x="6166368" y="1512000"/>
            <a:ext cx="2669399" cy="42934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a:t>
            </a:r>
            <a:r>
              <a:rPr lang="en-US" sz="2000" b="1" dirty="0" smtClean="0">
                <a:solidFill>
                  <a:schemeClr val="bg1"/>
                </a:solidFill>
                <a:latin typeface="Bebas Neue" panose="020B0506020202020201" pitchFamily="34" charset="0"/>
              </a:rPr>
              <a:t> </a:t>
            </a:r>
            <a:r>
              <a:rPr lang="en-US" sz="2000" dirty="0" smtClean="0">
                <a:solidFill>
                  <a:schemeClr val="bg1"/>
                </a:solidFill>
                <a:latin typeface="Bebas Neue" panose="020B0506020202020201" pitchFamily="34" charset="0"/>
              </a:rPr>
              <a:t>TEXT</a:t>
            </a:r>
          </a:p>
          <a:p>
            <a:pPr algn="ctr">
              <a:lnSpc>
                <a:spcPct val="90000"/>
              </a:lnSpc>
              <a:spcBef>
                <a:spcPts val="1000"/>
              </a:spcBef>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28" name="Rechteck 27"/>
          <p:cNvSpPr/>
          <p:nvPr/>
        </p:nvSpPr>
        <p:spPr bwMode="gray">
          <a:xfrm>
            <a:off x="3353059" y="1512000"/>
            <a:ext cx="2669399" cy="429348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29" name="METRO ICON - world 1"/>
          <p:cNvSpPr>
            <a:spLocks noChangeAspect="1" noEditPoints="1"/>
          </p:cNvSpPr>
          <p:nvPr/>
        </p:nvSpPr>
        <p:spPr bwMode="gray">
          <a:xfrm>
            <a:off x="1526612" y="2870352"/>
            <a:ext cx="695674" cy="695674"/>
          </a:xfrm>
          <a:custGeom>
            <a:avLst/>
            <a:gdLst>
              <a:gd name="T0" fmla="*/ 232 w 272"/>
              <a:gd name="T1" fmla="*/ 40 h 272"/>
              <a:gd name="T2" fmla="*/ 272 w 272"/>
              <a:gd name="T3" fmla="*/ 136 h 272"/>
              <a:gd name="T4" fmla="*/ 232 w 272"/>
              <a:gd name="T5" fmla="*/ 233 h 272"/>
              <a:gd name="T6" fmla="*/ 136 w 272"/>
              <a:gd name="T7" fmla="*/ 272 h 272"/>
              <a:gd name="T8" fmla="*/ 39 w 272"/>
              <a:gd name="T9" fmla="*/ 233 h 272"/>
              <a:gd name="T10" fmla="*/ 0 w 272"/>
              <a:gd name="T11" fmla="*/ 136 h 272"/>
              <a:gd name="T12" fmla="*/ 39 w 272"/>
              <a:gd name="T13" fmla="*/ 40 h 272"/>
              <a:gd name="T14" fmla="*/ 136 w 272"/>
              <a:gd name="T15" fmla="*/ 0 h 272"/>
              <a:gd name="T16" fmla="*/ 232 w 272"/>
              <a:gd name="T17" fmla="*/ 40 h 272"/>
              <a:gd name="T18" fmla="*/ 220 w 272"/>
              <a:gd name="T19" fmla="*/ 221 h 272"/>
              <a:gd name="T20" fmla="*/ 252 w 272"/>
              <a:gd name="T21" fmla="*/ 160 h 272"/>
              <a:gd name="T22" fmla="*/ 243 w 272"/>
              <a:gd name="T23" fmla="*/ 156 h 272"/>
              <a:gd name="T24" fmla="*/ 212 w 272"/>
              <a:gd name="T25" fmla="*/ 142 h 272"/>
              <a:gd name="T26" fmla="*/ 179 w 272"/>
              <a:gd name="T27" fmla="*/ 153 h 272"/>
              <a:gd name="T28" fmla="*/ 201 w 272"/>
              <a:gd name="T29" fmla="*/ 162 h 272"/>
              <a:gd name="T30" fmla="*/ 169 w 272"/>
              <a:gd name="T31" fmla="*/ 238 h 272"/>
              <a:gd name="T32" fmla="*/ 129 w 272"/>
              <a:gd name="T33" fmla="*/ 234 h 272"/>
              <a:gd name="T34" fmla="*/ 108 w 272"/>
              <a:gd name="T35" fmla="*/ 172 h 272"/>
              <a:gd name="T36" fmla="*/ 63 w 272"/>
              <a:gd name="T37" fmla="*/ 147 h 272"/>
              <a:gd name="T38" fmla="*/ 85 w 272"/>
              <a:gd name="T39" fmla="*/ 104 h 272"/>
              <a:gd name="T40" fmla="*/ 142 w 272"/>
              <a:gd name="T41" fmla="*/ 123 h 272"/>
              <a:gd name="T42" fmla="*/ 171 w 272"/>
              <a:gd name="T43" fmla="*/ 104 h 272"/>
              <a:gd name="T44" fmla="*/ 170 w 272"/>
              <a:gd name="T45" fmla="*/ 85 h 272"/>
              <a:gd name="T46" fmla="*/ 157 w 272"/>
              <a:gd name="T47" fmla="*/ 106 h 272"/>
              <a:gd name="T48" fmla="*/ 112 w 272"/>
              <a:gd name="T49" fmla="*/ 86 h 272"/>
              <a:gd name="T50" fmla="*/ 100 w 272"/>
              <a:gd name="T51" fmla="*/ 88 h 272"/>
              <a:gd name="T52" fmla="*/ 99 w 272"/>
              <a:gd name="T53" fmla="*/ 76 h 272"/>
              <a:gd name="T54" fmla="*/ 118 w 272"/>
              <a:gd name="T55" fmla="*/ 65 h 272"/>
              <a:gd name="T56" fmla="*/ 147 w 272"/>
              <a:gd name="T57" fmla="*/ 65 h 272"/>
              <a:gd name="T58" fmla="*/ 135 w 272"/>
              <a:gd name="T59" fmla="*/ 56 h 272"/>
              <a:gd name="T60" fmla="*/ 157 w 272"/>
              <a:gd name="T61" fmla="*/ 32 h 272"/>
              <a:gd name="T62" fmla="*/ 168 w 272"/>
              <a:gd name="T63" fmla="*/ 30 h 272"/>
              <a:gd name="T64" fmla="*/ 187 w 272"/>
              <a:gd name="T65" fmla="*/ 29 h 272"/>
              <a:gd name="T66" fmla="*/ 136 w 272"/>
              <a:gd name="T67" fmla="*/ 17 h 272"/>
              <a:gd name="T68" fmla="*/ 65 w 272"/>
              <a:gd name="T69" fmla="*/ 41 h 272"/>
              <a:gd name="T70" fmla="*/ 68 w 272"/>
              <a:gd name="T71" fmla="*/ 51 h 272"/>
              <a:gd name="T72" fmla="*/ 32 w 272"/>
              <a:gd name="T73" fmla="*/ 77 h 272"/>
              <a:gd name="T74" fmla="*/ 18 w 272"/>
              <a:gd name="T75" fmla="*/ 120 h 272"/>
              <a:gd name="T76" fmla="*/ 30 w 272"/>
              <a:gd name="T77" fmla="*/ 134 h 272"/>
              <a:gd name="T78" fmla="*/ 18 w 272"/>
              <a:gd name="T79" fmla="*/ 156 h 272"/>
              <a:gd name="T80" fmla="*/ 51 w 272"/>
              <a:gd name="T81" fmla="*/ 221 h 272"/>
              <a:gd name="T82" fmla="*/ 136 w 272"/>
              <a:gd name="T83" fmla="*/ 255 h 272"/>
              <a:gd name="T84" fmla="*/ 220 w 272"/>
              <a:gd name="T85" fmla="*/ 22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2" h="272">
                <a:moveTo>
                  <a:pt x="232" y="40"/>
                </a:moveTo>
                <a:cubicBezTo>
                  <a:pt x="257" y="66"/>
                  <a:pt x="272" y="100"/>
                  <a:pt x="272" y="136"/>
                </a:cubicBezTo>
                <a:cubicBezTo>
                  <a:pt x="272" y="173"/>
                  <a:pt x="257" y="207"/>
                  <a:pt x="232" y="233"/>
                </a:cubicBezTo>
                <a:cubicBezTo>
                  <a:pt x="206" y="258"/>
                  <a:pt x="172" y="272"/>
                  <a:pt x="136" y="272"/>
                </a:cubicBezTo>
                <a:cubicBezTo>
                  <a:pt x="99" y="272"/>
                  <a:pt x="65" y="258"/>
                  <a:pt x="39" y="233"/>
                </a:cubicBezTo>
                <a:cubicBezTo>
                  <a:pt x="14" y="207"/>
                  <a:pt x="0" y="173"/>
                  <a:pt x="0" y="136"/>
                </a:cubicBezTo>
                <a:cubicBezTo>
                  <a:pt x="0" y="100"/>
                  <a:pt x="14" y="66"/>
                  <a:pt x="39" y="40"/>
                </a:cubicBezTo>
                <a:cubicBezTo>
                  <a:pt x="65" y="15"/>
                  <a:pt x="99" y="0"/>
                  <a:pt x="136" y="0"/>
                </a:cubicBezTo>
                <a:cubicBezTo>
                  <a:pt x="172" y="0"/>
                  <a:pt x="206" y="15"/>
                  <a:pt x="232" y="40"/>
                </a:cubicBezTo>
                <a:close/>
                <a:moveTo>
                  <a:pt x="220" y="221"/>
                </a:moveTo>
                <a:cubicBezTo>
                  <a:pt x="236" y="204"/>
                  <a:pt x="248" y="183"/>
                  <a:pt x="252" y="160"/>
                </a:cubicBezTo>
                <a:cubicBezTo>
                  <a:pt x="249" y="166"/>
                  <a:pt x="245" y="167"/>
                  <a:pt x="243" y="156"/>
                </a:cubicBezTo>
                <a:cubicBezTo>
                  <a:pt x="241" y="136"/>
                  <a:pt x="223" y="149"/>
                  <a:pt x="212" y="142"/>
                </a:cubicBezTo>
                <a:cubicBezTo>
                  <a:pt x="200" y="150"/>
                  <a:pt x="174" y="127"/>
                  <a:pt x="179" y="153"/>
                </a:cubicBezTo>
                <a:cubicBezTo>
                  <a:pt x="185" y="165"/>
                  <a:pt x="216" y="137"/>
                  <a:pt x="201" y="162"/>
                </a:cubicBezTo>
                <a:cubicBezTo>
                  <a:pt x="191" y="179"/>
                  <a:pt x="165" y="218"/>
                  <a:pt x="169" y="238"/>
                </a:cubicBezTo>
                <a:cubicBezTo>
                  <a:pt x="169" y="267"/>
                  <a:pt x="139" y="244"/>
                  <a:pt x="129" y="234"/>
                </a:cubicBezTo>
                <a:cubicBezTo>
                  <a:pt x="122" y="215"/>
                  <a:pt x="126" y="181"/>
                  <a:pt x="108" y="172"/>
                </a:cubicBezTo>
                <a:cubicBezTo>
                  <a:pt x="88" y="171"/>
                  <a:pt x="71" y="169"/>
                  <a:pt x="63" y="147"/>
                </a:cubicBezTo>
                <a:cubicBezTo>
                  <a:pt x="59" y="131"/>
                  <a:pt x="68" y="107"/>
                  <a:pt x="85" y="104"/>
                </a:cubicBezTo>
                <a:cubicBezTo>
                  <a:pt x="110" y="88"/>
                  <a:pt x="119" y="122"/>
                  <a:pt x="142" y="123"/>
                </a:cubicBezTo>
                <a:cubicBezTo>
                  <a:pt x="150" y="115"/>
                  <a:pt x="169" y="113"/>
                  <a:pt x="171" y="104"/>
                </a:cubicBezTo>
                <a:cubicBezTo>
                  <a:pt x="156" y="101"/>
                  <a:pt x="191" y="91"/>
                  <a:pt x="170" y="85"/>
                </a:cubicBezTo>
                <a:cubicBezTo>
                  <a:pt x="158" y="87"/>
                  <a:pt x="151" y="97"/>
                  <a:pt x="157" y="106"/>
                </a:cubicBezTo>
                <a:cubicBezTo>
                  <a:pt x="134" y="112"/>
                  <a:pt x="134" y="74"/>
                  <a:pt x="112" y="86"/>
                </a:cubicBezTo>
                <a:cubicBezTo>
                  <a:pt x="112" y="105"/>
                  <a:pt x="77" y="92"/>
                  <a:pt x="100" y="88"/>
                </a:cubicBezTo>
                <a:cubicBezTo>
                  <a:pt x="108" y="85"/>
                  <a:pt x="87" y="75"/>
                  <a:pt x="99" y="76"/>
                </a:cubicBezTo>
                <a:cubicBezTo>
                  <a:pt x="104" y="76"/>
                  <a:pt x="123" y="69"/>
                  <a:pt x="118" y="65"/>
                </a:cubicBezTo>
                <a:cubicBezTo>
                  <a:pt x="128" y="59"/>
                  <a:pt x="137" y="81"/>
                  <a:pt x="147" y="65"/>
                </a:cubicBezTo>
                <a:cubicBezTo>
                  <a:pt x="155" y="52"/>
                  <a:pt x="144" y="50"/>
                  <a:pt x="135" y="56"/>
                </a:cubicBezTo>
                <a:cubicBezTo>
                  <a:pt x="130" y="50"/>
                  <a:pt x="144" y="38"/>
                  <a:pt x="157" y="32"/>
                </a:cubicBezTo>
                <a:cubicBezTo>
                  <a:pt x="161" y="31"/>
                  <a:pt x="165" y="30"/>
                  <a:pt x="168" y="30"/>
                </a:cubicBezTo>
                <a:cubicBezTo>
                  <a:pt x="174" y="37"/>
                  <a:pt x="186" y="39"/>
                  <a:pt x="187" y="29"/>
                </a:cubicBezTo>
                <a:cubicBezTo>
                  <a:pt x="171" y="21"/>
                  <a:pt x="154" y="17"/>
                  <a:pt x="136" y="17"/>
                </a:cubicBezTo>
                <a:cubicBezTo>
                  <a:pt x="110" y="17"/>
                  <a:pt x="85" y="26"/>
                  <a:pt x="65" y="41"/>
                </a:cubicBezTo>
                <a:cubicBezTo>
                  <a:pt x="70" y="43"/>
                  <a:pt x="73" y="47"/>
                  <a:pt x="68" y="51"/>
                </a:cubicBezTo>
                <a:cubicBezTo>
                  <a:pt x="64" y="63"/>
                  <a:pt x="47" y="79"/>
                  <a:pt x="32" y="77"/>
                </a:cubicBezTo>
                <a:cubicBezTo>
                  <a:pt x="25" y="90"/>
                  <a:pt x="20" y="104"/>
                  <a:pt x="18" y="120"/>
                </a:cubicBezTo>
                <a:cubicBezTo>
                  <a:pt x="30" y="124"/>
                  <a:pt x="33" y="132"/>
                  <a:pt x="30" y="134"/>
                </a:cubicBezTo>
                <a:cubicBezTo>
                  <a:pt x="24" y="140"/>
                  <a:pt x="20" y="147"/>
                  <a:pt x="18" y="156"/>
                </a:cubicBezTo>
                <a:cubicBezTo>
                  <a:pt x="22" y="180"/>
                  <a:pt x="34" y="203"/>
                  <a:pt x="51" y="221"/>
                </a:cubicBezTo>
                <a:cubicBezTo>
                  <a:pt x="74" y="243"/>
                  <a:pt x="104" y="255"/>
                  <a:pt x="136" y="255"/>
                </a:cubicBezTo>
                <a:cubicBezTo>
                  <a:pt x="167" y="255"/>
                  <a:pt x="197" y="243"/>
                  <a:pt x="220" y="221"/>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30" name="METRO ICON - gear wheel 2"/>
          <p:cNvGrpSpPr>
            <a:grpSpLocks noChangeAspect="1"/>
          </p:cNvGrpSpPr>
          <p:nvPr/>
        </p:nvGrpSpPr>
        <p:grpSpPr bwMode="gray">
          <a:xfrm>
            <a:off x="4350028" y="2897882"/>
            <a:ext cx="675459" cy="640615"/>
            <a:chOff x="7060957" y="4378201"/>
            <a:chExt cx="572246" cy="542726"/>
          </a:xfrm>
          <a:solidFill>
            <a:schemeClr val="bg1"/>
          </a:solidFill>
        </p:grpSpPr>
        <p:sp>
          <p:nvSpPr>
            <p:cNvPr id="31" name="Freeform 33"/>
            <p:cNvSpPr>
              <a:spLocks noEditPoints="1"/>
            </p:cNvSpPr>
            <p:nvPr/>
          </p:nvSpPr>
          <p:spPr bwMode="gray">
            <a:xfrm rot="20298125">
              <a:off x="7224323" y="4505591"/>
              <a:ext cx="408880" cy="415336"/>
            </a:xfrm>
            <a:custGeom>
              <a:avLst/>
              <a:gdLst>
                <a:gd name="T0" fmla="*/ 51 w 266"/>
                <a:gd name="T1" fmla="*/ 26 h 270"/>
                <a:gd name="T2" fmla="*/ 69 w 266"/>
                <a:gd name="T3" fmla="*/ 35 h 270"/>
                <a:gd name="T4" fmla="*/ 108 w 266"/>
                <a:gd name="T5" fmla="*/ 18 h 270"/>
                <a:gd name="T6" fmla="*/ 113 w 266"/>
                <a:gd name="T7" fmla="*/ 3 h 270"/>
                <a:gd name="T8" fmla="*/ 118 w 266"/>
                <a:gd name="T9" fmla="*/ 0 h 270"/>
                <a:gd name="T10" fmla="*/ 147 w 266"/>
                <a:gd name="T11" fmla="*/ 0 h 270"/>
                <a:gd name="T12" fmla="*/ 152 w 266"/>
                <a:gd name="T13" fmla="*/ 4 h 270"/>
                <a:gd name="T14" fmla="*/ 158 w 266"/>
                <a:gd name="T15" fmla="*/ 21 h 270"/>
                <a:gd name="T16" fmla="*/ 194 w 266"/>
                <a:gd name="T17" fmla="*/ 36 h 270"/>
                <a:gd name="T18" fmla="*/ 210 w 266"/>
                <a:gd name="T19" fmla="*/ 28 h 270"/>
                <a:gd name="T20" fmla="*/ 217 w 266"/>
                <a:gd name="T21" fmla="*/ 29 h 270"/>
                <a:gd name="T22" fmla="*/ 237 w 266"/>
                <a:gd name="T23" fmla="*/ 50 h 270"/>
                <a:gd name="T24" fmla="*/ 238 w 266"/>
                <a:gd name="T25" fmla="*/ 55 h 270"/>
                <a:gd name="T26" fmla="*/ 231 w 266"/>
                <a:gd name="T27" fmla="*/ 70 h 270"/>
                <a:gd name="T28" fmla="*/ 247 w 266"/>
                <a:gd name="T29" fmla="*/ 110 h 270"/>
                <a:gd name="T30" fmla="*/ 262 w 266"/>
                <a:gd name="T31" fmla="*/ 115 h 270"/>
                <a:gd name="T32" fmla="*/ 266 w 266"/>
                <a:gd name="T33" fmla="*/ 121 h 270"/>
                <a:gd name="T34" fmla="*/ 266 w 266"/>
                <a:gd name="T35" fmla="*/ 148 h 270"/>
                <a:gd name="T36" fmla="*/ 261 w 266"/>
                <a:gd name="T37" fmla="*/ 155 h 270"/>
                <a:gd name="T38" fmla="*/ 244 w 266"/>
                <a:gd name="T39" fmla="*/ 161 h 270"/>
                <a:gd name="T40" fmla="*/ 230 w 266"/>
                <a:gd name="T41" fmla="*/ 196 h 270"/>
                <a:gd name="T42" fmla="*/ 239 w 266"/>
                <a:gd name="T43" fmla="*/ 217 h 270"/>
                <a:gd name="T44" fmla="*/ 216 w 266"/>
                <a:gd name="T45" fmla="*/ 241 h 270"/>
                <a:gd name="T46" fmla="*/ 211 w 266"/>
                <a:gd name="T47" fmla="*/ 241 h 270"/>
                <a:gd name="T48" fmla="*/ 195 w 266"/>
                <a:gd name="T49" fmla="*/ 234 h 270"/>
                <a:gd name="T50" fmla="*/ 158 w 266"/>
                <a:gd name="T51" fmla="*/ 249 h 270"/>
                <a:gd name="T52" fmla="*/ 152 w 266"/>
                <a:gd name="T53" fmla="*/ 266 h 270"/>
                <a:gd name="T54" fmla="*/ 147 w 266"/>
                <a:gd name="T55" fmla="*/ 269 h 270"/>
                <a:gd name="T56" fmla="*/ 118 w 266"/>
                <a:gd name="T57" fmla="*/ 269 h 270"/>
                <a:gd name="T58" fmla="*/ 114 w 266"/>
                <a:gd name="T59" fmla="*/ 266 h 270"/>
                <a:gd name="T60" fmla="*/ 108 w 266"/>
                <a:gd name="T61" fmla="*/ 251 h 270"/>
                <a:gd name="T62" fmla="*/ 70 w 266"/>
                <a:gd name="T63" fmla="*/ 234 h 270"/>
                <a:gd name="T64" fmla="*/ 54 w 266"/>
                <a:gd name="T65" fmla="*/ 241 h 270"/>
                <a:gd name="T66" fmla="*/ 49 w 266"/>
                <a:gd name="T67" fmla="*/ 241 h 270"/>
                <a:gd name="T68" fmla="*/ 28 w 266"/>
                <a:gd name="T69" fmla="*/ 220 h 270"/>
                <a:gd name="T70" fmla="*/ 28 w 266"/>
                <a:gd name="T71" fmla="*/ 214 h 270"/>
                <a:gd name="T72" fmla="*/ 36 w 266"/>
                <a:gd name="T73" fmla="*/ 196 h 270"/>
                <a:gd name="T74" fmla="*/ 22 w 266"/>
                <a:gd name="T75" fmla="*/ 161 h 270"/>
                <a:gd name="T76" fmla="*/ 3 w 266"/>
                <a:gd name="T77" fmla="*/ 154 h 270"/>
                <a:gd name="T78" fmla="*/ 0 w 266"/>
                <a:gd name="T79" fmla="*/ 149 h 270"/>
                <a:gd name="T80" fmla="*/ 0 w 266"/>
                <a:gd name="T81" fmla="*/ 120 h 270"/>
                <a:gd name="T82" fmla="*/ 3 w 266"/>
                <a:gd name="T83" fmla="*/ 115 h 270"/>
                <a:gd name="T84" fmla="*/ 19 w 266"/>
                <a:gd name="T85" fmla="*/ 109 h 270"/>
                <a:gd name="T86" fmla="*/ 34 w 266"/>
                <a:gd name="T87" fmla="*/ 70 h 270"/>
                <a:gd name="T88" fmla="*/ 28 w 266"/>
                <a:gd name="T89" fmla="*/ 55 h 270"/>
                <a:gd name="T90" fmla="*/ 28 w 266"/>
                <a:gd name="T91" fmla="*/ 50 h 270"/>
                <a:gd name="T92" fmla="*/ 51 w 266"/>
                <a:gd name="T93" fmla="*/ 26 h 270"/>
                <a:gd name="T94" fmla="*/ 181 w 266"/>
                <a:gd name="T95" fmla="*/ 135 h 270"/>
                <a:gd name="T96" fmla="*/ 133 w 266"/>
                <a:gd name="T97" fmla="*/ 85 h 270"/>
                <a:gd name="T98" fmla="*/ 84 w 266"/>
                <a:gd name="T99" fmla="*/ 135 h 270"/>
                <a:gd name="T100" fmla="*/ 133 w 266"/>
                <a:gd name="T101" fmla="*/ 184 h 270"/>
                <a:gd name="T102" fmla="*/ 181 w 266"/>
                <a:gd name="T103" fmla="*/ 13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6" h="270">
                  <a:moveTo>
                    <a:pt x="51" y="26"/>
                  </a:moveTo>
                  <a:cubicBezTo>
                    <a:pt x="57" y="29"/>
                    <a:pt x="63" y="32"/>
                    <a:pt x="69" y="35"/>
                  </a:cubicBezTo>
                  <a:cubicBezTo>
                    <a:pt x="86" y="43"/>
                    <a:pt x="102" y="36"/>
                    <a:pt x="108" y="18"/>
                  </a:cubicBezTo>
                  <a:cubicBezTo>
                    <a:pt x="110" y="13"/>
                    <a:pt x="112" y="8"/>
                    <a:pt x="113" y="3"/>
                  </a:cubicBezTo>
                  <a:cubicBezTo>
                    <a:pt x="114" y="1"/>
                    <a:pt x="116" y="0"/>
                    <a:pt x="118" y="0"/>
                  </a:cubicBezTo>
                  <a:cubicBezTo>
                    <a:pt x="128" y="0"/>
                    <a:pt x="137" y="0"/>
                    <a:pt x="147" y="0"/>
                  </a:cubicBezTo>
                  <a:cubicBezTo>
                    <a:pt x="150" y="0"/>
                    <a:pt x="151" y="1"/>
                    <a:pt x="152" y="4"/>
                  </a:cubicBezTo>
                  <a:cubicBezTo>
                    <a:pt x="154" y="10"/>
                    <a:pt x="156" y="16"/>
                    <a:pt x="158" y="21"/>
                  </a:cubicBezTo>
                  <a:cubicBezTo>
                    <a:pt x="165" y="35"/>
                    <a:pt x="179" y="42"/>
                    <a:pt x="194" y="36"/>
                  </a:cubicBezTo>
                  <a:cubicBezTo>
                    <a:pt x="199" y="34"/>
                    <a:pt x="205" y="31"/>
                    <a:pt x="210" y="28"/>
                  </a:cubicBezTo>
                  <a:cubicBezTo>
                    <a:pt x="213" y="27"/>
                    <a:pt x="214" y="27"/>
                    <a:pt x="217" y="29"/>
                  </a:cubicBezTo>
                  <a:cubicBezTo>
                    <a:pt x="223" y="36"/>
                    <a:pt x="230" y="43"/>
                    <a:pt x="237" y="50"/>
                  </a:cubicBezTo>
                  <a:cubicBezTo>
                    <a:pt x="239" y="52"/>
                    <a:pt x="239" y="53"/>
                    <a:pt x="238" y="55"/>
                  </a:cubicBezTo>
                  <a:cubicBezTo>
                    <a:pt x="236" y="60"/>
                    <a:pt x="233" y="65"/>
                    <a:pt x="231" y="70"/>
                  </a:cubicBezTo>
                  <a:cubicBezTo>
                    <a:pt x="223" y="87"/>
                    <a:pt x="230" y="103"/>
                    <a:pt x="247" y="110"/>
                  </a:cubicBezTo>
                  <a:cubicBezTo>
                    <a:pt x="252" y="112"/>
                    <a:pt x="257" y="114"/>
                    <a:pt x="262" y="115"/>
                  </a:cubicBezTo>
                  <a:cubicBezTo>
                    <a:pt x="265" y="116"/>
                    <a:pt x="266" y="118"/>
                    <a:pt x="266" y="121"/>
                  </a:cubicBezTo>
                  <a:cubicBezTo>
                    <a:pt x="265" y="130"/>
                    <a:pt x="265" y="139"/>
                    <a:pt x="266" y="148"/>
                  </a:cubicBezTo>
                  <a:cubicBezTo>
                    <a:pt x="266" y="152"/>
                    <a:pt x="264" y="154"/>
                    <a:pt x="261" y="155"/>
                  </a:cubicBezTo>
                  <a:cubicBezTo>
                    <a:pt x="255" y="156"/>
                    <a:pt x="250" y="158"/>
                    <a:pt x="244" y="161"/>
                  </a:cubicBezTo>
                  <a:cubicBezTo>
                    <a:pt x="231" y="167"/>
                    <a:pt x="224" y="182"/>
                    <a:pt x="230" y="196"/>
                  </a:cubicBezTo>
                  <a:cubicBezTo>
                    <a:pt x="232" y="203"/>
                    <a:pt x="236" y="210"/>
                    <a:pt x="239" y="217"/>
                  </a:cubicBezTo>
                  <a:cubicBezTo>
                    <a:pt x="231" y="225"/>
                    <a:pt x="224" y="233"/>
                    <a:pt x="216" y="241"/>
                  </a:cubicBezTo>
                  <a:cubicBezTo>
                    <a:pt x="215" y="242"/>
                    <a:pt x="212" y="242"/>
                    <a:pt x="211" y="241"/>
                  </a:cubicBezTo>
                  <a:cubicBezTo>
                    <a:pt x="206" y="239"/>
                    <a:pt x="200" y="236"/>
                    <a:pt x="195" y="234"/>
                  </a:cubicBezTo>
                  <a:cubicBezTo>
                    <a:pt x="180" y="228"/>
                    <a:pt x="165" y="234"/>
                    <a:pt x="158" y="249"/>
                  </a:cubicBezTo>
                  <a:cubicBezTo>
                    <a:pt x="156" y="254"/>
                    <a:pt x="154" y="261"/>
                    <a:pt x="152" y="266"/>
                  </a:cubicBezTo>
                  <a:cubicBezTo>
                    <a:pt x="151" y="268"/>
                    <a:pt x="149" y="269"/>
                    <a:pt x="147" y="269"/>
                  </a:cubicBezTo>
                  <a:cubicBezTo>
                    <a:pt x="137" y="270"/>
                    <a:pt x="128" y="270"/>
                    <a:pt x="118" y="269"/>
                  </a:cubicBezTo>
                  <a:cubicBezTo>
                    <a:pt x="116" y="269"/>
                    <a:pt x="114" y="268"/>
                    <a:pt x="114" y="266"/>
                  </a:cubicBezTo>
                  <a:cubicBezTo>
                    <a:pt x="112" y="261"/>
                    <a:pt x="110" y="256"/>
                    <a:pt x="108" y="251"/>
                  </a:cubicBezTo>
                  <a:cubicBezTo>
                    <a:pt x="102" y="234"/>
                    <a:pt x="86" y="227"/>
                    <a:pt x="70" y="234"/>
                  </a:cubicBezTo>
                  <a:cubicBezTo>
                    <a:pt x="65" y="236"/>
                    <a:pt x="59" y="239"/>
                    <a:pt x="54" y="241"/>
                  </a:cubicBezTo>
                  <a:cubicBezTo>
                    <a:pt x="53" y="242"/>
                    <a:pt x="50" y="242"/>
                    <a:pt x="49" y="241"/>
                  </a:cubicBezTo>
                  <a:cubicBezTo>
                    <a:pt x="42" y="234"/>
                    <a:pt x="35" y="227"/>
                    <a:pt x="28" y="220"/>
                  </a:cubicBezTo>
                  <a:cubicBezTo>
                    <a:pt x="26" y="218"/>
                    <a:pt x="26" y="216"/>
                    <a:pt x="28" y="214"/>
                  </a:cubicBezTo>
                  <a:cubicBezTo>
                    <a:pt x="30" y="208"/>
                    <a:pt x="33" y="202"/>
                    <a:pt x="36" y="196"/>
                  </a:cubicBezTo>
                  <a:cubicBezTo>
                    <a:pt x="41" y="182"/>
                    <a:pt x="35" y="167"/>
                    <a:pt x="22" y="161"/>
                  </a:cubicBezTo>
                  <a:cubicBezTo>
                    <a:pt x="16" y="158"/>
                    <a:pt x="9" y="156"/>
                    <a:pt x="3" y="154"/>
                  </a:cubicBezTo>
                  <a:cubicBezTo>
                    <a:pt x="1" y="153"/>
                    <a:pt x="0" y="152"/>
                    <a:pt x="0" y="149"/>
                  </a:cubicBezTo>
                  <a:cubicBezTo>
                    <a:pt x="0" y="139"/>
                    <a:pt x="0" y="130"/>
                    <a:pt x="0" y="120"/>
                  </a:cubicBezTo>
                  <a:cubicBezTo>
                    <a:pt x="0" y="117"/>
                    <a:pt x="0" y="116"/>
                    <a:pt x="3" y="115"/>
                  </a:cubicBezTo>
                  <a:cubicBezTo>
                    <a:pt x="8" y="113"/>
                    <a:pt x="14" y="112"/>
                    <a:pt x="19" y="109"/>
                  </a:cubicBezTo>
                  <a:cubicBezTo>
                    <a:pt x="35" y="103"/>
                    <a:pt x="42" y="86"/>
                    <a:pt x="34" y="70"/>
                  </a:cubicBezTo>
                  <a:cubicBezTo>
                    <a:pt x="32" y="65"/>
                    <a:pt x="30" y="60"/>
                    <a:pt x="28" y="55"/>
                  </a:cubicBezTo>
                  <a:cubicBezTo>
                    <a:pt x="27" y="54"/>
                    <a:pt x="27" y="51"/>
                    <a:pt x="28" y="50"/>
                  </a:cubicBezTo>
                  <a:cubicBezTo>
                    <a:pt x="36" y="42"/>
                    <a:pt x="43" y="34"/>
                    <a:pt x="51" y="26"/>
                  </a:cubicBezTo>
                  <a:close/>
                  <a:moveTo>
                    <a:pt x="181" y="135"/>
                  </a:moveTo>
                  <a:cubicBezTo>
                    <a:pt x="181" y="107"/>
                    <a:pt x="160" y="85"/>
                    <a:pt x="133" y="85"/>
                  </a:cubicBezTo>
                  <a:cubicBezTo>
                    <a:pt x="106" y="85"/>
                    <a:pt x="84" y="107"/>
                    <a:pt x="84" y="135"/>
                  </a:cubicBezTo>
                  <a:cubicBezTo>
                    <a:pt x="84" y="162"/>
                    <a:pt x="106" y="185"/>
                    <a:pt x="133" y="184"/>
                  </a:cubicBezTo>
                  <a:cubicBezTo>
                    <a:pt x="160" y="184"/>
                    <a:pt x="181" y="162"/>
                    <a:pt x="181" y="135"/>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32" name="Freeform 33"/>
            <p:cNvSpPr>
              <a:spLocks noEditPoints="1"/>
            </p:cNvSpPr>
            <p:nvPr/>
          </p:nvSpPr>
          <p:spPr bwMode="gray">
            <a:xfrm rot="20298125">
              <a:off x="7060957" y="4378201"/>
              <a:ext cx="217353" cy="221656"/>
            </a:xfrm>
            <a:custGeom>
              <a:avLst/>
              <a:gdLst>
                <a:gd name="T0" fmla="*/ 127 w 141"/>
                <a:gd name="T1" fmla="*/ 28 h 144"/>
                <a:gd name="T2" fmla="*/ 124 w 141"/>
                <a:gd name="T3" fmla="*/ 36 h 144"/>
                <a:gd name="T4" fmla="*/ 133 w 141"/>
                <a:gd name="T5" fmla="*/ 59 h 144"/>
                <a:gd name="T6" fmla="*/ 141 w 141"/>
                <a:gd name="T7" fmla="*/ 71 h 144"/>
                <a:gd name="T8" fmla="*/ 132 w 141"/>
                <a:gd name="T9" fmla="*/ 85 h 144"/>
                <a:gd name="T10" fmla="*/ 124 w 141"/>
                <a:gd name="T11" fmla="*/ 107 h 144"/>
                <a:gd name="T12" fmla="*/ 121 w 141"/>
                <a:gd name="T13" fmla="*/ 123 h 144"/>
                <a:gd name="T14" fmla="*/ 106 w 141"/>
                <a:gd name="T15" fmla="*/ 125 h 144"/>
                <a:gd name="T16" fmla="*/ 84 w 141"/>
                <a:gd name="T17" fmla="*/ 135 h 144"/>
                <a:gd name="T18" fmla="*/ 71 w 141"/>
                <a:gd name="T19" fmla="*/ 144 h 144"/>
                <a:gd name="T20" fmla="*/ 58 w 141"/>
                <a:gd name="T21" fmla="*/ 135 h 144"/>
                <a:gd name="T22" fmla="*/ 36 w 141"/>
                <a:gd name="T23" fmla="*/ 126 h 144"/>
                <a:gd name="T24" fmla="*/ 21 w 141"/>
                <a:gd name="T25" fmla="*/ 123 h 144"/>
                <a:gd name="T26" fmla="*/ 18 w 141"/>
                <a:gd name="T27" fmla="*/ 107 h 144"/>
                <a:gd name="T28" fmla="*/ 9 w 141"/>
                <a:gd name="T29" fmla="*/ 85 h 144"/>
                <a:gd name="T30" fmla="*/ 0 w 141"/>
                <a:gd name="T31" fmla="*/ 71 h 144"/>
                <a:gd name="T32" fmla="*/ 8 w 141"/>
                <a:gd name="T33" fmla="*/ 60 h 144"/>
                <a:gd name="T34" fmla="*/ 18 w 141"/>
                <a:gd name="T35" fmla="*/ 36 h 144"/>
                <a:gd name="T36" fmla="*/ 20 w 141"/>
                <a:gd name="T37" fmla="*/ 22 h 144"/>
                <a:gd name="T38" fmla="*/ 37 w 141"/>
                <a:gd name="T39" fmla="*/ 19 h 144"/>
                <a:gd name="T40" fmla="*/ 58 w 141"/>
                <a:gd name="T41" fmla="*/ 10 h 144"/>
                <a:gd name="T42" fmla="*/ 73 w 141"/>
                <a:gd name="T43" fmla="*/ 0 h 144"/>
                <a:gd name="T44" fmla="*/ 78 w 141"/>
                <a:gd name="T45" fmla="*/ 0 h 144"/>
                <a:gd name="T46" fmla="*/ 81 w 141"/>
                <a:gd name="T47" fmla="*/ 3 h 144"/>
                <a:gd name="T48" fmla="*/ 84 w 141"/>
                <a:gd name="T49" fmla="*/ 11 h 144"/>
                <a:gd name="T50" fmla="*/ 104 w 141"/>
                <a:gd name="T51" fmla="*/ 19 h 144"/>
                <a:gd name="T52" fmla="*/ 123 w 141"/>
                <a:gd name="T53" fmla="*/ 23 h 144"/>
                <a:gd name="T54" fmla="*/ 127 w 141"/>
                <a:gd name="T55" fmla="*/ 28 h 144"/>
                <a:gd name="T56" fmla="*/ 97 w 141"/>
                <a:gd name="T57" fmla="*/ 72 h 144"/>
                <a:gd name="T58" fmla="*/ 71 w 141"/>
                <a:gd name="T59" fmla="*/ 46 h 144"/>
                <a:gd name="T60" fmla="*/ 45 w 141"/>
                <a:gd name="T61" fmla="*/ 72 h 144"/>
                <a:gd name="T62" fmla="*/ 71 w 141"/>
                <a:gd name="T63" fmla="*/ 98 h 144"/>
                <a:gd name="T64" fmla="*/ 97 w 141"/>
                <a:gd name="T6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 h="144">
                  <a:moveTo>
                    <a:pt x="127" y="28"/>
                  </a:moveTo>
                  <a:cubicBezTo>
                    <a:pt x="126" y="31"/>
                    <a:pt x="125" y="34"/>
                    <a:pt x="124" y="36"/>
                  </a:cubicBezTo>
                  <a:cubicBezTo>
                    <a:pt x="119" y="47"/>
                    <a:pt x="122" y="55"/>
                    <a:pt x="133" y="59"/>
                  </a:cubicBezTo>
                  <a:cubicBezTo>
                    <a:pt x="141" y="62"/>
                    <a:pt x="141" y="62"/>
                    <a:pt x="141" y="71"/>
                  </a:cubicBezTo>
                  <a:cubicBezTo>
                    <a:pt x="141" y="81"/>
                    <a:pt x="141" y="81"/>
                    <a:pt x="132" y="85"/>
                  </a:cubicBezTo>
                  <a:cubicBezTo>
                    <a:pt x="122" y="89"/>
                    <a:pt x="119" y="97"/>
                    <a:pt x="124" y="107"/>
                  </a:cubicBezTo>
                  <a:cubicBezTo>
                    <a:pt x="128" y="116"/>
                    <a:pt x="128" y="116"/>
                    <a:pt x="121" y="123"/>
                  </a:cubicBezTo>
                  <a:cubicBezTo>
                    <a:pt x="114" y="129"/>
                    <a:pt x="114" y="129"/>
                    <a:pt x="106" y="125"/>
                  </a:cubicBezTo>
                  <a:cubicBezTo>
                    <a:pt x="96" y="121"/>
                    <a:pt x="87" y="124"/>
                    <a:pt x="84" y="135"/>
                  </a:cubicBezTo>
                  <a:cubicBezTo>
                    <a:pt x="80" y="144"/>
                    <a:pt x="80" y="144"/>
                    <a:pt x="71" y="144"/>
                  </a:cubicBezTo>
                  <a:cubicBezTo>
                    <a:pt x="61" y="144"/>
                    <a:pt x="61" y="144"/>
                    <a:pt x="58" y="135"/>
                  </a:cubicBezTo>
                  <a:cubicBezTo>
                    <a:pt x="54" y="124"/>
                    <a:pt x="46" y="121"/>
                    <a:pt x="36" y="126"/>
                  </a:cubicBezTo>
                  <a:cubicBezTo>
                    <a:pt x="28" y="129"/>
                    <a:pt x="28" y="129"/>
                    <a:pt x="21" y="123"/>
                  </a:cubicBezTo>
                  <a:cubicBezTo>
                    <a:pt x="14" y="116"/>
                    <a:pt x="14" y="116"/>
                    <a:pt x="18" y="107"/>
                  </a:cubicBezTo>
                  <a:cubicBezTo>
                    <a:pt x="23" y="97"/>
                    <a:pt x="19" y="89"/>
                    <a:pt x="9" y="85"/>
                  </a:cubicBezTo>
                  <a:cubicBezTo>
                    <a:pt x="0" y="81"/>
                    <a:pt x="0" y="81"/>
                    <a:pt x="0" y="71"/>
                  </a:cubicBezTo>
                  <a:cubicBezTo>
                    <a:pt x="0" y="62"/>
                    <a:pt x="0" y="62"/>
                    <a:pt x="8" y="60"/>
                  </a:cubicBezTo>
                  <a:cubicBezTo>
                    <a:pt x="20" y="55"/>
                    <a:pt x="23" y="47"/>
                    <a:pt x="18" y="36"/>
                  </a:cubicBezTo>
                  <a:cubicBezTo>
                    <a:pt x="14" y="28"/>
                    <a:pt x="14" y="28"/>
                    <a:pt x="20" y="22"/>
                  </a:cubicBezTo>
                  <a:cubicBezTo>
                    <a:pt x="27" y="15"/>
                    <a:pt x="27" y="15"/>
                    <a:pt x="37" y="19"/>
                  </a:cubicBezTo>
                  <a:cubicBezTo>
                    <a:pt x="46" y="23"/>
                    <a:pt x="54" y="20"/>
                    <a:pt x="58" y="10"/>
                  </a:cubicBezTo>
                  <a:cubicBezTo>
                    <a:pt x="62" y="0"/>
                    <a:pt x="62" y="0"/>
                    <a:pt x="73" y="0"/>
                  </a:cubicBezTo>
                  <a:cubicBezTo>
                    <a:pt x="74" y="0"/>
                    <a:pt x="76" y="0"/>
                    <a:pt x="78" y="0"/>
                  </a:cubicBezTo>
                  <a:cubicBezTo>
                    <a:pt x="79" y="1"/>
                    <a:pt x="81" y="2"/>
                    <a:pt x="81" y="3"/>
                  </a:cubicBezTo>
                  <a:cubicBezTo>
                    <a:pt x="83" y="6"/>
                    <a:pt x="83" y="8"/>
                    <a:pt x="84" y="11"/>
                  </a:cubicBezTo>
                  <a:cubicBezTo>
                    <a:pt x="88" y="19"/>
                    <a:pt x="96" y="24"/>
                    <a:pt x="104" y="19"/>
                  </a:cubicBezTo>
                  <a:cubicBezTo>
                    <a:pt x="112" y="14"/>
                    <a:pt x="118" y="16"/>
                    <a:pt x="123" y="23"/>
                  </a:cubicBezTo>
                  <a:cubicBezTo>
                    <a:pt x="124" y="25"/>
                    <a:pt x="126" y="27"/>
                    <a:pt x="127" y="28"/>
                  </a:cubicBezTo>
                  <a:close/>
                  <a:moveTo>
                    <a:pt x="97" y="72"/>
                  </a:moveTo>
                  <a:cubicBezTo>
                    <a:pt x="97" y="58"/>
                    <a:pt x="85" y="46"/>
                    <a:pt x="71" y="46"/>
                  </a:cubicBezTo>
                  <a:cubicBezTo>
                    <a:pt x="57" y="46"/>
                    <a:pt x="45" y="58"/>
                    <a:pt x="45" y="72"/>
                  </a:cubicBezTo>
                  <a:cubicBezTo>
                    <a:pt x="45" y="87"/>
                    <a:pt x="57" y="98"/>
                    <a:pt x="71" y="98"/>
                  </a:cubicBezTo>
                  <a:cubicBezTo>
                    <a:pt x="85" y="98"/>
                    <a:pt x="97" y="86"/>
                    <a:pt x="97" y="7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METRO ICON - diagram up"/>
          <p:cNvGrpSpPr>
            <a:grpSpLocks noChangeAspect="1"/>
          </p:cNvGrpSpPr>
          <p:nvPr/>
        </p:nvGrpSpPr>
        <p:grpSpPr bwMode="gray">
          <a:xfrm>
            <a:off x="7252238" y="2999313"/>
            <a:ext cx="497657" cy="529254"/>
            <a:chOff x="5670142" y="-712475"/>
            <a:chExt cx="421613" cy="448382"/>
          </a:xfrm>
          <a:solidFill>
            <a:schemeClr val="bg1"/>
          </a:solidFill>
        </p:grpSpPr>
        <p:sp>
          <p:nvSpPr>
            <p:cNvPr id="34" name="Freeform 33"/>
            <p:cNvSpPr>
              <a:spLocks/>
            </p:cNvSpPr>
            <p:nvPr/>
          </p:nvSpPr>
          <p:spPr bwMode="gray">
            <a:xfrm>
              <a:off x="5679065" y="-712475"/>
              <a:ext cx="412690" cy="307844"/>
            </a:xfrm>
            <a:custGeom>
              <a:avLst/>
              <a:gdLst>
                <a:gd name="T0" fmla="*/ 90 w 260"/>
                <a:gd name="T1" fmla="*/ 80 h 194"/>
                <a:gd name="T2" fmla="*/ 123 w 260"/>
                <a:gd name="T3" fmla="*/ 111 h 194"/>
                <a:gd name="T4" fmla="*/ 214 w 260"/>
                <a:gd name="T5" fmla="*/ 24 h 194"/>
                <a:gd name="T6" fmla="*/ 200 w 260"/>
                <a:gd name="T7" fmla="*/ 12 h 194"/>
                <a:gd name="T8" fmla="*/ 201 w 260"/>
                <a:gd name="T9" fmla="*/ 11 h 194"/>
                <a:gd name="T10" fmla="*/ 260 w 260"/>
                <a:gd name="T11" fmla="*/ 0 h 194"/>
                <a:gd name="T12" fmla="*/ 249 w 260"/>
                <a:gd name="T13" fmla="*/ 60 h 194"/>
                <a:gd name="T14" fmla="*/ 236 w 260"/>
                <a:gd name="T15" fmla="*/ 47 h 194"/>
                <a:gd name="T16" fmla="*/ 123 w 260"/>
                <a:gd name="T17" fmla="*/ 158 h 194"/>
                <a:gd name="T18" fmla="*/ 89 w 260"/>
                <a:gd name="T19" fmla="*/ 126 h 194"/>
                <a:gd name="T20" fmla="*/ 21 w 260"/>
                <a:gd name="T21" fmla="*/ 194 h 194"/>
                <a:gd name="T22" fmla="*/ 0 w 260"/>
                <a:gd name="T23" fmla="*/ 171 h 194"/>
                <a:gd name="T24" fmla="*/ 90 w 260"/>
                <a:gd name="T25" fmla="*/ 8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0" h="194">
                  <a:moveTo>
                    <a:pt x="90" y="80"/>
                  </a:moveTo>
                  <a:cubicBezTo>
                    <a:pt x="101" y="90"/>
                    <a:pt x="112" y="101"/>
                    <a:pt x="123" y="111"/>
                  </a:cubicBezTo>
                  <a:cubicBezTo>
                    <a:pt x="153" y="82"/>
                    <a:pt x="183" y="53"/>
                    <a:pt x="214" y="24"/>
                  </a:cubicBezTo>
                  <a:cubicBezTo>
                    <a:pt x="209" y="20"/>
                    <a:pt x="205" y="16"/>
                    <a:pt x="200" y="12"/>
                  </a:cubicBezTo>
                  <a:cubicBezTo>
                    <a:pt x="200" y="11"/>
                    <a:pt x="201" y="11"/>
                    <a:pt x="201" y="11"/>
                  </a:cubicBezTo>
                  <a:cubicBezTo>
                    <a:pt x="221" y="7"/>
                    <a:pt x="240" y="4"/>
                    <a:pt x="260" y="0"/>
                  </a:cubicBezTo>
                  <a:cubicBezTo>
                    <a:pt x="257" y="20"/>
                    <a:pt x="253" y="40"/>
                    <a:pt x="249" y="60"/>
                  </a:cubicBezTo>
                  <a:cubicBezTo>
                    <a:pt x="244" y="56"/>
                    <a:pt x="240" y="51"/>
                    <a:pt x="236" y="47"/>
                  </a:cubicBezTo>
                  <a:cubicBezTo>
                    <a:pt x="198" y="84"/>
                    <a:pt x="161" y="121"/>
                    <a:pt x="123" y="158"/>
                  </a:cubicBezTo>
                  <a:cubicBezTo>
                    <a:pt x="112" y="147"/>
                    <a:pt x="101" y="136"/>
                    <a:pt x="89" y="126"/>
                  </a:cubicBezTo>
                  <a:cubicBezTo>
                    <a:pt x="67" y="148"/>
                    <a:pt x="44" y="171"/>
                    <a:pt x="21" y="194"/>
                  </a:cubicBezTo>
                  <a:cubicBezTo>
                    <a:pt x="13" y="186"/>
                    <a:pt x="6" y="179"/>
                    <a:pt x="0" y="171"/>
                  </a:cubicBezTo>
                  <a:cubicBezTo>
                    <a:pt x="29" y="141"/>
                    <a:pt x="59" y="111"/>
                    <a:pt x="90" y="8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35" name="Freeform 33"/>
            <p:cNvSpPr>
              <a:spLocks/>
            </p:cNvSpPr>
            <p:nvPr/>
          </p:nvSpPr>
          <p:spPr bwMode="gray">
            <a:xfrm>
              <a:off x="5973524" y="-502785"/>
              <a:ext cx="118231" cy="238690"/>
            </a:xfrm>
            <a:custGeom>
              <a:avLst/>
              <a:gdLst>
                <a:gd name="T0" fmla="*/ 74 w 74"/>
                <a:gd name="T1" fmla="*/ 151 h 151"/>
                <a:gd name="T2" fmla="*/ 0 w 74"/>
                <a:gd name="T3" fmla="*/ 151 h 151"/>
                <a:gd name="T4" fmla="*/ 0 w 74"/>
                <a:gd name="T5" fmla="*/ 0 h 151"/>
                <a:gd name="T6" fmla="*/ 74 w 74"/>
                <a:gd name="T7" fmla="*/ 0 h 151"/>
                <a:gd name="T8" fmla="*/ 74 w 74"/>
                <a:gd name="T9" fmla="*/ 151 h 151"/>
              </a:gdLst>
              <a:ahLst/>
              <a:cxnLst>
                <a:cxn ang="0">
                  <a:pos x="T0" y="T1"/>
                </a:cxn>
                <a:cxn ang="0">
                  <a:pos x="T2" y="T3"/>
                </a:cxn>
                <a:cxn ang="0">
                  <a:pos x="T4" y="T5"/>
                </a:cxn>
                <a:cxn ang="0">
                  <a:pos x="T6" y="T7"/>
                </a:cxn>
                <a:cxn ang="0">
                  <a:pos x="T8" y="T9"/>
                </a:cxn>
              </a:cxnLst>
              <a:rect l="0" t="0" r="r" b="b"/>
              <a:pathLst>
                <a:path w="74" h="151">
                  <a:moveTo>
                    <a:pt x="74" y="151"/>
                  </a:moveTo>
                  <a:cubicBezTo>
                    <a:pt x="49" y="151"/>
                    <a:pt x="25" y="151"/>
                    <a:pt x="0" y="151"/>
                  </a:cubicBezTo>
                  <a:cubicBezTo>
                    <a:pt x="0" y="101"/>
                    <a:pt x="0" y="50"/>
                    <a:pt x="0" y="0"/>
                  </a:cubicBezTo>
                  <a:cubicBezTo>
                    <a:pt x="25" y="0"/>
                    <a:pt x="49" y="0"/>
                    <a:pt x="74" y="0"/>
                  </a:cubicBezTo>
                  <a:cubicBezTo>
                    <a:pt x="74" y="50"/>
                    <a:pt x="74" y="100"/>
                    <a:pt x="74" y="151"/>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36" name="Freeform 33"/>
            <p:cNvSpPr>
              <a:spLocks/>
            </p:cNvSpPr>
            <p:nvPr/>
          </p:nvSpPr>
          <p:spPr bwMode="gray">
            <a:xfrm>
              <a:off x="5821833" y="-429169"/>
              <a:ext cx="118231" cy="165076"/>
            </a:xfrm>
            <a:custGeom>
              <a:avLst/>
              <a:gdLst>
                <a:gd name="T0" fmla="*/ 0 w 74"/>
                <a:gd name="T1" fmla="*/ 105 h 105"/>
                <a:gd name="T2" fmla="*/ 0 w 74"/>
                <a:gd name="T3" fmla="*/ 0 h 105"/>
                <a:gd name="T4" fmla="*/ 74 w 74"/>
                <a:gd name="T5" fmla="*/ 0 h 105"/>
                <a:gd name="T6" fmla="*/ 74 w 74"/>
                <a:gd name="T7" fmla="*/ 105 h 105"/>
                <a:gd name="T8" fmla="*/ 0 w 74"/>
                <a:gd name="T9" fmla="*/ 105 h 105"/>
              </a:gdLst>
              <a:ahLst/>
              <a:cxnLst>
                <a:cxn ang="0">
                  <a:pos x="T0" y="T1"/>
                </a:cxn>
                <a:cxn ang="0">
                  <a:pos x="T2" y="T3"/>
                </a:cxn>
                <a:cxn ang="0">
                  <a:pos x="T4" y="T5"/>
                </a:cxn>
                <a:cxn ang="0">
                  <a:pos x="T6" y="T7"/>
                </a:cxn>
                <a:cxn ang="0">
                  <a:pos x="T8" y="T9"/>
                </a:cxn>
              </a:cxnLst>
              <a:rect l="0" t="0" r="r" b="b"/>
              <a:pathLst>
                <a:path w="74" h="105">
                  <a:moveTo>
                    <a:pt x="0" y="105"/>
                  </a:moveTo>
                  <a:cubicBezTo>
                    <a:pt x="0" y="70"/>
                    <a:pt x="0" y="35"/>
                    <a:pt x="0" y="0"/>
                  </a:cubicBezTo>
                  <a:cubicBezTo>
                    <a:pt x="24" y="0"/>
                    <a:pt x="49" y="0"/>
                    <a:pt x="74" y="0"/>
                  </a:cubicBezTo>
                  <a:cubicBezTo>
                    <a:pt x="74" y="35"/>
                    <a:pt x="74" y="70"/>
                    <a:pt x="74" y="105"/>
                  </a:cubicBezTo>
                  <a:cubicBezTo>
                    <a:pt x="49" y="105"/>
                    <a:pt x="24" y="105"/>
                    <a:pt x="0" y="10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37" name="Freeform 33"/>
            <p:cNvSpPr>
              <a:spLocks/>
            </p:cNvSpPr>
            <p:nvPr/>
          </p:nvSpPr>
          <p:spPr bwMode="gray">
            <a:xfrm>
              <a:off x="5670142" y="-375631"/>
              <a:ext cx="115999" cy="111538"/>
            </a:xfrm>
            <a:custGeom>
              <a:avLst/>
              <a:gdLst>
                <a:gd name="T0" fmla="*/ 73 w 73"/>
                <a:gd name="T1" fmla="*/ 0 h 71"/>
                <a:gd name="T2" fmla="*/ 73 w 73"/>
                <a:gd name="T3" fmla="*/ 71 h 71"/>
                <a:gd name="T4" fmla="*/ 0 w 73"/>
                <a:gd name="T5" fmla="*/ 71 h 71"/>
                <a:gd name="T6" fmla="*/ 0 w 73"/>
                <a:gd name="T7" fmla="*/ 0 h 71"/>
                <a:gd name="T8" fmla="*/ 73 w 73"/>
                <a:gd name="T9" fmla="*/ 0 h 71"/>
              </a:gdLst>
              <a:ahLst/>
              <a:cxnLst>
                <a:cxn ang="0">
                  <a:pos x="T0" y="T1"/>
                </a:cxn>
                <a:cxn ang="0">
                  <a:pos x="T2" y="T3"/>
                </a:cxn>
                <a:cxn ang="0">
                  <a:pos x="T4" y="T5"/>
                </a:cxn>
                <a:cxn ang="0">
                  <a:pos x="T6" y="T7"/>
                </a:cxn>
                <a:cxn ang="0">
                  <a:pos x="T8" y="T9"/>
                </a:cxn>
              </a:cxnLst>
              <a:rect l="0" t="0" r="r" b="b"/>
              <a:pathLst>
                <a:path w="73" h="71">
                  <a:moveTo>
                    <a:pt x="73" y="0"/>
                  </a:moveTo>
                  <a:cubicBezTo>
                    <a:pt x="73" y="24"/>
                    <a:pt x="73" y="47"/>
                    <a:pt x="73" y="71"/>
                  </a:cubicBezTo>
                  <a:cubicBezTo>
                    <a:pt x="48" y="71"/>
                    <a:pt x="24" y="71"/>
                    <a:pt x="0" y="71"/>
                  </a:cubicBezTo>
                  <a:cubicBezTo>
                    <a:pt x="0" y="47"/>
                    <a:pt x="0" y="24"/>
                    <a:pt x="0" y="0"/>
                  </a:cubicBezTo>
                  <a:cubicBezTo>
                    <a:pt x="24" y="0"/>
                    <a:pt x="48" y="0"/>
                    <a:pt x="73"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38" name="METRO ICON - check"/>
          <p:cNvGrpSpPr>
            <a:grpSpLocks noChangeAspect="1"/>
          </p:cNvGrpSpPr>
          <p:nvPr/>
        </p:nvGrpSpPr>
        <p:grpSpPr bwMode="gray">
          <a:xfrm>
            <a:off x="10066207" y="3026232"/>
            <a:ext cx="603652" cy="529873"/>
            <a:chOff x="11033282" y="2539082"/>
            <a:chExt cx="511411" cy="448906"/>
          </a:xfrm>
          <a:solidFill>
            <a:schemeClr val="bg1"/>
          </a:solidFill>
        </p:grpSpPr>
        <p:sp>
          <p:nvSpPr>
            <p:cNvPr id="39" name="Freeform 18"/>
            <p:cNvSpPr>
              <a:spLocks/>
            </p:cNvSpPr>
            <p:nvPr/>
          </p:nvSpPr>
          <p:spPr bwMode="gray">
            <a:xfrm>
              <a:off x="11033282" y="2547606"/>
              <a:ext cx="434700" cy="440382"/>
            </a:xfrm>
            <a:custGeom>
              <a:avLst/>
              <a:gdLst>
                <a:gd name="T0" fmla="*/ 0 w 215"/>
                <a:gd name="T1" fmla="*/ 216 h 216"/>
                <a:gd name="T2" fmla="*/ 0 w 215"/>
                <a:gd name="T3" fmla="*/ 0 h 216"/>
                <a:gd name="T4" fmla="*/ 205 w 215"/>
                <a:gd name="T5" fmla="*/ 0 h 216"/>
                <a:gd name="T6" fmla="*/ 203 w 215"/>
                <a:gd name="T7" fmla="*/ 2 h 216"/>
                <a:gd name="T8" fmla="*/ 176 w 215"/>
                <a:gd name="T9" fmla="*/ 23 h 216"/>
                <a:gd name="T10" fmla="*/ 170 w 215"/>
                <a:gd name="T11" fmla="*/ 25 h 216"/>
                <a:gd name="T12" fmla="*/ 28 w 215"/>
                <a:gd name="T13" fmla="*/ 25 h 216"/>
                <a:gd name="T14" fmla="*/ 24 w 215"/>
                <a:gd name="T15" fmla="*/ 25 h 216"/>
                <a:gd name="T16" fmla="*/ 24 w 215"/>
                <a:gd name="T17" fmla="*/ 191 h 216"/>
                <a:gd name="T18" fmla="*/ 191 w 215"/>
                <a:gd name="T19" fmla="*/ 191 h 216"/>
                <a:gd name="T20" fmla="*/ 191 w 215"/>
                <a:gd name="T21" fmla="*/ 188 h 216"/>
                <a:gd name="T22" fmla="*/ 191 w 215"/>
                <a:gd name="T23" fmla="*/ 110 h 216"/>
                <a:gd name="T24" fmla="*/ 191 w 215"/>
                <a:gd name="T25" fmla="*/ 107 h 216"/>
                <a:gd name="T26" fmla="*/ 214 w 215"/>
                <a:gd name="T27" fmla="*/ 75 h 216"/>
                <a:gd name="T28" fmla="*/ 215 w 215"/>
                <a:gd name="T29" fmla="*/ 75 h 216"/>
                <a:gd name="T30" fmla="*/ 215 w 215"/>
                <a:gd name="T31" fmla="*/ 216 h 216"/>
                <a:gd name="T32" fmla="*/ 0 w 215"/>
                <a:gd name="T33"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216">
                  <a:moveTo>
                    <a:pt x="0" y="216"/>
                  </a:moveTo>
                  <a:cubicBezTo>
                    <a:pt x="0" y="144"/>
                    <a:pt x="0" y="72"/>
                    <a:pt x="0" y="0"/>
                  </a:cubicBezTo>
                  <a:cubicBezTo>
                    <a:pt x="68" y="0"/>
                    <a:pt x="136" y="0"/>
                    <a:pt x="205" y="0"/>
                  </a:cubicBezTo>
                  <a:cubicBezTo>
                    <a:pt x="204" y="1"/>
                    <a:pt x="203" y="2"/>
                    <a:pt x="203" y="2"/>
                  </a:cubicBezTo>
                  <a:cubicBezTo>
                    <a:pt x="194" y="9"/>
                    <a:pt x="185" y="16"/>
                    <a:pt x="176" y="23"/>
                  </a:cubicBezTo>
                  <a:cubicBezTo>
                    <a:pt x="174" y="24"/>
                    <a:pt x="172" y="25"/>
                    <a:pt x="170" y="25"/>
                  </a:cubicBezTo>
                  <a:cubicBezTo>
                    <a:pt x="123" y="25"/>
                    <a:pt x="75" y="25"/>
                    <a:pt x="28" y="25"/>
                  </a:cubicBezTo>
                  <a:cubicBezTo>
                    <a:pt x="27" y="25"/>
                    <a:pt x="26" y="25"/>
                    <a:pt x="24" y="25"/>
                  </a:cubicBezTo>
                  <a:cubicBezTo>
                    <a:pt x="24" y="80"/>
                    <a:pt x="24" y="135"/>
                    <a:pt x="24" y="191"/>
                  </a:cubicBezTo>
                  <a:cubicBezTo>
                    <a:pt x="80" y="191"/>
                    <a:pt x="135" y="191"/>
                    <a:pt x="191" y="191"/>
                  </a:cubicBezTo>
                  <a:cubicBezTo>
                    <a:pt x="191" y="190"/>
                    <a:pt x="191" y="189"/>
                    <a:pt x="191" y="188"/>
                  </a:cubicBezTo>
                  <a:cubicBezTo>
                    <a:pt x="191" y="162"/>
                    <a:pt x="191" y="136"/>
                    <a:pt x="191" y="110"/>
                  </a:cubicBezTo>
                  <a:cubicBezTo>
                    <a:pt x="191" y="109"/>
                    <a:pt x="191" y="108"/>
                    <a:pt x="191" y="107"/>
                  </a:cubicBezTo>
                  <a:cubicBezTo>
                    <a:pt x="199" y="96"/>
                    <a:pt x="207" y="85"/>
                    <a:pt x="214" y="75"/>
                  </a:cubicBezTo>
                  <a:cubicBezTo>
                    <a:pt x="215" y="75"/>
                    <a:pt x="215" y="75"/>
                    <a:pt x="215" y="75"/>
                  </a:cubicBezTo>
                  <a:cubicBezTo>
                    <a:pt x="215" y="122"/>
                    <a:pt x="215" y="169"/>
                    <a:pt x="215" y="216"/>
                  </a:cubicBezTo>
                  <a:cubicBezTo>
                    <a:pt x="143" y="216"/>
                    <a:pt x="72" y="216"/>
                    <a:pt x="0" y="21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0" name="Freeform 18"/>
            <p:cNvSpPr>
              <a:spLocks/>
            </p:cNvSpPr>
            <p:nvPr/>
          </p:nvSpPr>
          <p:spPr bwMode="gray">
            <a:xfrm>
              <a:off x="11124200" y="2539082"/>
              <a:ext cx="420493" cy="363671"/>
            </a:xfrm>
            <a:custGeom>
              <a:avLst/>
              <a:gdLst>
                <a:gd name="T0" fmla="*/ 0 w 207"/>
                <a:gd name="T1" fmla="*/ 91 h 180"/>
                <a:gd name="T2" fmla="*/ 17 w 207"/>
                <a:gd name="T3" fmla="*/ 76 h 180"/>
                <a:gd name="T4" fmla="*/ 20 w 207"/>
                <a:gd name="T5" fmla="*/ 76 h 180"/>
                <a:gd name="T6" fmla="*/ 71 w 207"/>
                <a:gd name="T7" fmla="*/ 106 h 180"/>
                <a:gd name="T8" fmla="*/ 75 w 207"/>
                <a:gd name="T9" fmla="*/ 109 h 180"/>
                <a:gd name="T10" fmla="*/ 202 w 207"/>
                <a:gd name="T11" fmla="*/ 0 h 180"/>
                <a:gd name="T12" fmla="*/ 207 w 207"/>
                <a:gd name="T13" fmla="*/ 13 h 180"/>
                <a:gd name="T14" fmla="*/ 205 w 207"/>
                <a:gd name="T15" fmla="*/ 15 h 180"/>
                <a:gd name="T16" fmla="*/ 163 w 207"/>
                <a:gd name="T17" fmla="*/ 59 h 180"/>
                <a:gd name="T18" fmla="*/ 110 w 207"/>
                <a:gd name="T19" fmla="*/ 134 h 180"/>
                <a:gd name="T20" fmla="*/ 86 w 207"/>
                <a:gd name="T21" fmla="*/ 176 h 180"/>
                <a:gd name="T22" fmla="*/ 84 w 207"/>
                <a:gd name="T23" fmla="*/ 180 h 180"/>
                <a:gd name="T24" fmla="*/ 0 w 207"/>
                <a:gd name="T25" fmla="*/ 9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180">
                  <a:moveTo>
                    <a:pt x="0" y="91"/>
                  </a:moveTo>
                  <a:cubicBezTo>
                    <a:pt x="6" y="86"/>
                    <a:pt x="11" y="81"/>
                    <a:pt x="17" y="76"/>
                  </a:cubicBezTo>
                  <a:cubicBezTo>
                    <a:pt x="17" y="75"/>
                    <a:pt x="19" y="75"/>
                    <a:pt x="20" y="76"/>
                  </a:cubicBezTo>
                  <a:cubicBezTo>
                    <a:pt x="38" y="84"/>
                    <a:pt x="55" y="94"/>
                    <a:pt x="71" y="106"/>
                  </a:cubicBezTo>
                  <a:cubicBezTo>
                    <a:pt x="72" y="107"/>
                    <a:pt x="74" y="108"/>
                    <a:pt x="75" y="109"/>
                  </a:cubicBezTo>
                  <a:cubicBezTo>
                    <a:pt x="111" y="66"/>
                    <a:pt x="153" y="29"/>
                    <a:pt x="202" y="0"/>
                  </a:cubicBezTo>
                  <a:cubicBezTo>
                    <a:pt x="204" y="4"/>
                    <a:pt x="205" y="8"/>
                    <a:pt x="207" y="13"/>
                  </a:cubicBezTo>
                  <a:cubicBezTo>
                    <a:pt x="207" y="13"/>
                    <a:pt x="206" y="15"/>
                    <a:pt x="205" y="15"/>
                  </a:cubicBezTo>
                  <a:cubicBezTo>
                    <a:pt x="190" y="29"/>
                    <a:pt x="176" y="43"/>
                    <a:pt x="163" y="59"/>
                  </a:cubicBezTo>
                  <a:cubicBezTo>
                    <a:pt x="143" y="82"/>
                    <a:pt x="126" y="107"/>
                    <a:pt x="110" y="134"/>
                  </a:cubicBezTo>
                  <a:cubicBezTo>
                    <a:pt x="102" y="148"/>
                    <a:pt x="94" y="162"/>
                    <a:pt x="86" y="176"/>
                  </a:cubicBezTo>
                  <a:cubicBezTo>
                    <a:pt x="85" y="177"/>
                    <a:pt x="84" y="178"/>
                    <a:pt x="84" y="180"/>
                  </a:cubicBezTo>
                  <a:cubicBezTo>
                    <a:pt x="57" y="148"/>
                    <a:pt x="30" y="118"/>
                    <a:pt x="0" y="9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sp>
        <p:nvSpPr>
          <p:cNvPr id="41" name="Rechteck 40"/>
          <p:cNvSpPr/>
          <p:nvPr/>
        </p:nvSpPr>
        <p:spPr bwMode="gray">
          <a:xfrm>
            <a:off x="539750" y="1521970"/>
            <a:ext cx="2669399"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2015</a:t>
            </a:r>
            <a:endParaRPr lang="en-US" sz="2000" dirty="0">
              <a:solidFill>
                <a:schemeClr val="bg1"/>
              </a:solidFill>
              <a:latin typeface="Bebas Neue" panose="020B0506020202020201" pitchFamily="34" charset="0"/>
            </a:endParaRPr>
          </a:p>
        </p:txBody>
      </p:sp>
      <p:sp>
        <p:nvSpPr>
          <p:cNvPr id="43" name="Rechteck 42"/>
          <p:cNvSpPr/>
          <p:nvPr/>
        </p:nvSpPr>
        <p:spPr bwMode="gray">
          <a:xfrm>
            <a:off x="3353058" y="1521970"/>
            <a:ext cx="2669399"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750.000</a:t>
            </a:r>
            <a:endParaRPr lang="en-US" sz="2000" dirty="0">
              <a:solidFill>
                <a:schemeClr val="bg1"/>
              </a:solidFill>
              <a:latin typeface="Bebas Neue" panose="020B0506020202020201" pitchFamily="34" charset="0"/>
            </a:endParaRPr>
          </a:p>
        </p:txBody>
      </p:sp>
      <p:sp>
        <p:nvSpPr>
          <p:cNvPr id="44" name="Rechteck 43"/>
          <p:cNvSpPr/>
          <p:nvPr/>
        </p:nvSpPr>
        <p:spPr bwMode="gray">
          <a:xfrm>
            <a:off x="6166367" y="1521970"/>
            <a:ext cx="2669399"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50%</a:t>
            </a:r>
            <a:endParaRPr lang="en-US" sz="2000" dirty="0">
              <a:solidFill>
                <a:schemeClr val="bg1"/>
              </a:solidFill>
              <a:latin typeface="Bebas Neue" panose="020B0506020202020201" pitchFamily="34" charset="0"/>
            </a:endParaRPr>
          </a:p>
        </p:txBody>
      </p:sp>
      <p:sp>
        <p:nvSpPr>
          <p:cNvPr id="45" name="Rechteck 44"/>
          <p:cNvSpPr/>
          <p:nvPr/>
        </p:nvSpPr>
        <p:spPr bwMode="gray">
          <a:xfrm>
            <a:off x="8979675" y="1521970"/>
            <a:ext cx="2669399"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15.000</a:t>
            </a:r>
            <a:endParaRPr lang="en-US" sz="2000" dirty="0">
              <a:solidFill>
                <a:schemeClr val="bg1"/>
              </a:solidFill>
              <a:latin typeface="Bebas Neue" panose="020B0506020202020201" pitchFamily="34" charset="0"/>
            </a:endParaRPr>
          </a:p>
        </p:txBody>
      </p:sp>
    </p:spTree>
    <p:extLst>
      <p:ext uri="{BB962C8B-B14F-4D97-AF65-F5344CB8AC3E}">
        <p14:creationId xmlns:p14="http://schemas.microsoft.com/office/powerpoint/2010/main" val="753734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hteck 19"/>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6" name="Rechteck 5"/>
          <p:cNvSpPr/>
          <p:nvPr/>
        </p:nvSpPr>
        <p:spPr bwMode="gray">
          <a:xfrm>
            <a:off x="3353059" y="1512000"/>
            <a:ext cx="5482708" cy="429348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is a placeholder text. This text can </a:t>
            </a:r>
            <a:br>
              <a:rPr lang="en-US" dirty="0" smtClean="0">
                <a:solidFill>
                  <a:schemeClr val="bg1"/>
                </a:solidFill>
              </a:rPr>
            </a:br>
            <a:r>
              <a:rPr lang="en-US" dirty="0" smtClean="0">
                <a:solidFill>
                  <a:schemeClr val="bg1"/>
                </a:solidFill>
              </a:rPr>
              <a:t>be replaced with your own text. </a:t>
            </a:r>
            <a:br>
              <a:rPr lang="en-US" dirty="0" smtClean="0">
                <a:solidFill>
                  <a:schemeClr val="bg1"/>
                </a:solidFill>
              </a:rPr>
            </a:br>
            <a:r>
              <a:rPr lang="en-US" dirty="0" smtClean="0">
                <a:solidFill>
                  <a:schemeClr val="bg1"/>
                </a:solidFill>
              </a:rPr>
              <a:t>This is a placeholder text. </a:t>
            </a:r>
            <a:endParaRPr lang="en-US" dirty="0">
              <a:solidFill>
                <a:schemeClr val="bg1"/>
              </a:solidFill>
            </a:endParaRPr>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sp>
        <p:nvSpPr>
          <p:cNvPr id="3" name="Rechteck 2"/>
          <p:cNvSpPr/>
          <p:nvPr/>
        </p:nvSpPr>
        <p:spPr bwMode="gray">
          <a:xfrm>
            <a:off x="539750" y="1512000"/>
            <a:ext cx="2669399" cy="4293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4" name="Rechteck 3"/>
          <p:cNvSpPr/>
          <p:nvPr/>
        </p:nvSpPr>
        <p:spPr bwMode="gray">
          <a:xfrm>
            <a:off x="8979676" y="1512000"/>
            <a:ext cx="2669399" cy="42934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7" name="Rechteck 6"/>
          <p:cNvSpPr/>
          <p:nvPr/>
        </p:nvSpPr>
        <p:spPr bwMode="gray">
          <a:xfrm>
            <a:off x="539750" y="1521970"/>
            <a:ext cx="2669399"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2015</a:t>
            </a:r>
            <a:endParaRPr lang="en-US" sz="2000" dirty="0">
              <a:solidFill>
                <a:schemeClr val="bg1"/>
              </a:solidFill>
              <a:latin typeface="Bebas Neue" panose="020B0506020202020201" pitchFamily="34" charset="0"/>
            </a:endParaRPr>
          </a:p>
        </p:txBody>
      </p:sp>
      <p:sp>
        <p:nvSpPr>
          <p:cNvPr id="8" name="Rechteck 7"/>
          <p:cNvSpPr/>
          <p:nvPr/>
        </p:nvSpPr>
        <p:spPr bwMode="gray">
          <a:xfrm>
            <a:off x="3353058" y="1521970"/>
            <a:ext cx="5482709"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750.000</a:t>
            </a:r>
            <a:endParaRPr lang="en-US" sz="2000" dirty="0">
              <a:solidFill>
                <a:schemeClr val="bg1"/>
              </a:solidFill>
              <a:latin typeface="Bebas Neue" panose="020B0506020202020201" pitchFamily="34" charset="0"/>
            </a:endParaRPr>
          </a:p>
        </p:txBody>
      </p:sp>
      <p:sp>
        <p:nvSpPr>
          <p:cNvPr id="9" name="Rechteck 8"/>
          <p:cNvSpPr/>
          <p:nvPr/>
        </p:nvSpPr>
        <p:spPr bwMode="gray">
          <a:xfrm>
            <a:off x="8980201" y="1521970"/>
            <a:ext cx="2669399"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50%</a:t>
            </a:r>
            <a:endParaRPr lang="en-US" sz="2000" dirty="0">
              <a:solidFill>
                <a:schemeClr val="bg1"/>
              </a:solidFill>
              <a:latin typeface="Bebas Neue" panose="020B0506020202020201" pitchFamily="34" charset="0"/>
            </a:endParaRPr>
          </a:p>
        </p:txBody>
      </p:sp>
      <p:grpSp>
        <p:nvGrpSpPr>
          <p:cNvPr id="10" name="METRO ICON - gear wheel 2"/>
          <p:cNvGrpSpPr>
            <a:grpSpLocks noChangeAspect="1"/>
          </p:cNvGrpSpPr>
          <p:nvPr/>
        </p:nvGrpSpPr>
        <p:grpSpPr bwMode="gray">
          <a:xfrm>
            <a:off x="1536719" y="2897882"/>
            <a:ext cx="675459" cy="640615"/>
            <a:chOff x="7060957" y="4378201"/>
            <a:chExt cx="572246" cy="542726"/>
          </a:xfrm>
          <a:solidFill>
            <a:schemeClr val="bg1"/>
          </a:solidFill>
        </p:grpSpPr>
        <p:sp>
          <p:nvSpPr>
            <p:cNvPr id="11" name="Freeform 33"/>
            <p:cNvSpPr>
              <a:spLocks noEditPoints="1"/>
            </p:cNvSpPr>
            <p:nvPr/>
          </p:nvSpPr>
          <p:spPr bwMode="gray">
            <a:xfrm rot="20298125">
              <a:off x="7224323" y="4505591"/>
              <a:ext cx="408880" cy="415336"/>
            </a:xfrm>
            <a:custGeom>
              <a:avLst/>
              <a:gdLst>
                <a:gd name="T0" fmla="*/ 51 w 266"/>
                <a:gd name="T1" fmla="*/ 26 h 270"/>
                <a:gd name="T2" fmla="*/ 69 w 266"/>
                <a:gd name="T3" fmla="*/ 35 h 270"/>
                <a:gd name="T4" fmla="*/ 108 w 266"/>
                <a:gd name="T5" fmla="*/ 18 h 270"/>
                <a:gd name="T6" fmla="*/ 113 w 266"/>
                <a:gd name="T7" fmla="*/ 3 h 270"/>
                <a:gd name="T8" fmla="*/ 118 w 266"/>
                <a:gd name="T9" fmla="*/ 0 h 270"/>
                <a:gd name="T10" fmla="*/ 147 w 266"/>
                <a:gd name="T11" fmla="*/ 0 h 270"/>
                <a:gd name="T12" fmla="*/ 152 w 266"/>
                <a:gd name="T13" fmla="*/ 4 h 270"/>
                <a:gd name="T14" fmla="*/ 158 w 266"/>
                <a:gd name="T15" fmla="*/ 21 h 270"/>
                <a:gd name="T16" fmla="*/ 194 w 266"/>
                <a:gd name="T17" fmla="*/ 36 h 270"/>
                <a:gd name="T18" fmla="*/ 210 w 266"/>
                <a:gd name="T19" fmla="*/ 28 h 270"/>
                <a:gd name="T20" fmla="*/ 217 w 266"/>
                <a:gd name="T21" fmla="*/ 29 h 270"/>
                <a:gd name="T22" fmla="*/ 237 w 266"/>
                <a:gd name="T23" fmla="*/ 50 h 270"/>
                <a:gd name="T24" fmla="*/ 238 w 266"/>
                <a:gd name="T25" fmla="*/ 55 h 270"/>
                <a:gd name="T26" fmla="*/ 231 w 266"/>
                <a:gd name="T27" fmla="*/ 70 h 270"/>
                <a:gd name="T28" fmla="*/ 247 w 266"/>
                <a:gd name="T29" fmla="*/ 110 h 270"/>
                <a:gd name="T30" fmla="*/ 262 w 266"/>
                <a:gd name="T31" fmla="*/ 115 h 270"/>
                <a:gd name="T32" fmla="*/ 266 w 266"/>
                <a:gd name="T33" fmla="*/ 121 h 270"/>
                <a:gd name="T34" fmla="*/ 266 w 266"/>
                <a:gd name="T35" fmla="*/ 148 h 270"/>
                <a:gd name="T36" fmla="*/ 261 w 266"/>
                <a:gd name="T37" fmla="*/ 155 h 270"/>
                <a:gd name="T38" fmla="*/ 244 w 266"/>
                <a:gd name="T39" fmla="*/ 161 h 270"/>
                <a:gd name="T40" fmla="*/ 230 w 266"/>
                <a:gd name="T41" fmla="*/ 196 h 270"/>
                <a:gd name="T42" fmla="*/ 239 w 266"/>
                <a:gd name="T43" fmla="*/ 217 h 270"/>
                <a:gd name="T44" fmla="*/ 216 w 266"/>
                <a:gd name="T45" fmla="*/ 241 h 270"/>
                <a:gd name="T46" fmla="*/ 211 w 266"/>
                <a:gd name="T47" fmla="*/ 241 h 270"/>
                <a:gd name="T48" fmla="*/ 195 w 266"/>
                <a:gd name="T49" fmla="*/ 234 h 270"/>
                <a:gd name="T50" fmla="*/ 158 w 266"/>
                <a:gd name="T51" fmla="*/ 249 h 270"/>
                <a:gd name="T52" fmla="*/ 152 w 266"/>
                <a:gd name="T53" fmla="*/ 266 h 270"/>
                <a:gd name="T54" fmla="*/ 147 w 266"/>
                <a:gd name="T55" fmla="*/ 269 h 270"/>
                <a:gd name="T56" fmla="*/ 118 w 266"/>
                <a:gd name="T57" fmla="*/ 269 h 270"/>
                <a:gd name="T58" fmla="*/ 114 w 266"/>
                <a:gd name="T59" fmla="*/ 266 h 270"/>
                <a:gd name="T60" fmla="*/ 108 w 266"/>
                <a:gd name="T61" fmla="*/ 251 h 270"/>
                <a:gd name="T62" fmla="*/ 70 w 266"/>
                <a:gd name="T63" fmla="*/ 234 h 270"/>
                <a:gd name="T64" fmla="*/ 54 w 266"/>
                <a:gd name="T65" fmla="*/ 241 h 270"/>
                <a:gd name="T66" fmla="*/ 49 w 266"/>
                <a:gd name="T67" fmla="*/ 241 h 270"/>
                <a:gd name="T68" fmla="*/ 28 w 266"/>
                <a:gd name="T69" fmla="*/ 220 h 270"/>
                <a:gd name="T70" fmla="*/ 28 w 266"/>
                <a:gd name="T71" fmla="*/ 214 h 270"/>
                <a:gd name="T72" fmla="*/ 36 w 266"/>
                <a:gd name="T73" fmla="*/ 196 h 270"/>
                <a:gd name="T74" fmla="*/ 22 w 266"/>
                <a:gd name="T75" fmla="*/ 161 h 270"/>
                <a:gd name="T76" fmla="*/ 3 w 266"/>
                <a:gd name="T77" fmla="*/ 154 h 270"/>
                <a:gd name="T78" fmla="*/ 0 w 266"/>
                <a:gd name="T79" fmla="*/ 149 h 270"/>
                <a:gd name="T80" fmla="*/ 0 w 266"/>
                <a:gd name="T81" fmla="*/ 120 h 270"/>
                <a:gd name="T82" fmla="*/ 3 w 266"/>
                <a:gd name="T83" fmla="*/ 115 h 270"/>
                <a:gd name="T84" fmla="*/ 19 w 266"/>
                <a:gd name="T85" fmla="*/ 109 h 270"/>
                <a:gd name="T86" fmla="*/ 34 w 266"/>
                <a:gd name="T87" fmla="*/ 70 h 270"/>
                <a:gd name="T88" fmla="*/ 28 w 266"/>
                <a:gd name="T89" fmla="*/ 55 h 270"/>
                <a:gd name="T90" fmla="*/ 28 w 266"/>
                <a:gd name="T91" fmla="*/ 50 h 270"/>
                <a:gd name="T92" fmla="*/ 51 w 266"/>
                <a:gd name="T93" fmla="*/ 26 h 270"/>
                <a:gd name="T94" fmla="*/ 181 w 266"/>
                <a:gd name="T95" fmla="*/ 135 h 270"/>
                <a:gd name="T96" fmla="*/ 133 w 266"/>
                <a:gd name="T97" fmla="*/ 85 h 270"/>
                <a:gd name="T98" fmla="*/ 84 w 266"/>
                <a:gd name="T99" fmla="*/ 135 h 270"/>
                <a:gd name="T100" fmla="*/ 133 w 266"/>
                <a:gd name="T101" fmla="*/ 184 h 270"/>
                <a:gd name="T102" fmla="*/ 181 w 266"/>
                <a:gd name="T103" fmla="*/ 13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6" h="270">
                  <a:moveTo>
                    <a:pt x="51" y="26"/>
                  </a:moveTo>
                  <a:cubicBezTo>
                    <a:pt x="57" y="29"/>
                    <a:pt x="63" y="32"/>
                    <a:pt x="69" y="35"/>
                  </a:cubicBezTo>
                  <a:cubicBezTo>
                    <a:pt x="86" y="43"/>
                    <a:pt x="102" y="36"/>
                    <a:pt x="108" y="18"/>
                  </a:cubicBezTo>
                  <a:cubicBezTo>
                    <a:pt x="110" y="13"/>
                    <a:pt x="112" y="8"/>
                    <a:pt x="113" y="3"/>
                  </a:cubicBezTo>
                  <a:cubicBezTo>
                    <a:pt x="114" y="1"/>
                    <a:pt x="116" y="0"/>
                    <a:pt x="118" y="0"/>
                  </a:cubicBezTo>
                  <a:cubicBezTo>
                    <a:pt x="128" y="0"/>
                    <a:pt x="137" y="0"/>
                    <a:pt x="147" y="0"/>
                  </a:cubicBezTo>
                  <a:cubicBezTo>
                    <a:pt x="150" y="0"/>
                    <a:pt x="151" y="1"/>
                    <a:pt x="152" y="4"/>
                  </a:cubicBezTo>
                  <a:cubicBezTo>
                    <a:pt x="154" y="10"/>
                    <a:pt x="156" y="16"/>
                    <a:pt x="158" y="21"/>
                  </a:cubicBezTo>
                  <a:cubicBezTo>
                    <a:pt x="165" y="35"/>
                    <a:pt x="179" y="42"/>
                    <a:pt x="194" y="36"/>
                  </a:cubicBezTo>
                  <a:cubicBezTo>
                    <a:pt x="199" y="34"/>
                    <a:pt x="205" y="31"/>
                    <a:pt x="210" y="28"/>
                  </a:cubicBezTo>
                  <a:cubicBezTo>
                    <a:pt x="213" y="27"/>
                    <a:pt x="214" y="27"/>
                    <a:pt x="217" y="29"/>
                  </a:cubicBezTo>
                  <a:cubicBezTo>
                    <a:pt x="223" y="36"/>
                    <a:pt x="230" y="43"/>
                    <a:pt x="237" y="50"/>
                  </a:cubicBezTo>
                  <a:cubicBezTo>
                    <a:pt x="239" y="52"/>
                    <a:pt x="239" y="53"/>
                    <a:pt x="238" y="55"/>
                  </a:cubicBezTo>
                  <a:cubicBezTo>
                    <a:pt x="236" y="60"/>
                    <a:pt x="233" y="65"/>
                    <a:pt x="231" y="70"/>
                  </a:cubicBezTo>
                  <a:cubicBezTo>
                    <a:pt x="223" y="87"/>
                    <a:pt x="230" y="103"/>
                    <a:pt x="247" y="110"/>
                  </a:cubicBezTo>
                  <a:cubicBezTo>
                    <a:pt x="252" y="112"/>
                    <a:pt x="257" y="114"/>
                    <a:pt x="262" y="115"/>
                  </a:cubicBezTo>
                  <a:cubicBezTo>
                    <a:pt x="265" y="116"/>
                    <a:pt x="266" y="118"/>
                    <a:pt x="266" y="121"/>
                  </a:cubicBezTo>
                  <a:cubicBezTo>
                    <a:pt x="265" y="130"/>
                    <a:pt x="265" y="139"/>
                    <a:pt x="266" y="148"/>
                  </a:cubicBezTo>
                  <a:cubicBezTo>
                    <a:pt x="266" y="152"/>
                    <a:pt x="264" y="154"/>
                    <a:pt x="261" y="155"/>
                  </a:cubicBezTo>
                  <a:cubicBezTo>
                    <a:pt x="255" y="156"/>
                    <a:pt x="250" y="158"/>
                    <a:pt x="244" y="161"/>
                  </a:cubicBezTo>
                  <a:cubicBezTo>
                    <a:pt x="231" y="167"/>
                    <a:pt x="224" y="182"/>
                    <a:pt x="230" y="196"/>
                  </a:cubicBezTo>
                  <a:cubicBezTo>
                    <a:pt x="232" y="203"/>
                    <a:pt x="236" y="210"/>
                    <a:pt x="239" y="217"/>
                  </a:cubicBezTo>
                  <a:cubicBezTo>
                    <a:pt x="231" y="225"/>
                    <a:pt x="224" y="233"/>
                    <a:pt x="216" y="241"/>
                  </a:cubicBezTo>
                  <a:cubicBezTo>
                    <a:pt x="215" y="242"/>
                    <a:pt x="212" y="242"/>
                    <a:pt x="211" y="241"/>
                  </a:cubicBezTo>
                  <a:cubicBezTo>
                    <a:pt x="206" y="239"/>
                    <a:pt x="200" y="236"/>
                    <a:pt x="195" y="234"/>
                  </a:cubicBezTo>
                  <a:cubicBezTo>
                    <a:pt x="180" y="228"/>
                    <a:pt x="165" y="234"/>
                    <a:pt x="158" y="249"/>
                  </a:cubicBezTo>
                  <a:cubicBezTo>
                    <a:pt x="156" y="254"/>
                    <a:pt x="154" y="261"/>
                    <a:pt x="152" y="266"/>
                  </a:cubicBezTo>
                  <a:cubicBezTo>
                    <a:pt x="151" y="268"/>
                    <a:pt x="149" y="269"/>
                    <a:pt x="147" y="269"/>
                  </a:cubicBezTo>
                  <a:cubicBezTo>
                    <a:pt x="137" y="270"/>
                    <a:pt x="128" y="270"/>
                    <a:pt x="118" y="269"/>
                  </a:cubicBezTo>
                  <a:cubicBezTo>
                    <a:pt x="116" y="269"/>
                    <a:pt x="114" y="268"/>
                    <a:pt x="114" y="266"/>
                  </a:cubicBezTo>
                  <a:cubicBezTo>
                    <a:pt x="112" y="261"/>
                    <a:pt x="110" y="256"/>
                    <a:pt x="108" y="251"/>
                  </a:cubicBezTo>
                  <a:cubicBezTo>
                    <a:pt x="102" y="234"/>
                    <a:pt x="86" y="227"/>
                    <a:pt x="70" y="234"/>
                  </a:cubicBezTo>
                  <a:cubicBezTo>
                    <a:pt x="65" y="236"/>
                    <a:pt x="59" y="239"/>
                    <a:pt x="54" y="241"/>
                  </a:cubicBezTo>
                  <a:cubicBezTo>
                    <a:pt x="53" y="242"/>
                    <a:pt x="50" y="242"/>
                    <a:pt x="49" y="241"/>
                  </a:cubicBezTo>
                  <a:cubicBezTo>
                    <a:pt x="42" y="234"/>
                    <a:pt x="35" y="227"/>
                    <a:pt x="28" y="220"/>
                  </a:cubicBezTo>
                  <a:cubicBezTo>
                    <a:pt x="26" y="218"/>
                    <a:pt x="26" y="216"/>
                    <a:pt x="28" y="214"/>
                  </a:cubicBezTo>
                  <a:cubicBezTo>
                    <a:pt x="30" y="208"/>
                    <a:pt x="33" y="202"/>
                    <a:pt x="36" y="196"/>
                  </a:cubicBezTo>
                  <a:cubicBezTo>
                    <a:pt x="41" y="182"/>
                    <a:pt x="35" y="167"/>
                    <a:pt x="22" y="161"/>
                  </a:cubicBezTo>
                  <a:cubicBezTo>
                    <a:pt x="16" y="158"/>
                    <a:pt x="9" y="156"/>
                    <a:pt x="3" y="154"/>
                  </a:cubicBezTo>
                  <a:cubicBezTo>
                    <a:pt x="1" y="153"/>
                    <a:pt x="0" y="152"/>
                    <a:pt x="0" y="149"/>
                  </a:cubicBezTo>
                  <a:cubicBezTo>
                    <a:pt x="0" y="139"/>
                    <a:pt x="0" y="130"/>
                    <a:pt x="0" y="120"/>
                  </a:cubicBezTo>
                  <a:cubicBezTo>
                    <a:pt x="0" y="117"/>
                    <a:pt x="0" y="116"/>
                    <a:pt x="3" y="115"/>
                  </a:cubicBezTo>
                  <a:cubicBezTo>
                    <a:pt x="8" y="113"/>
                    <a:pt x="14" y="112"/>
                    <a:pt x="19" y="109"/>
                  </a:cubicBezTo>
                  <a:cubicBezTo>
                    <a:pt x="35" y="103"/>
                    <a:pt x="42" y="86"/>
                    <a:pt x="34" y="70"/>
                  </a:cubicBezTo>
                  <a:cubicBezTo>
                    <a:pt x="32" y="65"/>
                    <a:pt x="30" y="60"/>
                    <a:pt x="28" y="55"/>
                  </a:cubicBezTo>
                  <a:cubicBezTo>
                    <a:pt x="27" y="54"/>
                    <a:pt x="27" y="51"/>
                    <a:pt x="28" y="50"/>
                  </a:cubicBezTo>
                  <a:cubicBezTo>
                    <a:pt x="36" y="42"/>
                    <a:pt x="43" y="34"/>
                    <a:pt x="51" y="26"/>
                  </a:cubicBezTo>
                  <a:close/>
                  <a:moveTo>
                    <a:pt x="181" y="135"/>
                  </a:moveTo>
                  <a:cubicBezTo>
                    <a:pt x="181" y="107"/>
                    <a:pt x="160" y="85"/>
                    <a:pt x="133" y="85"/>
                  </a:cubicBezTo>
                  <a:cubicBezTo>
                    <a:pt x="106" y="85"/>
                    <a:pt x="84" y="107"/>
                    <a:pt x="84" y="135"/>
                  </a:cubicBezTo>
                  <a:cubicBezTo>
                    <a:pt x="84" y="162"/>
                    <a:pt x="106" y="185"/>
                    <a:pt x="133" y="184"/>
                  </a:cubicBezTo>
                  <a:cubicBezTo>
                    <a:pt x="160" y="184"/>
                    <a:pt x="181" y="162"/>
                    <a:pt x="181" y="135"/>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2" name="Freeform 33"/>
            <p:cNvSpPr>
              <a:spLocks noEditPoints="1"/>
            </p:cNvSpPr>
            <p:nvPr/>
          </p:nvSpPr>
          <p:spPr bwMode="gray">
            <a:xfrm rot="20298125">
              <a:off x="7060957" y="4378201"/>
              <a:ext cx="217353" cy="221656"/>
            </a:xfrm>
            <a:custGeom>
              <a:avLst/>
              <a:gdLst>
                <a:gd name="T0" fmla="*/ 127 w 141"/>
                <a:gd name="T1" fmla="*/ 28 h 144"/>
                <a:gd name="T2" fmla="*/ 124 w 141"/>
                <a:gd name="T3" fmla="*/ 36 h 144"/>
                <a:gd name="T4" fmla="*/ 133 w 141"/>
                <a:gd name="T5" fmla="*/ 59 h 144"/>
                <a:gd name="T6" fmla="*/ 141 w 141"/>
                <a:gd name="T7" fmla="*/ 71 h 144"/>
                <a:gd name="T8" fmla="*/ 132 w 141"/>
                <a:gd name="T9" fmla="*/ 85 h 144"/>
                <a:gd name="T10" fmla="*/ 124 w 141"/>
                <a:gd name="T11" fmla="*/ 107 h 144"/>
                <a:gd name="T12" fmla="*/ 121 w 141"/>
                <a:gd name="T13" fmla="*/ 123 h 144"/>
                <a:gd name="T14" fmla="*/ 106 w 141"/>
                <a:gd name="T15" fmla="*/ 125 h 144"/>
                <a:gd name="T16" fmla="*/ 84 w 141"/>
                <a:gd name="T17" fmla="*/ 135 h 144"/>
                <a:gd name="T18" fmla="*/ 71 w 141"/>
                <a:gd name="T19" fmla="*/ 144 h 144"/>
                <a:gd name="T20" fmla="*/ 58 w 141"/>
                <a:gd name="T21" fmla="*/ 135 h 144"/>
                <a:gd name="T22" fmla="*/ 36 w 141"/>
                <a:gd name="T23" fmla="*/ 126 h 144"/>
                <a:gd name="T24" fmla="*/ 21 w 141"/>
                <a:gd name="T25" fmla="*/ 123 h 144"/>
                <a:gd name="T26" fmla="*/ 18 w 141"/>
                <a:gd name="T27" fmla="*/ 107 h 144"/>
                <a:gd name="T28" fmla="*/ 9 w 141"/>
                <a:gd name="T29" fmla="*/ 85 h 144"/>
                <a:gd name="T30" fmla="*/ 0 w 141"/>
                <a:gd name="T31" fmla="*/ 71 h 144"/>
                <a:gd name="T32" fmla="*/ 8 w 141"/>
                <a:gd name="T33" fmla="*/ 60 h 144"/>
                <a:gd name="T34" fmla="*/ 18 w 141"/>
                <a:gd name="T35" fmla="*/ 36 h 144"/>
                <a:gd name="T36" fmla="*/ 20 w 141"/>
                <a:gd name="T37" fmla="*/ 22 h 144"/>
                <a:gd name="T38" fmla="*/ 37 w 141"/>
                <a:gd name="T39" fmla="*/ 19 h 144"/>
                <a:gd name="T40" fmla="*/ 58 w 141"/>
                <a:gd name="T41" fmla="*/ 10 h 144"/>
                <a:gd name="T42" fmla="*/ 73 w 141"/>
                <a:gd name="T43" fmla="*/ 0 h 144"/>
                <a:gd name="T44" fmla="*/ 78 w 141"/>
                <a:gd name="T45" fmla="*/ 0 h 144"/>
                <a:gd name="T46" fmla="*/ 81 w 141"/>
                <a:gd name="T47" fmla="*/ 3 h 144"/>
                <a:gd name="T48" fmla="*/ 84 w 141"/>
                <a:gd name="T49" fmla="*/ 11 h 144"/>
                <a:gd name="T50" fmla="*/ 104 w 141"/>
                <a:gd name="T51" fmla="*/ 19 h 144"/>
                <a:gd name="T52" fmla="*/ 123 w 141"/>
                <a:gd name="T53" fmla="*/ 23 h 144"/>
                <a:gd name="T54" fmla="*/ 127 w 141"/>
                <a:gd name="T55" fmla="*/ 28 h 144"/>
                <a:gd name="T56" fmla="*/ 97 w 141"/>
                <a:gd name="T57" fmla="*/ 72 h 144"/>
                <a:gd name="T58" fmla="*/ 71 w 141"/>
                <a:gd name="T59" fmla="*/ 46 h 144"/>
                <a:gd name="T60" fmla="*/ 45 w 141"/>
                <a:gd name="T61" fmla="*/ 72 h 144"/>
                <a:gd name="T62" fmla="*/ 71 w 141"/>
                <a:gd name="T63" fmla="*/ 98 h 144"/>
                <a:gd name="T64" fmla="*/ 97 w 141"/>
                <a:gd name="T65"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1" h="144">
                  <a:moveTo>
                    <a:pt x="127" y="28"/>
                  </a:moveTo>
                  <a:cubicBezTo>
                    <a:pt x="126" y="31"/>
                    <a:pt x="125" y="34"/>
                    <a:pt x="124" y="36"/>
                  </a:cubicBezTo>
                  <a:cubicBezTo>
                    <a:pt x="119" y="47"/>
                    <a:pt x="122" y="55"/>
                    <a:pt x="133" y="59"/>
                  </a:cubicBezTo>
                  <a:cubicBezTo>
                    <a:pt x="141" y="62"/>
                    <a:pt x="141" y="62"/>
                    <a:pt x="141" y="71"/>
                  </a:cubicBezTo>
                  <a:cubicBezTo>
                    <a:pt x="141" y="81"/>
                    <a:pt x="141" y="81"/>
                    <a:pt x="132" y="85"/>
                  </a:cubicBezTo>
                  <a:cubicBezTo>
                    <a:pt x="122" y="89"/>
                    <a:pt x="119" y="97"/>
                    <a:pt x="124" y="107"/>
                  </a:cubicBezTo>
                  <a:cubicBezTo>
                    <a:pt x="128" y="116"/>
                    <a:pt x="128" y="116"/>
                    <a:pt x="121" y="123"/>
                  </a:cubicBezTo>
                  <a:cubicBezTo>
                    <a:pt x="114" y="129"/>
                    <a:pt x="114" y="129"/>
                    <a:pt x="106" y="125"/>
                  </a:cubicBezTo>
                  <a:cubicBezTo>
                    <a:pt x="96" y="121"/>
                    <a:pt x="87" y="124"/>
                    <a:pt x="84" y="135"/>
                  </a:cubicBezTo>
                  <a:cubicBezTo>
                    <a:pt x="80" y="144"/>
                    <a:pt x="80" y="144"/>
                    <a:pt x="71" y="144"/>
                  </a:cubicBezTo>
                  <a:cubicBezTo>
                    <a:pt x="61" y="144"/>
                    <a:pt x="61" y="144"/>
                    <a:pt x="58" y="135"/>
                  </a:cubicBezTo>
                  <a:cubicBezTo>
                    <a:pt x="54" y="124"/>
                    <a:pt x="46" y="121"/>
                    <a:pt x="36" y="126"/>
                  </a:cubicBezTo>
                  <a:cubicBezTo>
                    <a:pt x="28" y="129"/>
                    <a:pt x="28" y="129"/>
                    <a:pt x="21" y="123"/>
                  </a:cubicBezTo>
                  <a:cubicBezTo>
                    <a:pt x="14" y="116"/>
                    <a:pt x="14" y="116"/>
                    <a:pt x="18" y="107"/>
                  </a:cubicBezTo>
                  <a:cubicBezTo>
                    <a:pt x="23" y="97"/>
                    <a:pt x="19" y="89"/>
                    <a:pt x="9" y="85"/>
                  </a:cubicBezTo>
                  <a:cubicBezTo>
                    <a:pt x="0" y="81"/>
                    <a:pt x="0" y="81"/>
                    <a:pt x="0" y="71"/>
                  </a:cubicBezTo>
                  <a:cubicBezTo>
                    <a:pt x="0" y="62"/>
                    <a:pt x="0" y="62"/>
                    <a:pt x="8" y="60"/>
                  </a:cubicBezTo>
                  <a:cubicBezTo>
                    <a:pt x="20" y="55"/>
                    <a:pt x="23" y="47"/>
                    <a:pt x="18" y="36"/>
                  </a:cubicBezTo>
                  <a:cubicBezTo>
                    <a:pt x="14" y="28"/>
                    <a:pt x="14" y="28"/>
                    <a:pt x="20" y="22"/>
                  </a:cubicBezTo>
                  <a:cubicBezTo>
                    <a:pt x="27" y="15"/>
                    <a:pt x="27" y="15"/>
                    <a:pt x="37" y="19"/>
                  </a:cubicBezTo>
                  <a:cubicBezTo>
                    <a:pt x="46" y="23"/>
                    <a:pt x="54" y="20"/>
                    <a:pt x="58" y="10"/>
                  </a:cubicBezTo>
                  <a:cubicBezTo>
                    <a:pt x="62" y="0"/>
                    <a:pt x="62" y="0"/>
                    <a:pt x="73" y="0"/>
                  </a:cubicBezTo>
                  <a:cubicBezTo>
                    <a:pt x="74" y="0"/>
                    <a:pt x="76" y="0"/>
                    <a:pt x="78" y="0"/>
                  </a:cubicBezTo>
                  <a:cubicBezTo>
                    <a:pt x="79" y="1"/>
                    <a:pt x="81" y="2"/>
                    <a:pt x="81" y="3"/>
                  </a:cubicBezTo>
                  <a:cubicBezTo>
                    <a:pt x="83" y="6"/>
                    <a:pt x="83" y="8"/>
                    <a:pt x="84" y="11"/>
                  </a:cubicBezTo>
                  <a:cubicBezTo>
                    <a:pt x="88" y="19"/>
                    <a:pt x="96" y="24"/>
                    <a:pt x="104" y="19"/>
                  </a:cubicBezTo>
                  <a:cubicBezTo>
                    <a:pt x="112" y="14"/>
                    <a:pt x="118" y="16"/>
                    <a:pt x="123" y="23"/>
                  </a:cubicBezTo>
                  <a:cubicBezTo>
                    <a:pt x="124" y="25"/>
                    <a:pt x="126" y="27"/>
                    <a:pt x="127" y="28"/>
                  </a:cubicBezTo>
                  <a:close/>
                  <a:moveTo>
                    <a:pt x="97" y="72"/>
                  </a:moveTo>
                  <a:cubicBezTo>
                    <a:pt x="97" y="58"/>
                    <a:pt x="85" y="46"/>
                    <a:pt x="71" y="46"/>
                  </a:cubicBezTo>
                  <a:cubicBezTo>
                    <a:pt x="57" y="46"/>
                    <a:pt x="45" y="58"/>
                    <a:pt x="45" y="72"/>
                  </a:cubicBezTo>
                  <a:cubicBezTo>
                    <a:pt x="45" y="87"/>
                    <a:pt x="57" y="98"/>
                    <a:pt x="71" y="98"/>
                  </a:cubicBezTo>
                  <a:cubicBezTo>
                    <a:pt x="85" y="98"/>
                    <a:pt x="97" y="86"/>
                    <a:pt x="97" y="7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13" name="METRO ICON - diagram up"/>
          <p:cNvGrpSpPr>
            <a:grpSpLocks noChangeAspect="1"/>
          </p:cNvGrpSpPr>
          <p:nvPr/>
        </p:nvGrpSpPr>
        <p:grpSpPr bwMode="gray">
          <a:xfrm>
            <a:off x="5845583" y="2999313"/>
            <a:ext cx="497657" cy="529254"/>
            <a:chOff x="5670142" y="-712475"/>
            <a:chExt cx="421613" cy="448382"/>
          </a:xfrm>
          <a:solidFill>
            <a:schemeClr val="bg1"/>
          </a:solidFill>
        </p:grpSpPr>
        <p:sp>
          <p:nvSpPr>
            <p:cNvPr id="14" name="Freeform 33"/>
            <p:cNvSpPr>
              <a:spLocks/>
            </p:cNvSpPr>
            <p:nvPr/>
          </p:nvSpPr>
          <p:spPr bwMode="gray">
            <a:xfrm>
              <a:off x="5679065" y="-712475"/>
              <a:ext cx="412690" cy="307844"/>
            </a:xfrm>
            <a:custGeom>
              <a:avLst/>
              <a:gdLst>
                <a:gd name="T0" fmla="*/ 90 w 260"/>
                <a:gd name="T1" fmla="*/ 80 h 194"/>
                <a:gd name="T2" fmla="*/ 123 w 260"/>
                <a:gd name="T3" fmla="*/ 111 h 194"/>
                <a:gd name="T4" fmla="*/ 214 w 260"/>
                <a:gd name="T5" fmla="*/ 24 h 194"/>
                <a:gd name="T6" fmla="*/ 200 w 260"/>
                <a:gd name="T7" fmla="*/ 12 h 194"/>
                <a:gd name="T8" fmla="*/ 201 w 260"/>
                <a:gd name="T9" fmla="*/ 11 h 194"/>
                <a:gd name="T10" fmla="*/ 260 w 260"/>
                <a:gd name="T11" fmla="*/ 0 h 194"/>
                <a:gd name="T12" fmla="*/ 249 w 260"/>
                <a:gd name="T13" fmla="*/ 60 h 194"/>
                <a:gd name="T14" fmla="*/ 236 w 260"/>
                <a:gd name="T15" fmla="*/ 47 h 194"/>
                <a:gd name="T16" fmla="*/ 123 w 260"/>
                <a:gd name="T17" fmla="*/ 158 h 194"/>
                <a:gd name="T18" fmla="*/ 89 w 260"/>
                <a:gd name="T19" fmla="*/ 126 h 194"/>
                <a:gd name="T20" fmla="*/ 21 w 260"/>
                <a:gd name="T21" fmla="*/ 194 h 194"/>
                <a:gd name="T22" fmla="*/ 0 w 260"/>
                <a:gd name="T23" fmla="*/ 171 h 194"/>
                <a:gd name="T24" fmla="*/ 90 w 260"/>
                <a:gd name="T25" fmla="*/ 8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0" h="194">
                  <a:moveTo>
                    <a:pt x="90" y="80"/>
                  </a:moveTo>
                  <a:cubicBezTo>
                    <a:pt x="101" y="90"/>
                    <a:pt x="112" y="101"/>
                    <a:pt x="123" y="111"/>
                  </a:cubicBezTo>
                  <a:cubicBezTo>
                    <a:pt x="153" y="82"/>
                    <a:pt x="183" y="53"/>
                    <a:pt x="214" y="24"/>
                  </a:cubicBezTo>
                  <a:cubicBezTo>
                    <a:pt x="209" y="20"/>
                    <a:pt x="205" y="16"/>
                    <a:pt x="200" y="12"/>
                  </a:cubicBezTo>
                  <a:cubicBezTo>
                    <a:pt x="200" y="11"/>
                    <a:pt x="201" y="11"/>
                    <a:pt x="201" y="11"/>
                  </a:cubicBezTo>
                  <a:cubicBezTo>
                    <a:pt x="221" y="7"/>
                    <a:pt x="240" y="4"/>
                    <a:pt x="260" y="0"/>
                  </a:cubicBezTo>
                  <a:cubicBezTo>
                    <a:pt x="257" y="20"/>
                    <a:pt x="253" y="40"/>
                    <a:pt x="249" y="60"/>
                  </a:cubicBezTo>
                  <a:cubicBezTo>
                    <a:pt x="244" y="56"/>
                    <a:pt x="240" y="51"/>
                    <a:pt x="236" y="47"/>
                  </a:cubicBezTo>
                  <a:cubicBezTo>
                    <a:pt x="198" y="84"/>
                    <a:pt x="161" y="121"/>
                    <a:pt x="123" y="158"/>
                  </a:cubicBezTo>
                  <a:cubicBezTo>
                    <a:pt x="112" y="147"/>
                    <a:pt x="101" y="136"/>
                    <a:pt x="89" y="126"/>
                  </a:cubicBezTo>
                  <a:cubicBezTo>
                    <a:pt x="67" y="148"/>
                    <a:pt x="44" y="171"/>
                    <a:pt x="21" y="194"/>
                  </a:cubicBezTo>
                  <a:cubicBezTo>
                    <a:pt x="13" y="186"/>
                    <a:pt x="6" y="179"/>
                    <a:pt x="0" y="171"/>
                  </a:cubicBezTo>
                  <a:cubicBezTo>
                    <a:pt x="29" y="141"/>
                    <a:pt x="59" y="111"/>
                    <a:pt x="90" y="8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5" name="Freeform 33"/>
            <p:cNvSpPr>
              <a:spLocks/>
            </p:cNvSpPr>
            <p:nvPr/>
          </p:nvSpPr>
          <p:spPr bwMode="gray">
            <a:xfrm>
              <a:off x="5973524" y="-502785"/>
              <a:ext cx="118231" cy="238690"/>
            </a:xfrm>
            <a:custGeom>
              <a:avLst/>
              <a:gdLst>
                <a:gd name="T0" fmla="*/ 74 w 74"/>
                <a:gd name="T1" fmla="*/ 151 h 151"/>
                <a:gd name="T2" fmla="*/ 0 w 74"/>
                <a:gd name="T3" fmla="*/ 151 h 151"/>
                <a:gd name="T4" fmla="*/ 0 w 74"/>
                <a:gd name="T5" fmla="*/ 0 h 151"/>
                <a:gd name="T6" fmla="*/ 74 w 74"/>
                <a:gd name="T7" fmla="*/ 0 h 151"/>
                <a:gd name="T8" fmla="*/ 74 w 74"/>
                <a:gd name="T9" fmla="*/ 151 h 151"/>
              </a:gdLst>
              <a:ahLst/>
              <a:cxnLst>
                <a:cxn ang="0">
                  <a:pos x="T0" y="T1"/>
                </a:cxn>
                <a:cxn ang="0">
                  <a:pos x="T2" y="T3"/>
                </a:cxn>
                <a:cxn ang="0">
                  <a:pos x="T4" y="T5"/>
                </a:cxn>
                <a:cxn ang="0">
                  <a:pos x="T6" y="T7"/>
                </a:cxn>
                <a:cxn ang="0">
                  <a:pos x="T8" y="T9"/>
                </a:cxn>
              </a:cxnLst>
              <a:rect l="0" t="0" r="r" b="b"/>
              <a:pathLst>
                <a:path w="74" h="151">
                  <a:moveTo>
                    <a:pt x="74" y="151"/>
                  </a:moveTo>
                  <a:cubicBezTo>
                    <a:pt x="49" y="151"/>
                    <a:pt x="25" y="151"/>
                    <a:pt x="0" y="151"/>
                  </a:cubicBezTo>
                  <a:cubicBezTo>
                    <a:pt x="0" y="101"/>
                    <a:pt x="0" y="50"/>
                    <a:pt x="0" y="0"/>
                  </a:cubicBezTo>
                  <a:cubicBezTo>
                    <a:pt x="25" y="0"/>
                    <a:pt x="49" y="0"/>
                    <a:pt x="74" y="0"/>
                  </a:cubicBezTo>
                  <a:cubicBezTo>
                    <a:pt x="74" y="50"/>
                    <a:pt x="74" y="100"/>
                    <a:pt x="74" y="151"/>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6" name="Freeform 33"/>
            <p:cNvSpPr>
              <a:spLocks/>
            </p:cNvSpPr>
            <p:nvPr/>
          </p:nvSpPr>
          <p:spPr bwMode="gray">
            <a:xfrm>
              <a:off x="5821833" y="-429169"/>
              <a:ext cx="118231" cy="165076"/>
            </a:xfrm>
            <a:custGeom>
              <a:avLst/>
              <a:gdLst>
                <a:gd name="T0" fmla="*/ 0 w 74"/>
                <a:gd name="T1" fmla="*/ 105 h 105"/>
                <a:gd name="T2" fmla="*/ 0 w 74"/>
                <a:gd name="T3" fmla="*/ 0 h 105"/>
                <a:gd name="T4" fmla="*/ 74 w 74"/>
                <a:gd name="T5" fmla="*/ 0 h 105"/>
                <a:gd name="T6" fmla="*/ 74 w 74"/>
                <a:gd name="T7" fmla="*/ 105 h 105"/>
                <a:gd name="T8" fmla="*/ 0 w 74"/>
                <a:gd name="T9" fmla="*/ 105 h 105"/>
              </a:gdLst>
              <a:ahLst/>
              <a:cxnLst>
                <a:cxn ang="0">
                  <a:pos x="T0" y="T1"/>
                </a:cxn>
                <a:cxn ang="0">
                  <a:pos x="T2" y="T3"/>
                </a:cxn>
                <a:cxn ang="0">
                  <a:pos x="T4" y="T5"/>
                </a:cxn>
                <a:cxn ang="0">
                  <a:pos x="T6" y="T7"/>
                </a:cxn>
                <a:cxn ang="0">
                  <a:pos x="T8" y="T9"/>
                </a:cxn>
              </a:cxnLst>
              <a:rect l="0" t="0" r="r" b="b"/>
              <a:pathLst>
                <a:path w="74" h="105">
                  <a:moveTo>
                    <a:pt x="0" y="105"/>
                  </a:moveTo>
                  <a:cubicBezTo>
                    <a:pt x="0" y="70"/>
                    <a:pt x="0" y="35"/>
                    <a:pt x="0" y="0"/>
                  </a:cubicBezTo>
                  <a:cubicBezTo>
                    <a:pt x="24" y="0"/>
                    <a:pt x="49" y="0"/>
                    <a:pt x="74" y="0"/>
                  </a:cubicBezTo>
                  <a:cubicBezTo>
                    <a:pt x="74" y="35"/>
                    <a:pt x="74" y="70"/>
                    <a:pt x="74" y="105"/>
                  </a:cubicBezTo>
                  <a:cubicBezTo>
                    <a:pt x="49" y="105"/>
                    <a:pt x="24" y="105"/>
                    <a:pt x="0" y="10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7" name="Freeform 33"/>
            <p:cNvSpPr>
              <a:spLocks/>
            </p:cNvSpPr>
            <p:nvPr/>
          </p:nvSpPr>
          <p:spPr bwMode="gray">
            <a:xfrm>
              <a:off x="5670142" y="-375631"/>
              <a:ext cx="115999" cy="111538"/>
            </a:xfrm>
            <a:custGeom>
              <a:avLst/>
              <a:gdLst>
                <a:gd name="T0" fmla="*/ 73 w 73"/>
                <a:gd name="T1" fmla="*/ 0 h 71"/>
                <a:gd name="T2" fmla="*/ 73 w 73"/>
                <a:gd name="T3" fmla="*/ 71 h 71"/>
                <a:gd name="T4" fmla="*/ 0 w 73"/>
                <a:gd name="T5" fmla="*/ 71 h 71"/>
                <a:gd name="T6" fmla="*/ 0 w 73"/>
                <a:gd name="T7" fmla="*/ 0 h 71"/>
                <a:gd name="T8" fmla="*/ 73 w 73"/>
                <a:gd name="T9" fmla="*/ 0 h 71"/>
              </a:gdLst>
              <a:ahLst/>
              <a:cxnLst>
                <a:cxn ang="0">
                  <a:pos x="T0" y="T1"/>
                </a:cxn>
                <a:cxn ang="0">
                  <a:pos x="T2" y="T3"/>
                </a:cxn>
                <a:cxn ang="0">
                  <a:pos x="T4" y="T5"/>
                </a:cxn>
                <a:cxn ang="0">
                  <a:pos x="T6" y="T7"/>
                </a:cxn>
                <a:cxn ang="0">
                  <a:pos x="T8" y="T9"/>
                </a:cxn>
              </a:cxnLst>
              <a:rect l="0" t="0" r="r" b="b"/>
              <a:pathLst>
                <a:path w="73" h="71">
                  <a:moveTo>
                    <a:pt x="73" y="0"/>
                  </a:moveTo>
                  <a:cubicBezTo>
                    <a:pt x="73" y="24"/>
                    <a:pt x="73" y="47"/>
                    <a:pt x="73" y="71"/>
                  </a:cubicBezTo>
                  <a:cubicBezTo>
                    <a:pt x="48" y="71"/>
                    <a:pt x="24" y="71"/>
                    <a:pt x="0" y="71"/>
                  </a:cubicBezTo>
                  <a:cubicBezTo>
                    <a:pt x="0" y="47"/>
                    <a:pt x="0" y="24"/>
                    <a:pt x="0" y="0"/>
                  </a:cubicBezTo>
                  <a:cubicBezTo>
                    <a:pt x="24" y="0"/>
                    <a:pt x="48" y="0"/>
                    <a:pt x="73"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METRO ICON - check"/>
          <p:cNvGrpSpPr>
            <a:grpSpLocks noChangeAspect="1"/>
          </p:cNvGrpSpPr>
          <p:nvPr/>
        </p:nvGrpSpPr>
        <p:grpSpPr bwMode="gray">
          <a:xfrm>
            <a:off x="10066207" y="3026232"/>
            <a:ext cx="603652" cy="529873"/>
            <a:chOff x="11033282" y="2539082"/>
            <a:chExt cx="511411" cy="448906"/>
          </a:xfrm>
          <a:solidFill>
            <a:schemeClr val="bg1"/>
          </a:solidFill>
        </p:grpSpPr>
        <p:sp>
          <p:nvSpPr>
            <p:cNvPr id="22" name="Freeform 18"/>
            <p:cNvSpPr>
              <a:spLocks/>
            </p:cNvSpPr>
            <p:nvPr/>
          </p:nvSpPr>
          <p:spPr bwMode="gray">
            <a:xfrm>
              <a:off x="11033282" y="2547606"/>
              <a:ext cx="434700" cy="440382"/>
            </a:xfrm>
            <a:custGeom>
              <a:avLst/>
              <a:gdLst>
                <a:gd name="T0" fmla="*/ 0 w 215"/>
                <a:gd name="T1" fmla="*/ 216 h 216"/>
                <a:gd name="T2" fmla="*/ 0 w 215"/>
                <a:gd name="T3" fmla="*/ 0 h 216"/>
                <a:gd name="T4" fmla="*/ 205 w 215"/>
                <a:gd name="T5" fmla="*/ 0 h 216"/>
                <a:gd name="T6" fmla="*/ 203 w 215"/>
                <a:gd name="T7" fmla="*/ 2 h 216"/>
                <a:gd name="T8" fmla="*/ 176 w 215"/>
                <a:gd name="T9" fmla="*/ 23 h 216"/>
                <a:gd name="T10" fmla="*/ 170 w 215"/>
                <a:gd name="T11" fmla="*/ 25 h 216"/>
                <a:gd name="T12" fmla="*/ 28 w 215"/>
                <a:gd name="T13" fmla="*/ 25 h 216"/>
                <a:gd name="T14" fmla="*/ 24 w 215"/>
                <a:gd name="T15" fmla="*/ 25 h 216"/>
                <a:gd name="T16" fmla="*/ 24 w 215"/>
                <a:gd name="T17" fmla="*/ 191 h 216"/>
                <a:gd name="T18" fmla="*/ 191 w 215"/>
                <a:gd name="T19" fmla="*/ 191 h 216"/>
                <a:gd name="T20" fmla="*/ 191 w 215"/>
                <a:gd name="T21" fmla="*/ 188 h 216"/>
                <a:gd name="T22" fmla="*/ 191 w 215"/>
                <a:gd name="T23" fmla="*/ 110 h 216"/>
                <a:gd name="T24" fmla="*/ 191 w 215"/>
                <a:gd name="T25" fmla="*/ 107 h 216"/>
                <a:gd name="T26" fmla="*/ 214 w 215"/>
                <a:gd name="T27" fmla="*/ 75 h 216"/>
                <a:gd name="T28" fmla="*/ 215 w 215"/>
                <a:gd name="T29" fmla="*/ 75 h 216"/>
                <a:gd name="T30" fmla="*/ 215 w 215"/>
                <a:gd name="T31" fmla="*/ 216 h 216"/>
                <a:gd name="T32" fmla="*/ 0 w 215"/>
                <a:gd name="T33"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216">
                  <a:moveTo>
                    <a:pt x="0" y="216"/>
                  </a:moveTo>
                  <a:cubicBezTo>
                    <a:pt x="0" y="144"/>
                    <a:pt x="0" y="72"/>
                    <a:pt x="0" y="0"/>
                  </a:cubicBezTo>
                  <a:cubicBezTo>
                    <a:pt x="68" y="0"/>
                    <a:pt x="136" y="0"/>
                    <a:pt x="205" y="0"/>
                  </a:cubicBezTo>
                  <a:cubicBezTo>
                    <a:pt x="204" y="1"/>
                    <a:pt x="203" y="2"/>
                    <a:pt x="203" y="2"/>
                  </a:cubicBezTo>
                  <a:cubicBezTo>
                    <a:pt x="194" y="9"/>
                    <a:pt x="185" y="16"/>
                    <a:pt x="176" y="23"/>
                  </a:cubicBezTo>
                  <a:cubicBezTo>
                    <a:pt x="174" y="24"/>
                    <a:pt x="172" y="25"/>
                    <a:pt x="170" y="25"/>
                  </a:cubicBezTo>
                  <a:cubicBezTo>
                    <a:pt x="123" y="25"/>
                    <a:pt x="75" y="25"/>
                    <a:pt x="28" y="25"/>
                  </a:cubicBezTo>
                  <a:cubicBezTo>
                    <a:pt x="27" y="25"/>
                    <a:pt x="26" y="25"/>
                    <a:pt x="24" y="25"/>
                  </a:cubicBezTo>
                  <a:cubicBezTo>
                    <a:pt x="24" y="80"/>
                    <a:pt x="24" y="135"/>
                    <a:pt x="24" y="191"/>
                  </a:cubicBezTo>
                  <a:cubicBezTo>
                    <a:pt x="80" y="191"/>
                    <a:pt x="135" y="191"/>
                    <a:pt x="191" y="191"/>
                  </a:cubicBezTo>
                  <a:cubicBezTo>
                    <a:pt x="191" y="190"/>
                    <a:pt x="191" y="189"/>
                    <a:pt x="191" y="188"/>
                  </a:cubicBezTo>
                  <a:cubicBezTo>
                    <a:pt x="191" y="162"/>
                    <a:pt x="191" y="136"/>
                    <a:pt x="191" y="110"/>
                  </a:cubicBezTo>
                  <a:cubicBezTo>
                    <a:pt x="191" y="109"/>
                    <a:pt x="191" y="108"/>
                    <a:pt x="191" y="107"/>
                  </a:cubicBezTo>
                  <a:cubicBezTo>
                    <a:pt x="199" y="96"/>
                    <a:pt x="207" y="85"/>
                    <a:pt x="214" y="75"/>
                  </a:cubicBezTo>
                  <a:cubicBezTo>
                    <a:pt x="215" y="75"/>
                    <a:pt x="215" y="75"/>
                    <a:pt x="215" y="75"/>
                  </a:cubicBezTo>
                  <a:cubicBezTo>
                    <a:pt x="215" y="122"/>
                    <a:pt x="215" y="169"/>
                    <a:pt x="215" y="216"/>
                  </a:cubicBezTo>
                  <a:cubicBezTo>
                    <a:pt x="143" y="216"/>
                    <a:pt x="72" y="216"/>
                    <a:pt x="0" y="21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8"/>
            <p:cNvSpPr>
              <a:spLocks/>
            </p:cNvSpPr>
            <p:nvPr/>
          </p:nvSpPr>
          <p:spPr bwMode="gray">
            <a:xfrm>
              <a:off x="11124200" y="2539082"/>
              <a:ext cx="420493" cy="363671"/>
            </a:xfrm>
            <a:custGeom>
              <a:avLst/>
              <a:gdLst>
                <a:gd name="T0" fmla="*/ 0 w 207"/>
                <a:gd name="T1" fmla="*/ 91 h 180"/>
                <a:gd name="T2" fmla="*/ 17 w 207"/>
                <a:gd name="T3" fmla="*/ 76 h 180"/>
                <a:gd name="T4" fmla="*/ 20 w 207"/>
                <a:gd name="T5" fmla="*/ 76 h 180"/>
                <a:gd name="T6" fmla="*/ 71 w 207"/>
                <a:gd name="T7" fmla="*/ 106 h 180"/>
                <a:gd name="T8" fmla="*/ 75 w 207"/>
                <a:gd name="T9" fmla="*/ 109 h 180"/>
                <a:gd name="T10" fmla="*/ 202 w 207"/>
                <a:gd name="T11" fmla="*/ 0 h 180"/>
                <a:gd name="T12" fmla="*/ 207 w 207"/>
                <a:gd name="T13" fmla="*/ 13 h 180"/>
                <a:gd name="T14" fmla="*/ 205 w 207"/>
                <a:gd name="T15" fmla="*/ 15 h 180"/>
                <a:gd name="T16" fmla="*/ 163 w 207"/>
                <a:gd name="T17" fmla="*/ 59 h 180"/>
                <a:gd name="T18" fmla="*/ 110 w 207"/>
                <a:gd name="T19" fmla="*/ 134 h 180"/>
                <a:gd name="T20" fmla="*/ 86 w 207"/>
                <a:gd name="T21" fmla="*/ 176 h 180"/>
                <a:gd name="T22" fmla="*/ 84 w 207"/>
                <a:gd name="T23" fmla="*/ 180 h 180"/>
                <a:gd name="T24" fmla="*/ 0 w 207"/>
                <a:gd name="T25" fmla="*/ 9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180">
                  <a:moveTo>
                    <a:pt x="0" y="91"/>
                  </a:moveTo>
                  <a:cubicBezTo>
                    <a:pt x="6" y="86"/>
                    <a:pt x="11" y="81"/>
                    <a:pt x="17" y="76"/>
                  </a:cubicBezTo>
                  <a:cubicBezTo>
                    <a:pt x="17" y="75"/>
                    <a:pt x="19" y="75"/>
                    <a:pt x="20" y="76"/>
                  </a:cubicBezTo>
                  <a:cubicBezTo>
                    <a:pt x="38" y="84"/>
                    <a:pt x="55" y="94"/>
                    <a:pt x="71" y="106"/>
                  </a:cubicBezTo>
                  <a:cubicBezTo>
                    <a:pt x="72" y="107"/>
                    <a:pt x="74" y="108"/>
                    <a:pt x="75" y="109"/>
                  </a:cubicBezTo>
                  <a:cubicBezTo>
                    <a:pt x="111" y="66"/>
                    <a:pt x="153" y="29"/>
                    <a:pt x="202" y="0"/>
                  </a:cubicBezTo>
                  <a:cubicBezTo>
                    <a:pt x="204" y="4"/>
                    <a:pt x="205" y="8"/>
                    <a:pt x="207" y="13"/>
                  </a:cubicBezTo>
                  <a:cubicBezTo>
                    <a:pt x="207" y="13"/>
                    <a:pt x="206" y="15"/>
                    <a:pt x="205" y="15"/>
                  </a:cubicBezTo>
                  <a:cubicBezTo>
                    <a:pt x="190" y="29"/>
                    <a:pt x="176" y="43"/>
                    <a:pt x="163" y="59"/>
                  </a:cubicBezTo>
                  <a:cubicBezTo>
                    <a:pt x="143" y="82"/>
                    <a:pt x="126" y="107"/>
                    <a:pt x="110" y="134"/>
                  </a:cubicBezTo>
                  <a:cubicBezTo>
                    <a:pt x="102" y="148"/>
                    <a:pt x="94" y="162"/>
                    <a:pt x="86" y="176"/>
                  </a:cubicBezTo>
                  <a:cubicBezTo>
                    <a:pt x="85" y="177"/>
                    <a:pt x="84" y="178"/>
                    <a:pt x="84" y="180"/>
                  </a:cubicBezTo>
                  <a:cubicBezTo>
                    <a:pt x="57" y="148"/>
                    <a:pt x="30" y="118"/>
                    <a:pt x="0" y="9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934930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hteck 21"/>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sp>
        <p:nvSpPr>
          <p:cNvPr id="4" name="Rechteck 3"/>
          <p:cNvSpPr/>
          <p:nvPr/>
        </p:nvSpPr>
        <p:spPr bwMode="gray">
          <a:xfrm>
            <a:off x="539750" y="1512000"/>
            <a:ext cx="5482707" cy="42934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is a placeholder text. This text can </a:t>
            </a:r>
            <a:br>
              <a:rPr lang="en-US" dirty="0" smtClean="0">
                <a:solidFill>
                  <a:schemeClr val="bg1"/>
                </a:solidFill>
              </a:rPr>
            </a:br>
            <a:r>
              <a:rPr lang="en-US" dirty="0" smtClean="0">
                <a:solidFill>
                  <a:schemeClr val="bg1"/>
                </a:solidFill>
              </a:rPr>
              <a:t>be replaced with your own text. </a:t>
            </a:r>
            <a:br>
              <a:rPr lang="en-US" dirty="0" smtClean="0">
                <a:solidFill>
                  <a:schemeClr val="bg1"/>
                </a:solidFill>
              </a:rPr>
            </a:br>
            <a:r>
              <a:rPr lang="en-US" dirty="0" smtClean="0">
                <a:solidFill>
                  <a:schemeClr val="bg1"/>
                </a:solidFill>
              </a:rPr>
              <a:t>This is a placeholder text. </a:t>
            </a:r>
            <a:endParaRPr lang="en-US" dirty="0">
              <a:solidFill>
                <a:schemeClr val="bg1"/>
              </a:solidFill>
            </a:endParaRPr>
          </a:p>
        </p:txBody>
      </p:sp>
      <p:sp>
        <p:nvSpPr>
          <p:cNvPr id="5" name="Rechteck 4"/>
          <p:cNvSpPr/>
          <p:nvPr/>
        </p:nvSpPr>
        <p:spPr bwMode="gray">
          <a:xfrm>
            <a:off x="8979676" y="1512000"/>
            <a:ext cx="2669399" cy="42934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7" name="Rechteck 6"/>
          <p:cNvSpPr/>
          <p:nvPr/>
        </p:nvSpPr>
        <p:spPr bwMode="gray">
          <a:xfrm>
            <a:off x="6166368" y="1512000"/>
            <a:ext cx="2669399" cy="42934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tIns="2520000" bIns="360000" rtlCol="0" anchor="t"/>
          <a:lstStyle/>
          <a:p>
            <a:pPr algn="ctr">
              <a:lnSpc>
                <a:spcPct val="90000"/>
              </a:lnSpc>
              <a:spcBef>
                <a:spcPts val="1000"/>
              </a:spcBef>
              <a:spcAft>
                <a:spcPts val="1000"/>
              </a:spcAft>
            </a:pPr>
            <a:r>
              <a:rPr lang="en-US" sz="2000" dirty="0" smtClean="0">
                <a:solidFill>
                  <a:schemeClr val="bg1"/>
                </a:solidFill>
                <a:latin typeface="Bebas Neue" panose="020B0506020202020201" pitchFamily="34" charset="0"/>
              </a:rPr>
              <a:t>DESCRIPTION TEXT</a:t>
            </a:r>
          </a:p>
          <a:p>
            <a:pPr algn="ctr">
              <a:lnSpc>
                <a:spcPct val="90000"/>
              </a:lnSpc>
              <a:spcBef>
                <a:spcPts val="1000"/>
              </a:spcBef>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sp>
        <p:nvSpPr>
          <p:cNvPr id="9" name="METRO ICON - world 1"/>
          <p:cNvSpPr>
            <a:spLocks noChangeAspect="1" noEditPoints="1"/>
          </p:cNvSpPr>
          <p:nvPr/>
        </p:nvSpPr>
        <p:spPr bwMode="gray">
          <a:xfrm>
            <a:off x="2933266" y="2870352"/>
            <a:ext cx="695674" cy="695674"/>
          </a:xfrm>
          <a:custGeom>
            <a:avLst/>
            <a:gdLst>
              <a:gd name="T0" fmla="*/ 232 w 272"/>
              <a:gd name="T1" fmla="*/ 40 h 272"/>
              <a:gd name="T2" fmla="*/ 272 w 272"/>
              <a:gd name="T3" fmla="*/ 136 h 272"/>
              <a:gd name="T4" fmla="*/ 232 w 272"/>
              <a:gd name="T5" fmla="*/ 233 h 272"/>
              <a:gd name="T6" fmla="*/ 136 w 272"/>
              <a:gd name="T7" fmla="*/ 272 h 272"/>
              <a:gd name="T8" fmla="*/ 39 w 272"/>
              <a:gd name="T9" fmla="*/ 233 h 272"/>
              <a:gd name="T10" fmla="*/ 0 w 272"/>
              <a:gd name="T11" fmla="*/ 136 h 272"/>
              <a:gd name="T12" fmla="*/ 39 w 272"/>
              <a:gd name="T13" fmla="*/ 40 h 272"/>
              <a:gd name="T14" fmla="*/ 136 w 272"/>
              <a:gd name="T15" fmla="*/ 0 h 272"/>
              <a:gd name="T16" fmla="*/ 232 w 272"/>
              <a:gd name="T17" fmla="*/ 40 h 272"/>
              <a:gd name="T18" fmla="*/ 220 w 272"/>
              <a:gd name="T19" fmla="*/ 221 h 272"/>
              <a:gd name="T20" fmla="*/ 252 w 272"/>
              <a:gd name="T21" fmla="*/ 160 h 272"/>
              <a:gd name="T22" fmla="*/ 243 w 272"/>
              <a:gd name="T23" fmla="*/ 156 h 272"/>
              <a:gd name="T24" fmla="*/ 212 w 272"/>
              <a:gd name="T25" fmla="*/ 142 h 272"/>
              <a:gd name="T26" fmla="*/ 179 w 272"/>
              <a:gd name="T27" fmla="*/ 153 h 272"/>
              <a:gd name="T28" fmla="*/ 201 w 272"/>
              <a:gd name="T29" fmla="*/ 162 h 272"/>
              <a:gd name="T30" fmla="*/ 169 w 272"/>
              <a:gd name="T31" fmla="*/ 238 h 272"/>
              <a:gd name="T32" fmla="*/ 129 w 272"/>
              <a:gd name="T33" fmla="*/ 234 h 272"/>
              <a:gd name="T34" fmla="*/ 108 w 272"/>
              <a:gd name="T35" fmla="*/ 172 h 272"/>
              <a:gd name="T36" fmla="*/ 63 w 272"/>
              <a:gd name="T37" fmla="*/ 147 h 272"/>
              <a:gd name="T38" fmla="*/ 85 w 272"/>
              <a:gd name="T39" fmla="*/ 104 h 272"/>
              <a:gd name="T40" fmla="*/ 142 w 272"/>
              <a:gd name="T41" fmla="*/ 123 h 272"/>
              <a:gd name="T42" fmla="*/ 171 w 272"/>
              <a:gd name="T43" fmla="*/ 104 h 272"/>
              <a:gd name="T44" fmla="*/ 170 w 272"/>
              <a:gd name="T45" fmla="*/ 85 h 272"/>
              <a:gd name="T46" fmla="*/ 157 w 272"/>
              <a:gd name="T47" fmla="*/ 106 h 272"/>
              <a:gd name="T48" fmla="*/ 112 w 272"/>
              <a:gd name="T49" fmla="*/ 86 h 272"/>
              <a:gd name="T50" fmla="*/ 100 w 272"/>
              <a:gd name="T51" fmla="*/ 88 h 272"/>
              <a:gd name="T52" fmla="*/ 99 w 272"/>
              <a:gd name="T53" fmla="*/ 76 h 272"/>
              <a:gd name="T54" fmla="*/ 118 w 272"/>
              <a:gd name="T55" fmla="*/ 65 h 272"/>
              <a:gd name="T56" fmla="*/ 147 w 272"/>
              <a:gd name="T57" fmla="*/ 65 h 272"/>
              <a:gd name="T58" fmla="*/ 135 w 272"/>
              <a:gd name="T59" fmla="*/ 56 h 272"/>
              <a:gd name="T60" fmla="*/ 157 w 272"/>
              <a:gd name="T61" fmla="*/ 32 h 272"/>
              <a:gd name="T62" fmla="*/ 168 w 272"/>
              <a:gd name="T63" fmla="*/ 30 h 272"/>
              <a:gd name="T64" fmla="*/ 187 w 272"/>
              <a:gd name="T65" fmla="*/ 29 h 272"/>
              <a:gd name="T66" fmla="*/ 136 w 272"/>
              <a:gd name="T67" fmla="*/ 17 h 272"/>
              <a:gd name="T68" fmla="*/ 65 w 272"/>
              <a:gd name="T69" fmla="*/ 41 h 272"/>
              <a:gd name="T70" fmla="*/ 68 w 272"/>
              <a:gd name="T71" fmla="*/ 51 h 272"/>
              <a:gd name="T72" fmla="*/ 32 w 272"/>
              <a:gd name="T73" fmla="*/ 77 h 272"/>
              <a:gd name="T74" fmla="*/ 18 w 272"/>
              <a:gd name="T75" fmla="*/ 120 h 272"/>
              <a:gd name="T76" fmla="*/ 30 w 272"/>
              <a:gd name="T77" fmla="*/ 134 h 272"/>
              <a:gd name="T78" fmla="*/ 18 w 272"/>
              <a:gd name="T79" fmla="*/ 156 h 272"/>
              <a:gd name="T80" fmla="*/ 51 w 272"/>
              <a:gd name="T81" fmla="*/ 221 h 272"/>
              <a:gd name="T82" fmla="*/ 136 w 272"/>
              <a:gd name="T83" fmla="*/ 255 h 272"/>
              <a:gd name="T84" fmla="*/ 220 w 272"/>
              <a:gd name="T85" fmla="*/ 22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2" h="272">
                <a:moveTo>
                  <a:pt x="232" y="40"/>
                </a:moveTo>
                <a:cubicBezTo>
                  <a:pt x="257" y="66"/>
                  <a:pt x="272" y="100"/>
                  <a:pt x="272" y="136"/>
                </a:cubicBezTo>
                <a:cubicBezTo>
                  <a:pt x="272" y="173"/>
                  <a:pt x="257" y="207"/>
                  <a:pt x="232" y="233"/>
                </a:cubicBezTo>
                <a:cubicBezTo>
                  <a:pt x="206" y="258"/>
                  <a:pt x="172" y="272"/>
                  <a:pt x="136" y="272"/>
                </a:cubicBezTo>
                <a:cubicBezTo>
                  <a:pt x="99" y="272"/>
                  <a:pt x="65" y="258"/>
                  <a:pt x="39" y="233"/>
                </a:cubicBezTo>
                <a:cubicBezTo>
                  <a:pt x="14" y="207"/>
                  <a:pt x="0" y="173"/>
                  <a:pt x="0" y="136"/>
                </a:cubicBezTo>
                <a:cubicBezTo>
                  <a:pt x="0" y="100"/>
                  <a:pt x="14" y="66"/>
                  <a:pt x="39" y="40"/>
                </a:cubicBezTo>
                <a:cubicBezTo>
                  <a:pt x="65" y="15"/>
                  <a:pt x="99" y="0"/>
                  <a:pt x="136" y="0"/>
                </a:cubicBezTo>
                <a:cubicBezTo>
                  <a:pt x="172" y="0"/>
                  <a:pt x="206" y="15"/>
                  <a:pt x="232" y="40"/>
                </a:cubicBezTo>
                <a:close/>
                <a:moveTo>
                  <a:pt x="220" y="221"/>
                </a:moveTo>
                <a:cubicBezTo>
                  <a:pt x="236" y="204"/>
                  <a:pt x="248" y="183"/>
                  <a:pt x="252" y="160"/>
                </a:cubicBezTo>
                <a:cubicBezTo>
                  <a:pt x="249" y="166"/>
                  <a:pt x="245" y="167"/>
                  <a:pt x="243" y="156"/>
                </a:cubicBezTo>
                <a:cubicBezTo>
                  <a:pt x="241" y="136"/>
                  <a:pt x="223" y="149"/>
                  <a:pt x="212" y="142"/>
                </a:cubicBezTo>
                <a:cubicBezTo>
                  <a:pt x="200" y="150"/>
                  <a:pt x="174" y="127"/>
                  <a:pt x="179" y="153"/>
                </a:cubicBezTo>
                <a:cubicBezTo>
                  <a:pt x="185" y="165"/>
                  <a:pt x="216" y="137"/>
                  <a:pt x="201" y="162"/>
                </a:cubicBezTo>
                <a:cubicBezTo>
                  <a:pt x="191" y="179"/>
                  <a:pt x="165" y="218"/>
                  <a:pt x="169" y="238"/>
                </a:cubicBezTo>
                <a:cubicBezTo>
                  <a:pt x="169" y="267"/>
                  <a:pt x="139" y="244"/>
                  <a:pt x="129" y="234"/>
                </a:cubicBezTo>
                <a:cubicBezTo>
                  <a:pt x="122" y="215"/>
                  <a:pt x="126" y="181"/>
                  <a:pt x="108" y="172"/>
                </a:cubicBezTo>
                <a:cubicBezTo>
                  <a:pt x="88" y="171"/>
                  <a:pt x="71" y="169"/>
                  <a:pt x="63" y="147"/>
                </a:cubicBezTo>
                <a:cubicBezTo>
                  <a:pt x="59" y="131"/>
                  <a:pt x="68" y="107"/>
                  <a:pt x="85" y="104"/>
                </a:cubicBezTo>
                <a:cubicBezTo>
                  <a:pt x="110" y="88"/>
                  <a:pt x="119" y="122"/>
                  <a:pt x="142" y="123"/>
                </a:cubicBezTo>
                <a:cubicBezTo>
                  <a:pt x="150" y="115"/>
                  <a:pt x="169" y="113"/>
                  <a:pt x="171" y="104"/>
                </a:cubicBezTo>
                <a:cubicBezTo>
                  <a:pt x="156" y="101"/>
                  <a:pt x="191" y="91"/>
                  <a:pt x="170" y="85"/>
                </a:cubicBezTo>
                <a:cubicBezTo>
                  <a:pt x="158" y="87"/>
                  <a:pt x="151" y="97"/>
                  <a:pt x="157" y="106"/>
                </a:cubicBezTo>
                <a:cubicBezTo>
                  <a:pt x="134" y="112"/>
                  <a:pt x="134" y="74"/>
                  <a:pt x="112" y="86"/>
                </a:cubicBezTo>
                <a:cubicBezTo>
                  <a:pt x="112" y="105"/>
                  <a:pt x="77" y="92"/>
                  <a:pt x="100" y="88"/>
                </a:cubicBezTo>
                <a:cubicBezTo>
                  <a:pt x="108" y="85"/>
                  <a:pt x="87" y="75"/>
                  <a:pt x="99" y="76"/>
                </a:cubicBezTo>
                <a:cubicBezTo>
                  <a:pt x="104" y="76"/>
                  <a:pt x="123" y="69"/>
                  <a:pt x="118" y="65"/>
                </a:cubicBezTo>
                <a:cubicBezTo>
                  <a:pt x="128" y="59"/>
                  <a:pt x="137" y="81"/>
                  <a:pt x="147" y="65"/>
                </a:cubicBezTo>
                <a:cubicBezTo>
                  <a:pt x="155" y="52"/>
                  <a:pt x="144" y="50"/>
                  <a:pt x="135" y="56"/>
                </a:cubicBezTo>
                <a:cubicBezTo>
                  <a:pt x="130" y="50"/>
                  <a:pt x="144" y="38"/>
                  <a:pt x="157" y="32"/>
                </a:cubicBezTo>
                <a:cubicBezTo>
                  <a:pt x="161" y="31"/>
                  <a:pt x="165" y="30"/>
                  <a:pt x="168" y="30"/>
                </a:cubicBezTo>
                <a:cubicBezTo>
                  <a:pt x="174" y="37"/>
                  <a:pt x="186" y="39"/>
                  <a:pt x="187" y="29"/>
                </a:cubicBezTo>
                <a:cubicBezTo>
                  <a:pt x="171" y="21"/>
                  <a:pt x="154" y="17"/>
                  <a:pt x="136" y="17"/>
                </a:cubicBezTo>
                <a:cubicBezTo>
                  <a:pt x="110" y="17"/>
                  <a:pt x="85" y="26"/>
                  <a:pt x="65" y="41"/>
                </a:cubicBezTo>
                <a:cubicBezTo>
                  <a:pt x="70" y="43"/>
                  <a:pt x="73" y="47"/>
                  <a:pt x="68" y="51"/>
                </a:cubicBezTo>
                <a:cubicBezTo>
                  <a:pt x="64" y="63"/>
                  <a:pt x="47" y="79"/>
                  <a:pt x="32" y="77"/>
                </a:cubicBezTo>
                <a:cubicBezTo>
                  <a:pt x="25" y="90"/>
                  <a:pt x="20" y="104"/>
                  <a:pt x="18" y="120"/>
                </a:cubicBezTo>
                <a:cubicBezTo>
                  <a:pt x="30" y="124"/>
                  <a:pt x="33" y="132"/>
                  <a:pt x="30" y="134"/>
                </a:cubicBezTo>
                <a:cubicBezTo>
                  <a:pt x="24" y="140"/>
                  <a:pt x="20" y="147"/>
                  <a:pt x="18" y="156"/>
                </a:cubicBezTo>
                <a:cubicBezTo>
                  <a:pt x="22" y="180"/>
                  <a:pt x="34" y="203"/>
                  <a:pt x="51" y="221"/>
                </a:cubicBezTo>
                <a:cubicBezTo>
                  <a:pt x="74" y="243"/>
                  <a:pt x="104" y="255"/>
                  <a:pt x="136" y="255"/>
                </a:cubicBezTo>
                <a:cubicBezTo>
                  <a:pt x="167" y="255"/>
                  <a:pt x="197" y="243"/>
                  <a:pt x="220" y="221"/>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13" name="METRO ICON - diagram up"/>
          <p:cNvGrpSpPr>
            <a:grpSpLocks noChangeAspect="1"/>
          </p:cNvGrpSpPr>
          <p:nvPr/>
        </p:nvGrpSpPr>
        <p:grpSpPr bwMode="gray">
          <a:xfrm>
            <a:off x="7252238" y="2999313"/>
            <a:ext cx="497657" cy="529254"/>
            <a:chOff x="5670142" y="-712475"/>
            <a:chExt cx="421613" cy="448382"/>
          </a:xfrm>
          <a:solidFill>
            <a:schemeClr val="bg1"/>
          </a:solidFill>
        </p:grpSpPr>
        <p:sp>
          <p:nvSpPr>
            <p:cNvPr id="14" name="Freeform 33"/>
            <p:cNvSpPr>
              <a:spLocks/>
            </p:cNvSpPr>
            <p:nvPr/>
          </p:nvSpPr>
          <p:spPr bwMode="gray">
            <a:xfrm>
              <a:off x="5679065" y="-712475"/>
              <a:ext cx="412690" cy="307844"/>
            </a:xfrm>
            <a:custGeom>
              <a:avLst/>
              <a:gdLst>
                <a:gd name="T0" fmla="*/ 90 w 260"/>
                <a:gd name="T1" fmla="*/ 80 h 194"/>
                <a:gd name="T2" fmla="*/ 123 w 260"/>
                <a:gd name="T3" fmla="*/ 111 h 194"/>
                <a:gd name="T4" fmla="*/ 214 w 260"/>
                <a:gd name="T5" fmla="*/ 24 h 194"/>
                <a:gd name="T6" fmla="*/ 200 w 260"/>
                <a:gd name="T7" fmla="*/ 12 h 194"/>
                <a:gd name="T8" fmla="*/ 201 w 260"/>
                <a:gd name="T9" fmla="*/ 11 h 194"/>
                <a:gd name="T10" fmla="*/ 260 w 260"/>
                <a:gd name="T11" fmla="*/ 0 h 194"/>
                <a:gd name="T12" fmla="*/ 249 w 260"/>
                <a:gd name="T13" fmla="*/ 60 h 194"/>
                <a:gd name="T14" fmla="*/ 236 w 260"/>
                <a:gd name="T15" fmla="*/ 47 h 194"/>
                <a:gd name="T16" fmla="*/ 123 w 260"/>
                <a:gd name="T17" fmla="*/ 158 h 194"/>
                <a:gd name="T18" fmla="*/ 89 w 260"/>
                <a:gd name="T19" fmla="*/ 126 h 194"/>
                <a:gd name="T20" fmla="*/ 21 w 260"/>
                <a:gd name="T21" fmla="*/ 194 h 194"/>
                <a:gd name="T22" fmla="*/ 0 w 260"/>
                <a:gd name="T23" fmla="*/ 171 h 194"/>
                <a:gd name="T24" fmla="*/ 90 w 260"/>
                <a:gd name="T25" fmla="*/ 8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0" h="194">
                  <a:moveTo>
                    <a:pt x="90" y="80"/>
                  </a:moveTo>
                  <a:cubicBezTo>
                    <a:pt x="101" y="90"/>
                    <a:pt x="112" y="101"/>
                    <a:pt x="123" y="111"/>
                  </a:cubicBezTo>
                  <a:cubicBezTo>
                    <a:pt x="153" y="82"/>
                    <a:pt x="183" y="53"/>
                    <a:pt x="214" y="24"/>
                  </a:cubicBezTo>
                  <a:cubicBezTo>
                    <a:pt x="209" y="20"/>
                    <a:pt x="205" y="16"/>
                    <a:pt x="200" y="12"/>
                  </a:cubicBezTo>
                  <a:cubicBezTo>
                    <a:pt x="200" y="11"/>
                    <a:pt x="201" y="11"/>
                    <a:pt x="201" y="11"/>
                  </a:cubicBezTo>
                  <a:cubicBezTo>
                    <a:pt x="221" y="7"/>
                    <a:pt x="240" y="4"/>
                    <a:pt x="260" y="0"/>
                  </a:cubicBezTo>
                  <a:cubicBezTo>
                    <a:pt x="257" y="20"/>
                    <a:pt x="253" y="40"/>
                    <a:pt x="249" y="60"/>
                  </a:cubicBezTo>
                  <a:cubicBezTo>
                    <a:pt x="244" y="56"/>
                    <a:pt x="240" y="51"/>
                    <a:pt x="236" y="47"/>
                  </a:cubicBezTo>
                  <a:cubicBezTo>
                    <a:pt x="198" y="84"/>
                    <a:pt x="161" y="121"/>
                    <a:pt x="123" y="158"/>
                  </a:cubicBezTo>
                  <a:cubicBezTo>
                    <a:pt x="112" y="147"/>
                    <a:pt x="101" y="136"/>
                    <a:pt x="89" y="126"/>
                  </a:cubicBezTo>
                  <a:cubicBezTo>
                    <a:pt x="67" y="148"/>
                    <a:pt x="44" y="171"/>
                    <a:pt x="21" y="194"/>
                  </a:cubicBezTo>
                  <a:cubicBezTo>
                    <a:pt x="13" y="186"/>
                    <a:pt x="6" y="179"/>
                    <a:pt x="0" y="171"/>
                  </a:cubicBezTo>
                  <a:cubicBezTo>
                    <a:pt x="29" y="141"/>
                    <a:pt x="59" y="111"/>
                    <a:pt x="90" y="8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5" name="Freeform 33"/>
            <p:cNvSpPr>
              <a:spLocks/>
            </p:cNvSpPr>
            <p:nvPr/>
          </p:nvSpPr>
          <p:spPr bwMode="gray">
            <a:xfrm>
              <a:off x="5973524" y="-502785"/>
              <a:ext cx="118231" cy="238690"/>
            </a:xfrm>
            <a:custGeom>
              <a:avLst/>
              <a:gdLst>
                <a:gd name="T0" fmla="*/ 74 w 74"/>
                <a:gd name="T1" fmla="*/ 151 h 151"/>
                <a:gd name="T2" fmla="*/ 0 w 74"/>
                <a:gd name="T3" fmla="*/ 151 h 151"/>
                <a:gd name="T4" fmla="*/ 0 w 74"/>
                <a:gd name="T5" fmla="*/ 0 h 151"/>
                <a:gd name="T6" fmla="*/ 74 w 74"/>
                <a:gd name="T7" fmla="*/ 0 h 151"/>
                <a:gd name="T8" fmla="*/ 74 w 74"/>
                <a:gd name="T9" fmla="*/ 151 h 151"/>
              </a:gdLst>
              <a:ahLst/>
              <a:cxnLst>
                <a:cxn ang="0">
                  <a:pos x="T0" y="T1"/>
                </a:cxn>
                <a:cxn ang="0">
                  <a:pos x="T2" y="T3"/>
                </a:cxn>
                <a:cxn ang="0">
                  <a:pos x="T4" y="T5"/>
                </a:cxn>
                <a:cxn ang="0">
                  <a:pos x="T6" y="T7"/>
                </a:cxn>
                <a:cxn ang="0">
                  <a:pos x="T8" y="T9"/>
                </a:cxn>
              </a:cxnLst>
              <a:rect l="0" t="0" r="r" b="b"/>
              <a:pathLst>
                <a:path w="74" h="151">
                  <a:moveTo>
                    <a:pt x="74" y="151"/>
                  </a:moveTo>
                  <a:cubicBezTo>
                    <a:pt x="49" y="151"/>
                    <a:pt x="25" y="151"/>
                    <a:pt x="0" y="151"/>
                  </a:cubicBezTo>
                  <a:cubicBezTo>
                    <a:pt x="0" y="101"/>
                    <a:pt x="0" y="50"/>
                    <a:pt x="0" y="0"/>
                  </a:cubicBezTo>
                  <a:cubicBezTo>
                    <a:pt x="25" y="0"/>
                    <a:pt x="49" y="0"/>
                    <a:pt x="74" y="0"/>
                  </a:cubicBezTo>
                  <a:cubicBezTo>
                    <a:pt x="74" y="50"/>
                    <a:pt x="74" y="100"/>
                    <a:pt x="74" y="151"/>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6" name="Freeform 33"/>
            <p:cNvSpPr>
              <a:spLocks/>
            </p:cNvSpPr>
            <p:nvPr/>
          </p:nvSpPr>
          <p:spPr bwMode="gray">
            <a:xfrm>
              <a:off x="5821833" y="-429169"/>
              <a:ext cx="118231" cy="165076"/>
            </a:xfrm>
            <a:custGeom>
              <a:avLst/>
              <a:gdLst>
                <a:gd name="T0" fmla="*/ 0 w 74"/>
                <a:gd name="T1" fmla="*/ 105 h 105"/>
                <a:gd name="T2" fmla="*/ 0 w 74"/>
                <a:gd name="T3" fmla="*/ 0 h 105"/>
                <a:gd name="T4" fmla="*/ 74 w 74"/>
                <a:gd name="T5" fmla="*/ 0 h 105"/>
                <a:gd name="T6" fmla="*/ 74 w 74"/>
                <a:gd name="T7" fmla="*/ 105 h 105"/>
                <a:gd name="T8" fmla="*/ 0 w 74"/>
                <a:gd name="T9" fmla="*/ 105 h 105"/>
              </a:gdLst>
              <a:ahLst/>
              <a:cxnLst>
                <a:cxn ang="0">
                  <a:pos x="T0" y="T1"/>
                </a:cxn>
                <a:cxn ang="0">
                  <a:pos x="T2" y="T3"/>
                </a:cxn>
                <a:cxn ang="0">
                  <a:pos x="T4" y="T5"/>
                </a:cxn>
                <a:cxn ang="0">
                  <a:pos x="T6" y="T7"/>
                </a:cxn>
                <a:cxn ang="0">
                  <a:pos x="T8" y="T9"/>
                </a:cxn>
              </a:cxnLst>
              <a:rect l="0" t="0" r="r" b="b"/>
              <a:pathLst>
                <a:path w="74" h="105">
                  <a:moveTo>
                    <a:pt x="0" y="105"/>
                  </a:moveTo>
                  <a:cubicBezTo>
                    <a:pt x="0" y="70"/>
                    <a:pt x="0" y="35"/>
                    <a:pt x="0" y="0"/>
                  </a:cubicBezTo>
                  <a:cubicBezTo>
                    <a:pt x="24" y="0"/>
                    <a:pt x="49" y="0"/>
                    <a:pt x="74" y="0"/>
                  </a:cubicBezTo>
                  <a:cubicBezTo>
                    <a:pt x="74" y="35"/>
                    <a:pt x="74" y="70"/>
                    <a:pt x="74" y="105"/>
                  </a:cubicBezTo>
                  <a:cubicBezTo>
                    <a:pt x="49" y="105"/>
                    <a:pt x="24" y="105"/>
                    <a:pt x="0" y="10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7" name="Freeform 33"/>
            <p:cNvSpPr>
              <a:spLocks/>
            </p:cNvSpPr>
            <p:nvPr/>
          </p:nvSpPr>
          <p:spPr bwMode="gray">
            <a:xfrm>
              <a:off x="5670142" y="-375631"/>
              <a:ext cx="115999" cy="111538"/>
            </a:xfrm>
            <a:custGeom>
              <a:avLst/>
              <a:gdLst>
                <a:gd name="T0" fmla="*/ 73 w 73"/>
                <a:gd name="T1" fmla="*/ 0 h 71"/>
                <a:gd name="T2" fmla="*/ 73 w 73"/>
                <a:gd name="T3" fmla="*/ 71 h 71"/>
                <a:gd name="T4" fmla="*/ 0 w 73"/>
                <a:gd name="T5" fmla="*/ 71 h 71"/>
                <a:gd name="T6" fmla="*/ 0 w 73"/>
                <a:gd name="T7" fmla="*/ 0 h 71"/>
                <a:gd name="T8" fmla="*/ 73 w 73"/>
                <a:gd name="T9" fmla="*/ 0 h 71"/>
              </a:gdLst>
              <a:ahLst/>
              <a:cxnLst>
                <a:cxn ang="0">
                  <a:pos x="T0" y="T1"/>
                </a:cxn>
                <a:cxn ang="0">
                  <a:pos x="T2" y="T3"/>
                </a:cxn>
                <a:cxn ang="0">
                  <a:pos x="T4" y="T5"/>
                </a:cxn>
                <a:cxn ang="0">
                  <a:pos x="T6" y="T7"/>
                </a:cxn>
                <a:cxn ang="0">
                  <a:pos x="T8" y="T9"/>
                </a:cxn>
              </a:cxnLst>
              <a:rect l="0" t="0" r="r" b="b"/>
              <a:pathLst>
                <a:path w="73" h="71">
                  <a:moveTo>
                    <a:pt x="73" y="0"/>
                  </a:moveTo>
                  <a:cubicBezTo>
                    <a:pt x="73" y="24"/>
                    <a:pt x="73" y="47"/>
                    <a:pt x="73" y="71"/>
                  </a:cubicBezTo>
                  <a:cubicBezTo>
                    <a:pt x="48" y="71"/>
                    <a:pt x="24" y="71"/>
                    <a:pt x="0" y="71"/>
                  </a:cubicBezTo>
                  <a:cubicBezTo>
                    <a:pt x="0" y="47"/>
                    <a:pt x="0" y="24"/>
                    <a:pt x="0" y="0"/>
                  </a:cubicBezTo>
                  <a:cubicBezTo>
                    <a:pt x="24" y="0"/>
                    <a:pt x="48" y="0"/>
                    <a:pt x="73"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18" name="METRO ICON - check"/>
          <p:cNvGrpSpPr>
            <a:grpSpLocks noChangeAspect="1"/>
          </p:cNvGrpSpPr>
          <p:nvPr/>
        </p:nvGrpSpPr>
        <p:grpSpPr bwMode="gray">
          <a:xfrm>
            <a:off x="10066207" y="3026232"/>
            <a:ext cx="603652" cy="529873"/>
            <a:chOff x="11033282" y="2539082"/>
            <a:chExt cx="511411" cy="448906"/>
          </a:xfrm>
          <a:solidFill>
            <a:schemeClr val="bg1"/>
          </a:solidFill>
        </p:grpSpPr>
        <p:sp>
          <p:nvSpPr>
            <p:cNvPr id="19" name="Freeform 18"/>
            <p:cNvSpPr>
              <a:spLocks/>
            </p:cNvSpPr>
            <p:nvPr/>
          </p:nvSpPr>
          <p:spPr bwMode="gray">
            <a:xfrm>
              <a:off x="11033282" y="2547606"/>
              <a:ext cx="434700" cy="440382"/>
            </a:xfrm>
            <a:custGeom>
              <a:avLst/>
              <a:gdLst>
                <a:gd name="T0" fmla="*/ 0 w 215"/>
                <a:gd name="T1" fmla="*/ 216 h 216"/>
                <a:gd name="T2" fmla="*/ 0 w 215"/>
                <a:gd name="T3" fmla="*/ 0 h 216"/>
                <a:gd name="T4" fmla="*/ 205 w 215"/>
                <a:gd name="T5" fmla="*/ 0 h 216"/>
                <a:gd name="T6" fmla="*/ 203 w 215"/>
                <a:gd name="T7" fmla="*/ 2 h 216"/>
                <a:gd name="T8" fmla="*/ 176 w 215"/>
                <a:gd name="T9" fmla="*/ 23 h 216"/>
                <a:gd name="T10" fmla="*/ 170 w 215"/>
                <a:gd name="T11" fmla="*/ 25 h 216"/>
                <a:gd name="T12" fmla="*/ 28 w 215"/>
                <a:gd name="T13" fmla="*/ 25 h 216"/>
                <a:gd name="T14" fmla="*/ 24 w 215"/>
                <a:gd name="T15" fmla="*/ 25 h 216"/>
                <a:gd name="T16" fmla="*/ 24 w 215"/>
                <a:gd name="T17" fmla="*/ 191 h 216"/>
                <a:gd name="T18" fmla="*/ 191 w 215"/>
                <a:gd name="T19" fmla="*/ 191 h 216"/>
                <a:gd name="T20" fmla="*/ 191 w 215"/>
                <a:gd name="T21" fmla="*/ 188 h 216"/>
                <a:gd name="T22" fmla="*/ 191 w 215"/>
                <a:gd name="T23" fmla="*/ 110 h 216"/>
                <a:gd name="T24" fmla="*/ 191 w 215"/>
                <a:gd name="T25" fmla="*/ 107 h 216"/>
                <a:gd name="T26" fmla="*/ 214 w 215"/>
                <a:gd name="T27" fmla="*/ 75 h 216"/>
                <a:gd name="T28" fmla="*/ 215 w 215"/>
                <a:gd name="T29" fmla="*/ 75 h 216"/>
                <a:gd name="T30" fmla="*/ 215 w 215"/>
                <a:gd name="T31" fmla="*/ 216 h 216"/>
                <a:gd name="T32" fmla="*/ 0 w 215"/>
                <a:gd name="T33"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216">
                  <a:moveTo>
                    <a:pt x="0" y="216"/>
                  </a:moveTo>
                  <a:cubicBezTo>
                    <a:pt x="0" y="144"/>
                    <a:pt x="0" y="72"/>
                    <a:pt x="0" y="0"/>
                  </a:cubicBezTo>
                  <a:cubicBezTo>
                    <a:pt x="68" y="0"/>
                    <a:pt x="136" y="0"/>
                    <a:pt x="205" y="0"/>
                  </a:cubicBezTo>
                  <a:cubicBezTo>
                    <a:pt x="204" y="1"/>
                    <a:pt x="203" y="2"/>
                    <a:pt x="203" y="2"/>
                  </a:cubicBezTo>
                  <a:cubicBezTo>
                    <a:pt x="194" y="9"/>
                    <a:pt x="185" y="16"/>
                    <a:pt x="176" y="23"/>
                  </a:cubicBezTo>
                  <a:cubicBezTo>
                    <a:pt x="174" y="24"/>
                    <a:pt x="172" y="25"/>
                    <a:pt x="170" y="25"/>
                  </a:cubicBezTo>
                  <a:cubicBezTo>
                    <a:pt x="123" y="25"/>
                    <a:pt x="75" y="25"/>
                    <a:pt x="28" y="25"/>
                  </a:cubicBezTo>
                  <a:cubicBezTo>
                    <a:pt x="27" y="25"/>
                    <a:pt x="26" y="25"/>
                    <a:pt x="24" y="25"/>
                  </a:cubicBezTo>
                  <a:cubicBezTo>
                    <a:pt x="24" y="80"/>
                    <a:pt x="24" y="135"/>
                    <a:pt x="24" y="191"/>
                  </a:cubicBezTo>
                  <a:cubicBezTo>
                    <a:pt x="80" y="191"/>
                    <a:pt x="135" y="191"/>
                    <a:pt x="191" y="191"/>
                  </a:cubicBezTo>
                  <a:cubicBezTo>
                    <a:pt x="191" y="190"/>
                    <a:pt x="191" y="189"/>
                    <a:pt x="191" y="188"/>
                  </a:cubicBezTo>
                  <a:cubicBezTo>
                    <a:pt x="191" y="162"/>
                    <a:pt x="191" y="136"/>
                    <a:pt x="191" y="110"/>
                  </a:cubicBezTo>
                  <a:cubicBezTo>
                    <a:pt x="191" y="109"/>
                    <a:pt x="191" y="108"/>
                    <a:pt x="191" y="107"/>
                  </a:cubicBezTo>
                  <a:cubicBezTo>
                    <a:pt x="199" y="96"/>
                    <a:pt x="207" y="85"/>
                    <a:pt x="214" y="75"/>
                  </a:cubicBezTo>
                  <a:cubicBezTo>
                    <a:pt x="215" y="75"/>
                    <a:pt x="215" y="75"/>
                    <a:pt x="215" y="75"/>
                  </a:cubicBezTo>
                  <a:cubicBezTo>
                    <a:pt x="215" y="122"/>
                    <a:pt x="215" y="169"/>
                    <a:pt x="215" y="216"/>
                  </a:cubicBezTo>
                  <a:cubicBezTo>
                    <a:pt x="143" y="216"/>
                    <a:pt x="72" y="216"/>
                    <a:pt x="0" y="21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8"/>
            <p:cNvSpPr>
              <a:spLocks/>
            </p:cNvSpPr>
            <p:nvPr/>
          </p:nvSpPr>
          <p:spPr bwMode="gray">
            <a:xfrm>
              <a:off x="11124200" y="2539082"/>
              <a:ext cx="420493" cy="363671"/>
            </a:xfrm>
            <a:custGeom>
              <a:avLst/>
              <a:gdLst>
                <a:gd name="T0" fmla="*/ 0 w 207"/>
                <a:gd name="T1" fmla="*/ 91 h 180"/>
                <a:gd name="T2" fmla="*/ 17 w 207"/>
                <a:gd name="T3" fmla="*/ 76 h 180"/>
                <a:gd name="T4" fmla="*/ 20 w 207"/>
                <a:gd name="T5" fmla="*/ 76 h 180"/>
                <a:gd name="T6" fmla="*/ 71 w 207"/>
                <a:gd name="T7" fmla="*/ 106 h 180"/>
                <a:gd name="T8" fmla="*/ 75 w 207"/>
                <a:gd name="T9" fmla="*/ 109 h 180"/>
                <a:gd name="T10" fmla="*/ 202 w 207"/>
                <a:gd name="T11" fmla="*/ 0 h 180"/>
                <a:gd name="T12" fmla="*/ 207 w 207"/>
                <a:gd name="T13" fmla="*/ 13 h 180"/>
                <a:gd name="T14" fmla="*/ 205 w 207"/>
                <a:gd name="T15" fmla="*/ 15 h 180"/>
                <a:gd name="T16" fmla="*/ 163 w 207"/>
                <a:gd name="T17" fmla="*/ 59 h 180"/>
                <a:gd name="T18" fmla="*/ 110 w 207"/>
                <a:gd name="T19" fmla="*/ 134 h 180"/>
                <a:gd name="T20" fmla="*/ 86 w 207"/>
                <a:gd name="T21" fmla="*/ 176 h 180"/>
                <a:gd name="T22" fmla="*/ 84 w 207"/>
                <a:gd name="T23" fmla="*/ 180 h 180"/>
                <a:gd name="T24" fmla="*/ 0 w 207"/>
                <a:gd name="T25" fmla="*/ 9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180">
                  <a:moveTo>
                    <a:pt x="0" y="91"/>
                  </a:moveTo>
                  <a:cubicBezTo>
                    <a:pt x="6" y="86"/>
                    <a:pt x="11" y="81"/>
                    <a:pt x="17" y="76"/>
                  </a:cubicBezTo>
                  <a:cubicBezTo>
                    <a:pt x="17" y="75"/>
                    <a:pt x="19" y="75"/>
                    <a:pt x="20" y="76"/>
                  </a:cubicBezTo>
                  <a:cubicBezTo>
                    <a:pt x="38" y="84"/>
                    <a:pt x="55" y="94"/>
                    <a:pt x="71" y="106"/>
                  </a:cubicBezTo>
                  <a:cubicBezTo>
                    <a:pt x="72" y="107"/>
                    <a:pt x="74" y="108"/>
                    <a:pt x="75" y="109"/>
                  </a:cubicBezTo>
                  <a:cubicBezTo>
                    <a:pt x="111" y="66"/>
                    <a:pt x="153" y="29"/>
                    <a:pt x="202" y="0"/>
                  </a:cubicBezTo>
                  <a:cubicBezTo>
                    <a:pt x="204" y="4"/>
                    <a:pt x="205" y="8"/>
                    <a:pt x="207" y="13"/>
                  </a:cubicBezTo>
                  <a:cubicBezTo>
                    <a:pt x="207" y="13"/>
                    <a:pt x="206" y="15"/>
                    <a:pt x="205" y="15"/>
                  </a:cubicBezTo>
                  <a:cubicBezTo>
                    <a:pt x="190" y="29"/>
                    <a:pt x="176" y="43"/>
                    <a:pt x="163" y="59"/>
                  </a:cubicBezTo>
                  <a:cubicBezTo>
                    <a:pt x="143" y="82"/>
                    <a:pt x="126" y="107"/>
                    <a:pt x="110" y="134"/>
                  </a:cubicBezTo>
                  <a:cubicBezTo>
                    <a:pt x="102" y="148"/>
                    <a:pt x="94" y="162"/>
                    <a:pt x="86" y="176"/>
                  </a:cubicBezTo>
                  <a:cubicBezTo>
                    <a:pt x="85" y="177"/>
                    <a:pt x="84" y="178"/>
                    <a:pt x="84" y="180"/>
                  </a:cubicBezTo>
                  <a:cubicBezTo>
                    <a:pt x="57" y="148"/>
                    <a:pt x="30" y="118"/>
                    <a:pt x="0" y="9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dirty="0"/>
            </a:p>
          </p:txBody>
        </p:sp>
      </p:grpSp>
      <p:sp>
        <p:nvSpPr>
          <p:cNvPr id="21" name="Rechteck 20"/>
          <p:cNvSpPr/>
          <p:nvPr/>
        </p:nvSpPr>
        <p:spPr bwMode="gray">
          <a:xfrm>
            <a:off x="539750" y="1521970"/>
            <a:ext cx="5482707"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2015</a:t>
            </a:r>
            <a:endParaRPr lang="en-US" sz="2000" dirty="0">
              <a:solidFill>
                <a:schemeClr val="bg1"/>
              </a:solidFill>
              <a:latin typeface="Bebas Neue" panose="020B0506020202020201" pitchFamily="34" charset="0"/>
            </a:endParaRPr>
          </a:p>
        </p:txBody>
      </p:sp>
      <p:sp>
        <p:nvSpPr>
          <p:cNvPr id="23" name="Rechteck 22"/>
          <p:cNvSpPr/>
          <p:nvPr/>
        </p:nvSpPr>
        <p:spPr bwMode="gray">
          <a:xfrm>
            <a:off x="6166367" y="1521970"/>
            <a:ext cx="2669399"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50%</a:t>
            </a:r>
            <a:endParaRPr lang="en-US" sz="2000" dirty="0">
              <a:solidFill>
                <a:schemeClr val="bg1"/>
              </a:solidFill>
              <a:latin typeface="Bebas Neue" panose="020B0506020202020201" pitchFamily="34" charset="0"/>
            </a:endParaRPr>
          </a:p>
        </p:txBody>
      </p:sp>
      <p:sp>
        <p:nvSpPr>
          <p:cNvPr id="24" name="Rechteck 23"/>
          <p:cNvSpPr/>
          <p:nvPr/>
        </p:nvSpPr>
        <p:spPr bwMode="gray">
          <a:xfrm>
            <a:off x="8979675" y="1521970"/>
            <a:ext cx="2669399" cy="11964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lnSpc>
                <a:spcPct val="90000"/>
              </a:lnSpc>
              <a:spcAft>
                <a:spcPts val="1000"/>
              </a:spcAft>
            </a:pPr>
            <a:r>
              <a:rPr lang="en-US" sz="4800" dirty="0" smtClean="0">
                <a:solidFill>
                  <a:schemeClr val="bg1"/>
                </a:solidFill>
                <a:latin typeface="Bebas Neue" panose="020B0506020202020201" pitchFamily="34" charset="0"/>
              </a:rPr>
              <a:t>15.000</a:t>
            </a:r>
            <a:endParaRPr lang="en-US" sz="2000" dirty="0">
              <a:solidFill>
                <a:schemeClr val="bg1"/>
              </a:solidFill>
              <a:latin typeface="Bebas Neue" panose="020B0506020202020201" pitchFamily="34" charset="0"/>
            </a:endParaRPr>
          </a:p>
        </p:txBody>
      </p:sp>
    </p:spTree>
    <p:extLst>
      <p:ext uri="{BB962C8B-B14F-4D97-AF65-F5344CB8AC3E}">
        <p14:creationId xmlns:p14="http://schemas.microsoft.com/office/powerpoint/2010/main" val="2147919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10"/>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pic>
        <p:nvPicPr>
          <p:cNvPr id="16"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uppieren 3"/>
          <p:cNvGrpSpPr/>
          <p:nvPr/>
        </p:nvGrpSpPr>
        <p:grpSpPr>
          <a:xfrm>
            <a:off x="549274" y="1522413"/>
            <a:ext cx="11100326" cy="2221866"/>
            <a:chOff x="549274" y="1522413"/>
            <a:chExt cx="7409924" cy="2221866"/>
          </a:xfrm>
        </p:grpSpPr>
        <p:sp>
          <p:nvSpPr>
            <p:cNvPr id="18" name="Rechteck 17"/>
            <p:cNvSpPr/>
            <p:nvPr/>
          </p:nvSpPr>
          <p:spPr bwMode="gray">
            <a:xfrm>
              <a:off x="549274" y="1522413"/>
              <a:ext cx="3704963" cy="2221866"/>
            </a:xfrm>
            <a:prstGeom prst="rect">
              <a:avLst/>
            </a:prstGeom>
            <a:solidFill>
              <a:srgbClr val="1B4D6B"/>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50%</a:t>
              </a:r>
              <a:endParaRPr lang="en-US" sz="6600" dirty="0">
                <a:solidFill>
                  <a:schemeClr val="bg1"/>
                </a:solidFill>
                <a:latin typeface="Bebas Neue" panose="020B0506020202020201" pitchFamily="34" charset="0"/>
              </a:endParaRPr>
            </a:p>
          </p:txBody>
        </p:sp>
        <p:sp>
          <p:nvSpPr>
            <p:cNvPr id="19" name="Rechteck 18"/>
            <p:cNvSpPr/>
            <p:nvPr/>
          </p:nvSpPr>
          <p:spPr bwMode="gray">
            <a:xfrm>
              <a:off x="4254235" y="1522413"/>
              <a:ext cx="3704963" cy="2221866"/>
            </a:xfrm>
            <a:prstGeom prst="rect">
              <a:avLst/>
            </a:prstGeom>
            <a:solidFill>
              <a:schemeClr val="accent3"/>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50%</a:t>
              </a:r>
              <a:endParaRPr lang="en-US" sz="6600" dirty="0">
                <a:solidFill>
                  <a:schemeClr val="bg1"/>
                </a:solidFill>
                <a:latin typeface="Bebas Neue" panose="020B0506020202020201" pitchFamily="34" charset="0"/>
              </a:endParaRPr>
            </a:p>
          </p:txBody>
        </p:sp>
      </p:grpSp>
      <p:grpSp>
        <p:nvGrpSpPr>
          <p:cNvPr id="5" name="Gruppieren 4"/>
          <p:cNvGrpSpPr/>
          <p:nvPr/>
        </p:nvGrpSpPr>
        <p:grpSpPr>
          <a:xfrm>
            <a:off x="540000" y="4190999"/>
            <a:ext cx="11109600" cy="1628775"/>
            <a:chOff x="540000" y="4190999"/>
            <a:chExt cx="7416678" cy="1628775"/>
          </a:xfrm>
        </p:grpSpPr>
        <p:sp>
          <p:nvSpPr>
            <p:cNvPr id="22" name="Rechteck 21"/>
            <p:cNvSpPr/>
            <p:nvPr/>
          </p:nvSpPr>
          <p:spPr>
            <a:xfrm>
              <a:off x="540000" y="4190999"/>
              <a:ext cx="3708339"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latin typeface="Bebas Neue" panose="020B0506020202020201" pitchFamily="34" charset="0"/>
                </a:rPr>
                <a:t>PLACEHOLDER</a:t>
              </a:r>
              <a:endParaRPr lang="en-US" noProof="1" smtClean="0">
                <a:latin typeface="Bebas Neue" panose="020B0506020202020201" pitchFamily="34" charset="0"/>
              </a:endParaRPr>
            </a:p>
            <a:p>
              <a:pPr lvl="0" algn="ctr">
                <a:lnSpc>
                  <a:spcPct val="90000"/>
                </a:lnSpc>
                <a:spcAft>
                  <a:spcPts val="1000"/>
                </a:spcAft>
                <a:defRPr/>
              </a:pPr>
              <a:r>
                <a:rPr lang="en-US" noProof="1" smtClean="0">
                  <a:latin typeface="Calibri Light" panose="020F0302020204030204" pitchFamily="34" charset="0"/>
                </a:rPr>
                <a:t>This is a placeholder text. This text can be replaced </a:t>
              </a:r>
              <a:br>
                <a:rPr lang="en-US" noProof="1" smtClean="0">
                  <a:latin typeface="Calibri Light" panose="020F0302020204030204" pitchFamily="34" charset="0"/>
                </a:rPr>
              </a:br>
              <a:r>
                <a:rPr lang="en-US" noProof="1" smtClean="0">
                  <a:latin typeface="Calibri Light" panose="020F0302020204030204" pitchFamily="34" charset="0"/>
                </a:rPr>
                <a:t>with your own text. This is a placeholder text. </a:t>
              </a:r>
              <a:endParaRPr lang="en-US" noProof="1">
                <a:latin typeface="Calibri Light" panose="020F0302020204030204" pitchFamily="34" charset="0"/>
              </a:endParaRPr>
            </a:p>
          </p:txBody>
        </p:sp>
        <p:sp>
          <p:nvSpPr>
            <p:cNvPr id="23" name="Rechteck 22"/>
            <p:cNvSpPr/>
            <p:nvPr/>
          </p:nvSpPr>
          <p:spPr>
            <a:xfrm>
              <a:off x="4248339" y="4190999"/>
              <a:ext cx="3708339"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latin typeface="Bebas Neue" panose="020B0506020202020201" pitchFamily="34" charset="0"/>
                </a:rPr>
                <a:t>PLACEHOLDER</a:t>
              </a:r>
              <a:endParaRPr lang="en-US" noProof="1" smtClean="0">
                <a:latin typeface="Bebas Neue" panose="020B0506020202020201" pitchFamily="34" charset="0"/>
              </a:endParaRPr>
            </a:p>
            <a:p>
              <a:pPr lvl="0" algn="ctr">
                <a:lnSpc>
                  <a:spcPct val="90000"/>
                </a:lnSpc>
                <a:spcAft>
                  <a:spcPts val="1000"/>
                </a:spcAft>
                <a:defRPr/>
              </a:pPr>
              <a:r>
                <a:rPr lang="en-US" noProof="1" smtClean="0">
                  <a:latin typeface="Calibri Light" panose="020F0302020204030204" pitchFamily="34" charset="0"/>
                </a:rPr>
                <a:t>This is a placeholder text. This text can be replaced </a:t>
              </a:r>
              <a:br>
                <a:rPr lang="en-US" noProof="1" smtClean="0">
                  <a:latin typeface="Calibri Light" panose="020F0302020204030204" pitchFamily="34" charset="0"/>
                </a:rPr>
              </a:br>
              <a:r>
                <a:rPr lang="en-US" noProof="1" smtClean="0">
                  <a:latin typeface="Calibri Light" panose="020F0302020204030204" pitchFamily="34" charset="0"/>
                </a:rPr>
                <a:t>with your own text. This is a placeholder text. </a:t>
              </a:r>
              <a:endParaRPr lang="en-US" noProof="1">
                <a:latin typeface="Calibri Light" panose="020F0302020204030204" pitchFamily="34" charset="0"/>
              </a:endParaRPr>
            </a:p>
          </p:txBody>
        </p:sp>
      </p:grpSp>
      <p:cxnSp>
        <p:nvCxnSpPr>
          <p:cNvPr id="26" name="Gerade Verbindung 25"/>
          <p:cNvCxnSpPr/>
          <p:nvPr/>
        </p:nvCxnSpPr>
        <p:spPr>
          <a:xfrm>
            <a:off x="6099438" y="4190999"/>
            <a:ext cx="1" cy="1514474"/>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479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hteck 1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grpSp>
        <p:nvGrpSpPr>
          <p:cNvPr id="5" name="Gruppieren 4"/>
          <p:cNvGrpSpPr/>
          <p:nvPr/>
        </p:nvGrpSpPr>
        <p:grpSpPr>
          <a:xfrm>
            <a:off x="549274" y="1522413"/>
            <a:ext cx="11100326" cy="2221866"/>
            <a:chOff x="549274" y="1522413"/>
            <a:chExt cx="8314336" cy="2221866"/>
          </a:xfrm>
        </p:grpSpPr>
        <p:sp>
          <p:nvSpPr>
            <p:cNvPr id="11" name="Rechteck 10"/>
            <p:cNvSpPr/>
            <p:nvPr/>
          </p:nvSpPr>
          <p:spPr bwMode="gray">
            <a:xfrm>
              <a:off x="549274" y="1522413"/>
              <a:ext cx="2775081" cy="2221866"/>
            </a:xfrm>
            <a:prstGeom prst="rect">
              <a:avLst/>
            </a:prstGeom>
            <a:solidFill>
              <a:srgbClr val="1B4D6B"/>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12%</a:t>
              </a:r>
              <a:endParaRPr lang="en-US" sz="6600" dirty="0">
                <a:solidFill>
                  <a:schemeClr val="bg1"/>
                </a:solidFill>
                <a:latin typeface="Bebas Neue" panose="020B0506020202020201" pitchFamily="34" charset="0"/>
              </a:endParaRPr>
            </a:p>
          </p:txBody>
        </p:sp>
        <p:sp>
          <p:nvSpPr>
            <p:cNvPr id="13" name="Rechteck 12"/>
            <p:cNvSpPr/>
            <p:nvPr/>
          </p:nvSpPr>
          <p:spPr bwMode="gray">
            <a:xfrm>
              <a:off x="3324354" y="1522413"/>
              <a:ext cx="2775081" cy="2221866"/>
            </a:xfrm>
            <a:prstGeom prst="rect">
              <a:avLst/>
            </a:prstGeom>
            <a:solidFill>
              <a:schemeClr val="accent3"/>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63%</a:t>
              </a:r>
              <a:endParaRPr lang="en-US" sz="6600" dirty="0">
                <a:solidFill>
                  <a:schemeClr val="bg1"/>
                </a:solidFill>
                <a:latin typeface="Bebas Neue" panose="020B0506020202020201" pitchFamily="34" charset="0"/>
              </a:endParaRPr>
            </a:p>
          </p:txBody>
        </p:sp>
        <p:sp>
          <p:nvSpPr>
            <p:cNvPr id="14" name="Rechteck 13"/>
            <p:cNvSpPr/>
            <p:nvPr/>
          </p:nvSpPr>
          <p:spPr bwMode="gray">
            <a:xfrm>
              <a:off x="6088529" y="1522413"/>
              <a:ext cx="2775081" cy="2221866"/>
            </a:xfrm>
            <a:prstGeom prst="rect">
              <a:avLst/>
            </a:prstGeom>
            <a:solidFill>
              <a:schemeClr val="accent1"/>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86%</a:t>
              </a:r>
              <a:endParaRPr lang="en-US" sz="6600" dirty="0">
                <a:solidFill>
                  <a:schemeClr val="bg1"/>
                </a:solidFill>
                <a:latin typeface="Bebas Neue" panose="020B0506020202020201" pitchFamily="34" charset="0"/>
              </a:endParaRPr>
            </a:p>
          </p:txBody>
        </p:sp>
      </p:grpSp>
      <p:grpSp>
        <p:nvGrpSpPr>
          <p:cNvPr id="8" name="Gruppieren 7"/>
          <p:cNvGrpSpPr/>
          <p:nvPr/>
        </p:nvGrpSpPr>
        <p:grpSpPr>
          <a:xfrm>
            <a:off x="540000" y="4190999"/>
            <a:ext cx="11109600" cy="1628775"/>
            <a:chOff x="540000" y="4190999"/>
            <a:chExt cx="8353437" cy="1628775"/>
          </a:xfrm>
        </p:grpSpPr>
        <p:sp>
          <p:nvSpPr>
            <p:cNvPr id="15" name="Rechteck 14"/>
            <p:cNvSpPr/>
            <p:nvPr/>
          </p:nvSpPr>
          <p:spPr>
            <a:xfrm>
              <a:off x="540000" y="4190999"/>
              <a:ext cx="2788343"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latin typeface="Bebas Neue" panose="020B0506020202020201" pitchFamily="34" charset="0"/>
                </a:rPr>
                <a:t>PLACEHOLDER</a:t>
              </a:r>
              <a:endParaRPr lang="en-US" noProof="1" smtClean="0">
                <a:latin typeface="Bebas Neue" panose="020B0506020202020201" pitchFamily="34" charset="0"/>
              </a:endParaRPr>
            </a:p>
            <a:p>
              <a:pPr lvl="0" algn="ctr">
                <a:lnSpc>
                  <a:spcPct val="90000"/>
                </a:lnSpc>
                <a:spcAft>
                  <a:spcPts val="1000"/>
                </a:spcAft>
                <a:defRPr/>
              </a:pPr>
              <a:r>
                <a:rPr lang="en-US" noProof="1" smtClean="0">
                  <a:latin typeface="Calibri Light" panose="020F0302020204030204" pitchFamily="34" charset="0"/>
                </a:rPr>
                <a:t>This is a placeholder text. This text can be replaced with your own text. </a:t>
              </a:r>
              <a:br>
                <a:rPr lang="en-US" noProof="1" smtClean="0">
                  <a:latin typeface="Calibri Light" panose="020F0302020204030204" pitchFamily="34" charset="0"/>
                </a:rPr>
              </a:br>
              <a:r>
                <a:rPr lang="en-US" noProof="1" smtClean="0">
                  <a:latin typeface="Calibri Light" panose="020F0302020204030204" pitchFamily="34" charset="0"/>
                </a:rPr>
                <a:t>This is a placeholder text. </a:t>
              </a:r>
              <a:endParaRPr lang="en-US" noProof="1">
                <a:latin typeface="Calibri Light" panose="020F0302020204030204" pitchFamily="34" charset="0"/>
              </a:endParaRPr>
            </a:p>
          </p:txBody>
        </p:sp>
        <p:sp>
          <p:nvSpPr>
            <p:cNvPr id="16" name="Rechteck 15"/>
            <p:cNvSpPr/>
            <p:nvPr/>
          </p:nvSpPr>
          <p:spPr>
            <a:xfrm>
              <a:off x="3328343" y="4190999"/>
              <a:ext cx="2788343"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latin typeface="Bebas Neue" panose="020B0506020202020201" pitchFamily="34" charset="0"/>
                </a:rPr>
                <a:t>PLACEHOLDER</a:t>
              </a:r>
              <a:endParaRPr lang="en-US" noProof="1" smtClean="0">
                <a:latin typeface="Bebas Neue" panose="020B0506020202020201" pitchFamily="34" charset="0"/>
              </a:endParaRPr>
            </a:p>
            <a:p>
              <a:pPr lvl="0" algn="ctr">
                <a:lnSpc>
                  <a:spcPct val="90000"/>
                </a:lnSpc>
                <a:spcAft>
                  <a:spcPts val="1000"/>
                </a:spcAft>
                <a:defRPr/>
              </a:pPr>
              <a:r>
                <a:rPr lang="en-US" noProof="1" smtClean="0">
                  <a:latin typeface="Calibri Light" panose="020F0302020204030204" pitchFamily="34" charset="0"/>
                </a:rPr>
                <a:t>This is a placeholder text. This text can be replaced with your own text. </a:t>
              </a:r>
              <a:br>
                <a:rPr lang="en-US" noProof="1" smtClean="0">
                  <a:latin typeface="Calibri Light" panose="020F0302020204030204" pitchFamily="34" charset="0"/>
                </a:rPr>
              </a:br>
              <a:r>
                <a:rPr lang="en-US" noProof="1" smtClean="0">
                  <a:latin typeface="Calibri Light" panose="020F0302020204030204" pitchFamily="34" charset="0"/>
                </a:rPr>
                <a:t>This is a placeholder text. </a:t>
              </a:r>
              <a:endParaRPr lang="en-US" noProof="1">
                <a:latin typeface="Calibri Light" panose="020F0302020204030204" pitchFamily="34" charset="0"/>
              </a:endParaRPr>
            </a:p>
          </p:txBody>
        </p:sp>
        <p:sp>
          <p:nvSpPr>
            <p:cNvPr id="17" name="Rechteck 16"/>
            <p:cNvSpPr/>
            <p:nvPr/>
          </p:nvSpPr>
          <p:spPr>
            <a:xfrm>
              <a:off x="6105094" y="4190999"/>
              <a:ext cx="2788343"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latin typeface="Bebas Neue" panose="020B0506020202020201" pitchFamily="34" charset="0"/>
                </a:rPr>
                <a:t>PLACEHOLDER</a:t>
              </a:r>
              <a:endParaRPr lang="en-US" noProof="1" smtClean="0">
                <a:latin typeface="Bebas Neue" panose="020B0506020202020201" pitchFamily="34" charset="0"/>
              </a:endParaRPr>
            </a:p>
            <a:p>
              <a:pPr lvl="0" algn="ctr">
                <a:lnSpc>
                  <a:spcPct val="90000"/>
                </a:lnSpc>
                <a:spcAft>
                  <a:spcPts val="1000"/>
                </a:spcAft>
                <a:defRPr/>
              </a:pPr>
              <a:r>
                <a:rPr lang="en-US" noProof="1" smtClean="0">
                  <a:latin typeface="Calibri Light" panose="020F0302020204030204" pitchFamily="34" charset="0"/>
                </a:rPr>
                <a:t>This is a placeholder text. This text can be replaced with your own text. </a:t>
              </a:r>
              <a:br>
                <a:rPr lang="en-US" noProof="1" smtClean="0">
                  <a:latin typeface="Calibri Light" panose="020F0302020204030204" pitchFamily="34" charset="0"/>
                </a:rPr>
              </a:br>
              <a:r>
                <a:rPr lang="en-US" noProof="1" smtClean="0">
                  <a:latin typeface="Calibri Light" panose="020F0302020204030204" pitchFamily="34" charset="0"/>
                </a:rPr>
                <a:t>This is a placeholder text. </a:t>
              </a:r>
              <a:endParaRPr lang="en-US" noProof="1">
                <a:latin typeface="Calibri Light" panose="020F0302020204030204" pitchFamily="34" charset="0"/>
              </a:endParaRPr>
            </a:p>
          </p:txBody>
        </p:sp>
      </p:grpSp>
      <p:cxnSp>
        <p:nvCxnSpPr>
          <p:cNvPr id="18" name="Gerade Verbindung 17"/>
          <p:cNvCxnSpPr/>
          <p:nvPr/>
        </p:nvCxnSpPr>
        <p:spPr>
          <a:xfrm>
            <a:off x="4254237" y="4190999"/>
            <a:ext cx="1" cy="1514474"/>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9" name="Gerade Verbindung 18"/>
          <p:cNvCxnSpPr/>
          <p:nvPr/>
        </p:nvCxnSpPr>
        <p:spPr>
          <a:xfrm>
            <a:off x="7944637" y="4190999"/>
            <a:ext cx="1" cy="1514474"/>
          </a:xfrm>
          <a:prstGeom prst="line">
            <a:avLst/>
          </a:prstGeom>
          <a:ln w="19050">
            <a:solidFill>
              <a:schemeClr val="tx1"/>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6423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hteck 15"/>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sp>
        <p:nvSpPr>
          <p:cNvPr id="10" name="Rechteck 9"/>
          <p:cNvSpPr/>
          <p:nvPr/>
        </p:nvSpPr>
        <p:spPr bwMode="gray">
          <a:xfrm>
            <a:off x="549274" y="1522413"/>
            <a:ext cx="2775081" cy="2221866"/>
          </a:xfrm>
          <a:prstGeom prst="rect">
            <a:avLst/>
          </a:prstGeom>
          <a:solidFill>
            <a:srgbClr val="1B4D6B"/>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50%</a:t>
            </a:r>
            <a:endParaRPr lang="en-US" sz="6600" dirty="0">
              <a:solidFill>
                <a:schemeClr val="bg1"/>
              </a:solidFill>
              <a:latin typeface="Bebas Neue" panose="020B0506020202020201" pitchFamily="34" charset="0"/>
            </a:endParaRPr>
          </a:p>
        </p:txBody>
      </p:sp>
      <p:sp>
        <p:nvSpPr>
          <p:cNvPr id="13" name="Rechteck 12"/>
          <p:cNvSpPr/>
          <p:nvPr/>
        </p:nvSpPr>
        <p:spPr bwMode="gray">
          <a:xfrm>
            <a:off x="3324354" y="1522413"/>
            <a:ext cx="2775081" cy="2221866"/>
          </a:xfrm>
          <a:prstGeom prst="rect">
            <a:avLst/>
          </a:prstGeom>
          <a:solidFill>
            <a:schemeClr val="accent3"/>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22%</a:t>
            </a:r>
            <a:endParaRPr lang="en-US" sz="6600" dirty="0">
              <a:solidFill>
                <a:schemeClr val="bg1"/>
              </a:solidFill>
              <a:latin typeface="Bebas Neue" panose="020B0506020202020201" pitchFamily="34" charset="0"/>
            </a:endParaRPr>
          </a:p>
        </p:txBody>
      </p:sp>
      <p:sp>
        <p:nvSpPr>
          <p:cNvPr id="14" name="Rechteck 13"/>
          <p:cNvSpPr/>
          <p:nvPr/>
        </p:nvSpPr>
        <p:spPr bwMode="gray">
          <a:xfrm>
            <a:off x="6088529" y="1522413"/>
            <a:ext cx="2785989" cy="2221866"/>
          </a:xfrm>
          <a:prstGeom prst="rect">
            <a:avLst/>
          </a:prstGeom>
          <a:solidFill>
            <a:schemeClr val="accent1"/>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34%</a:t>
            </a:r>
            <a:endParaRPr lang="en-US" sz="6600" dirty="0">
              <a:solidFill>
                <a:schemeClr val="bg1"/>
              </a:solidFill>
              <a:latin typeface="Bebas Neue" panose="020B0506020202020201" pitchFamily="34" charset="0"/>
            </a:endParaRPr>
          </a:p>
        </p:txBody>
      </p:sp>
      <p:sp>
        <p:nvSpPr>
          <p:cNvPr id="15" name="Rechteck 14"/>
          <p:cNvSpPr/>
          <p:nvPr/>
        </p:nvSpPr>
        <p:spPr bwMode="gray">
          <a:xfrm>
            <a:off x="8874518" y="1522413"/>
            <a:ext cx="2775081" cy="2221866"/>
          </a:xfrm>
          <a:prstGeom prst="rect">
            <a:avLst/>
          </a:prstGeom>
          <a:solidFill>
            <a:schemeClr val="accent6"/>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91%</a:t>
            </a:r>
            <a:endParaRPr lang="en-US" sz="6600" dirty="0">
              <a:solidFill>
                <a:schemeClr val="bg1"/>
              </a:solidFill>
              <a:latin typeface="Bebas Neue" panose="020B0506020202020201" pitchFamily="34" charset="0"/>
            </a:endParaRPr>
          </a:p>
        </p:txBody>
      </p:sp>
      <p:grpSp>
        <p:nvGrpSpPr>
          <p:cNvPr id="7" name="Gruppieren 6"/>
          <p:cNvGrpSpPr/>
          <p:nvPr/>
        </p:nvGrpSpPr>
        <p:grpSpPr bwMode="gray">
          <a:xfrm>
            <a:off x="540000" y="4190999"/>
            <a:ext cx="11118600" cy="1628775"/>
            <a:chOff x="540000" y="4190999"/>
            <a:chExt cx="8896735" cy="1628775"/>
          </a:xfrm>
        </p:grpSpPr>
        <p:sp>
          <p:nvSpPr>
            <p:cNvPr id="17" name="Rechteck 16"/>
            <p:cNvSpPr/>
            <p:nvPr/>
          </p:nvSpPr>
          <p:spPr bwMode="gray">
            <a:xfrm>
              <a:off x="540000" y="4190999"/>
              <a:ext cx="2231140"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solidFill>
                    <a:schemeClr val="bg1"/>
                  </a:solidFill>
                  <a:latin typeface="Bebas Neue" panose="020B0506020202020201" pitchFamily="34" charset="0"/>
                </a:rPr>
                <a:t>PLACEHOLDER</a:t>
              </a:r>
              <a:endParaRPr lang="en-US" noProof="1" smtClean="0">
                <a:solidFill>
                  <a:schemeClr val="bg1"/>
                </a:solidFill>
                <a:latin typeface="Bebas Neue" panose="020B0506020202020201" pitchFamily="34" charset="0"/>
              </a:endParaRPr>
            </a:p>
            <a:p>
              <a:pPr lvl="0" algn="ctr">
                <a:lnSpc>
                  <a:spcPct val="90000"/>
                </a:lnSpc>
                <a:spcAft>
                  <a:spcPts val="1000"/>
                </a:spcAft>
                <a:defRPr/>
              </a:pPr>
              <a:r>
                <a:rPr lang="en-US" noProof="1" smtClean="0">
                  <a:solidFill>
                    <a:schemeClr val="bg1"/>
                  </a:solidFill>
                  <a:latin typeface="Calibri Light" panose="020F0302020204030204" pitchFamily="34" charset="0"/>
                </a:rPr>
                <a:t>You can replace this </a:t>
              </a:r>
              <a:br>
                <a:rPr lang="en-US" noProof="1" smtClean="0">
                  <a:solidFill>
                    <a:schemeClr val="bg1"/>
                  </a:solidFill>
                  <a:latin typeface="Calibri Light" panose="020F0302020204030204" pitchFamily="34" charset="0"/>
                </a:rPr>
              </a:br>
              <a:r>
                <a:rPr lang="en-US" noProof="1" smtClean="0">
                  <a:solidFill>
                    <a:schemeClr val="bg1"/>
                  </a:solidFill>
                  <a:latin typeface="Calibri Light" panose="020F0302020204030204" pitchFamily="34" charset="0"/>
                </a:rPr>
                <a:t>with your own text. Placeholdertext.</a:t>
              </a:r>
              <a:endParaRPr lang="en-US" noProof="1">
                <a:solidFill>
                  <a:schemeClr val="bg1"/>
                </a:solidFill>
                <a:latin typeface="Calibri Light" panose="020F0302020204030204" pitchFamily="34" charset="0"/>
              </a:endParaRPr>
            </a:p>
          </p:txBody>
        </p:sp>
        <p:sp>
          <p:nvSpPr>
            <p:cNvPr id="18" name="Rechteck 17"/>
            <p:cNvSpPr/>
            <p:nvPr/>
          </p:nvSpPr>
          <p:spPr bwMode="gray">
            <a:xfrm>
              <a:off x="2771140" y="4190999"/>
              <a:ext cx="2231140"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solidFill>
                    <a:schemeClr val="bg1"/>
                  </a:solidFill>
                  <a:latin typeface="Bebas Neue" panose="020B0506020202020201" pitchFamily="34" charset="0"/>
                </a:rPr>
                <a:t>PLACEHOLDER</a:t>
              </a:r>
              <a:endParaRPr lang="en-US" noProof="1" smtClean="0">
                <a:solidFill>
                  <a:schemeClr val="bg1"/>
                </a:solidFill>
                <a:latin typeface="Bebas Neue" panose="020B0506020202020201" pitchFamily="34" charset="0"/>
              </a:endParaRPr>
            </a:p>
            <a:p>
              <a:pPr lvl="0" algn="ctr">
                <a:lnSpc>
                  <a:spcPct val="90000"/>
                </a:lnSpc>
                <a:spcAft>
                  <a:spcPts val="1000"/>
                </a:spcAft>
                <a:defRPr/>
              </a:pPr>
              <a:r>
                <a:rPr lang="en-US" noProof="1" smtClean="0">
                  <a:solidFill>
                    <a:schemeClr val="bg1"/>
                  </a:solidFill>
                  <a:latin typeface="Calibri Light" panose="020F0302020204030204" pitchFamily="34" charset="0"/>
                </a:rPr>
                <a:t>You can replace this </a:t>
              </a:r>
              <a:br>
                <a:rPr lang="en-US" noProof="1" smtClean="0">
                  <a:solidFill>
                    <a:schemeClr val="bg1"/>
                  </a:solidFill>
                  <a:latin typeface="Calibri Light" panose="020F0302020204030204" pitchFamily="34" charset="0"/>
                </a:rPr>
              </a:br>
              <a:r>
                <a:rPr lang="en-US" noProof="1" smtClean="0">
                  <a:solidFill>
                    <a:schemeClr val="bg1"/>
                  </a:solidFill>
                  <a:latin typeface="Calibri Light" panose="020F0302020204030204" pitchFamily="34" charset="0"/>
                </a:rPr>
                <a:t>with your own text. Placeholdertext.</a:t>
              </a:r>
              <a:endParaRPr lang="en-US" noProof="1">
                <a:solidFill>
                  <a:schemeClr val="bg1"/>
                </a:solidFill>
                <a:latin typeface="Calibri Light" panose="020F0302020204030204" pitchFamily="34" charset="0"/>
              </a:endParaRPr>
            </a:p>
          </p:txBody>
        </p:sp>
        <p:sp>
          <p:nvSpPr>
            <p:cNvPr id="19" name="Rechteck 18"/>
            <p:cNvSpPr/>
            <p:nvPr/>
          </p:nvSpPr>
          <p:spPr bwMode="gray">
            <a:xfrm>
              <a:off x="4993004" y="4190999"/>
              <a:ext cx="2231140"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solidFill>
                    <a:schemeClr val="bg1"/>
                  </a:solidFill>
                  <a:latin typeface="Bebas Neue" panose="020B0506020202020201" pitchFamily="34" charset="0"/>
                </a:rPr>
                <a:t>PLACEHOLDER</a:t>
              </a:r>
              <a:endParaRPr lang="en-US" noProof="1" smtClean="0">
                <a:solidFill>
                  <a:schemeClr val="bg1"/>
                </a:solidFill>
                <a:latin typeface="Bebas Neue" panose="020B0506020202020201" pitchFamily="34" charset="0"/>
              </a:endParaRPr>
            </a:p>
            <a:p>
              <a:pPr lvl="0" algn="ctr">
                <a:lnSpc>
                  <a:spcPct val="90000"/>
                </a:lnSpc>
                <a:spcAft>
                  <a:spcPts val="1000"/>
                </a:spcAft>
                <a:defRPr/>
              </a:pPr>
              <a:r>
                <a:rPr lang="en-US" noProof="1" smtClean="0">
                  <a:solidFill>
                    <a:schemeClr val="bg1"/>
                  </a:solidFill>
                  <a:latin typeface="Calibri Light" panose="020F0302020204030204" pitchFamily="34" charset="0"/>
                </a:rPr>
                <a:t>You can replace this </a:t>
              </a:r>
              <a:br>
                <a:rPr lang="en-US" noProof="1" smtClean="0">
                  <a:solidFill>
                    <a:schemeClr val="bg1"/>
                  </a:solidFill>
                  <a:latin typeface="Calibri Light" panose="020F0302020204030204" pitchFamily="34" charset="0"/>
                </a:rPr>
              </a:br>
              <a:r>
                <a:rPr lang="en-US" noProof="1" smtClean="0">
                  <a:solidFill>
                    <a:schemeClr val="bg1"/>
                  </a:solidFill>
                  <a:latin typeface="Calibri Light" panose="020F0302020204030204" pitchFamily="34" charset="0"/>
                </a:rPr>
                <a:t>with your own text. Placeholdertext.</a:t>
              </a:r>
              <a:endParaRPr lang="en-US" noProof="1">
                <a:solidFill>
                  <a:schemeClr val="bg1"/>
                </a:solidFill>
                <a:latin typeface="Calibri Light" panose="020F0302020204030204" pitchFamily="34" charset="0"/>
              </a:endParaRPr>
            </a:p>
          </p:txBody>
        </p:sp>
        <p:sp>
          <p:nvSpPr>
            <p:cNvPr id="20" name="Rechteck 19"/>
            <p:cNvSpPr/>
            <p:nvPr/>
          </p:nvSpPr>
          <p:spPr bwMode="gray">
            <a:xfrm>
              <a:off x="7205595" y="4190999"/>
              <a:ext cx="2231140"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solidFill>
                    <a:schemeClr val="bg1"/>
                  </a:solidFill>
                  <a:latin typeface="Bebas Neue" panose="020B0506020202020201" pitchFamily="34" charset="0"/>
                </a:rPr>
                <a:t>PLACEHOLDER</a:t>
              </a:r>
              <a:endParaRPr lang="en-US" noProof="1" smtClean="0">
                <a:solidFill>
                  <a:schemeClr val="bg1"/>
                </a:solidFill>
                <a:latin typeface="Bebas Neue" panose="020B0506020202020201" pitchFamily="34" charset="0"/>
              </a:endParaRPr>
            </a:p>
            <a:p>
              <a:pPr lvl="0" algn="ctr">
                <a:lnSpc>
                  <a:spcPct val="90000"/>
                </a:lnSpc>
                <a:spcAft>
                  <a:spcPts val="1000"/>
                </a:spcAft>
                <a:defRPr/>
              </a:pPr>
              <a:r>
                <a:rPr lang="en-US" noProof="1" smtClean="0">
                  <a:solidFill>
                    <a:schemeClr val="bg1"/>
                  </a:solidFill>
                  <a:latin typeface="Calibri Light" panose="020F0302020204030204" pitchFamily="34" charset="0"/>
                </a:rPr>
                <a:t>You can replace this </a:t>
              </a:r>
              <a:br>
                <a:rPr lang="en-US" noProof="1" smtClean="0">
                  <a:solidFill>
                    <a:schemeClr val="bg1"/>
                  </a:solidFill>
                  <a:latin typeface="Calibri Light" panose="020F0302020204030204" pitchFamily="34" charset="0"/>
                </a:rPr>
              </a:br>
              <a:r>
                <a:rPr lang="en-US" noProof="1" smtClean="0">
                  <a:solidFill>
                    <a:schemeClr val="bg1"/>
                  </a:solidFill>
                  <a:latin typeface="Calibri Light" panose="020F0302020204030204" pitchFamily="34" charset="0"/>
                </a:rPr>
                <a:t>with your own text. Placeholdertext.</a:t>
              </a:r>
              <a:endParaRPr lang="en-US" noProof="1">
                <a:solidFill>
                  <a:schemeClr val="bg1"/>
                </a:solidFill>
                <a:latin typeface="Calibri Light" panose="020F0302020204030204" pitchFamily="34" charset="0"/>
              </a:endParaRPr>
            </a:p>
          </p:txBody>
        </p:sp>
      </p:grpSp>
      <p:cxnSp>
        <p:nvCxnSpPr>
          <p:cNvPr id="21" name="Gerade Verbindung 20"/>
          <p:cNvCxnSpPr/>
          <p:nvPr/>
        </p:nvCxnSpPr>
        <p:spPr bwMode="gray">
          <a:xfrm>
            <a:off x="3324353" y="4190999"/>
            <a:ext cx="1" cy="1514474"/>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22" name="Gerade Verbindung 21"/>
          <p:cNvCxnSpPr/>
          <p:nvPr/>
        </p:nvCxnSpPr>
        <p:spPr bwMode="gray">
          <a:xfrm>
            <a:off x="6088529" y="4190999"/>
            <a:ext cx="1" cy="1514474"/>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23" name="Gerade Verbindung 22"/>
          <p:cNvCxnSpPr/>
          <p:nvPr/>
        </p:nvCxnSpPr>
        <p:spPr bwMode="gray">
          <a:xfrm>
            <a:off x="8863610" y="4190999"/>
            <a:ext cx="1" cy="1514474"/>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291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hteck 17"/>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sp>
        <p:nvSpPr>
          <p:cNvPr id="20" name="Rechteck 19"/>
          <p:cNvSpPr/>
          <p:nvPr/>
        </p:nvSpPr>
        <p:spPr bwMode="gray">
          <a:xfrm>
            <a:off x="540000" y="4190999"/>
            <a:ext cx="2231140"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solidFill>
                  <a:schemeClr val="bg1"/>
                </a:solidFill>
                <a:latin typeface="Bebas Neue" panose="020B0506020202020201" pitchFamily="34" charset="0"/>
              </a:rPr>
              <a:t>PLACEHOLDER</a:t>
            </a:r>
            <a:endParaRPr lang="en-US" noProof="1" smtClean="0">
              <a:solidFill>
                <a:schemeClr val="bg1"/>
              </a:solidFill>
              <a:latin typeface="Bebas Neue" panose="020B0506020202020201" pitchFamily="34" charset="0"/>
            </a:endParaRPr>
          </a:p>
          <a:p>
            <a:pPr lvl="0" algn="ctr">
              <a:lnSpc>
                <a:spcPct val="90000"/>
              </a:lnSpc>
              <a:spcAft>
                <a:spcPts val="1000"/>
              </a:spcAft>
              <a:defRPr/>
            </a:pPr>
            <a:r>
              <a:rPr lang="en-US" noProof="1" smtClean="0">
                <a:solidFill>
                  <a:schemeClr val="bg1"/>
                </a:solidFill>
                <a:latin typeface="Calibri Light" panose="020F0302020204030204" pitchFamily="34" charset="0"/>
              </a:rPr>
              <a:t>You can replace this with your own text. Placeholdertext.</a:t>
            </a:r>
            <a:endParaRPr lang="en-US" noProof="1">
              <a:solidFill>
                <a:schemeClr val="bg1"/>
              </a:solidFill>
              <a:latin typeface="Calibri Light" panose="020F0302020204030204" pitchFamily="34" charset="0"/>
            </a:endParaRPr>
          </a:p>
        </p:txBody>
      </p:sp>
      <p:sp>
        <p:nvSpPr>
          <p:cNvPr id="32" name="Rechteck 31"/>
          <p:cNvSpPr/>
          <p:nvPr/>
        </p:nvSpPr>
        <p:spPr bwMode="gray">
          <a:xfrm>
            <a:off x="549275" y="1522413"/>
            <a:ext cx="2221865" cy="2221866"/>
          </a:xfrm>
          <a:prstGeom prst="rect">
            <a:avLst/>
          </a:prstGeom>
          <a:solidFill>
            <a:srgbClr val="1B4D6B"/>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93%</a:t>
            </a:r>
            <a:endParaRPr lang="en-US" sz="6600" dirty="0">
              <a:solidFill>
                <a:schemeClr val="bg1"/>
              </a:solidFill>
              <a:latin typeface="Bebas Neue" panose="020B0506020202020201" pitchFamily="34" charset="0"/>
            </a:endParaRPr>
          </a:p>
        </p:txBody>
      </p:sp>
      <p:sp>
        <p:nvSpPr>
          <p:cNvPr id="33" name="Rechteck 32"/>
          <p:cNvSpPr/>
          <p:nvPr/>
        </p:nvSpPr>
        <p:spPr bwMode="gray">
          <a:xfrm>
            <a:off x="2771139" y="1522413"/>
            <a:ext cx="2221865" cy="2221866"/>
          </a:xfrm>
          <a:prstGeom prst="rect">
            <a:avLst/>
          </a:prstGeom>
          <a:solidFill>
            <a:schemeClr val="accent3"/>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78%</a:t>
            </a:r>
            <a:endParaRPr lang="en-US" sz="6600" dirty="0">
              <a:solidFill>
                <a:schemeClr val="bg1"/>
              </a:solidFill>
              <a:latin typeface="Bebas Neue" panose="020B0506020202020201" pitchFamily="34" charset="0"/>
            </a:endParaRPr>
          </a:p>
        </p:txBody>
      </p:sp>
      <p:sp>
        <p:nvSpPr>
          <p:cNvPr id="34" name="Rechteck 33"/>
          <p:cNvSpPr/>
          <p:nvPr/>
        </p:nvSpPr>
        <p:spPr bwMode="gray">
          <a:xfrm>
            <a:off x="4984272" y="1522413"/>
            <a:ext cx="2221865" cy="2221866"/>
          </a:xfrm>
          <a:prstGeom prst="rect">
            <a:avLst/>
          </a:prstGeom>
          <a:solidFill>
            <a:schemeClr val="accent1"/>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69%</a:t>
            </a:r>
            <a:endParaRPr lang="en-US" sz="6600" dirty="0">
              <a:solidFill>
                <a:schemeClr val="bg1"/>
              </a:solidFill>
              <a:latin typeface="Bebas Neue" panose="020B0506020202020201" pitchFamily="34" charset="0"/>
            </a:endParaRPr>
          </a:p>
        </p:txBody>
      </p:sp>
      <p:sp>
        <p:nvSpPr>
          <p:cNvPr id="35" name="Rechteck 34"/>
          <p:cNvSpPr/>
          <p:nvPr/>
        </p:nvSpPr>
        <p:spPr bwMode="gray">
          <a:xfrm>
            <a:off x="7214870" y="1522413"/>
            <a:ext cx="2221865" cy="2221866"/>
          </a:xfrm>
          <a:prstGeom prst="rect">
            <a:avLst/>
          </a:prstGeom>
          <a:solidFill>
            <a:schemeClr val="accent6"/>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35%</a:t>
            </a:r>
            <a:endParaRPr lang="en-US" sz="6600" dirty="0">
              <a:solidFill>
                <a:schemeClr val="bg1"/>
              </a:solidFill>
              <a:latin typeface="Bebas Neue" panose="020B0506020202020201" pitchFamily="34" charset="0"/>
            </a:endParaRPr>
          </a:p>
        </p:txBody>
      </p:sp>
      <p:sp>
        <p:nvSpPr>
          <p:cNvPr id="36" name="Rechteck 35"/>
          <p:cNvSpPr/>
          <p:nvPr/>
        </p:nvSpPr>
        <p:spPr bwMode="gray">
          <a:xfrm>
            <a:off x="9436735" y="1522413"/>
            <a:ext cx="2221865" cy="2221866"/>
          </a:xfrm>
          <a:prstGeom prst="rect">
            <a:avLst/>
          </a:prstGeom>
          <a:solidFill>
            <a:schemeClr val="tx2">
              <a:lumMod val="60000"/>
              <a:lumOff val="40000"/>
            </a:schemeClr>
          </a:solidFill>
          <a:ln w="12700">
            <a:noFill/>
            <a:round/>
            <a:headEnd/>
            <a:tailEnd/>
          </a:ln>
        </p:spPr>
        <p:txBody>
          <a:bodyPr rtlCol="0" anchor="ctr"/>
          <a:lstStyle/>
          <a:p>
            <a:pPr algn="ctr"/>
            <a:r>
              <a:rPr lang="en-US" sz="6600" dirty="0" smtClean="0">
                <a:solidFill>
                  <a:schemeClr val="bg1"/>
                </a:solidFill>
                <a:latin typeface="Bebas Neue" panose="020B0506020202020201" pitchFamily="34" charset="0"/>
              </a:rPr>
              <a:t>26%</a:t>
            </a:r>
            <a:endParaRPr lang="en-US" sz="6600" dirty="0">
              <a:solidFill>
                <a:schemeClr val="bg1"/>
              </a:solidFill>
              <a:latin typeface="Bebas Neue" panose="020B0506020202020201" pitchFamily="34" charset="0"/>
            </a:endParaRPr>
          </a:p>
        </p:txBody>
      </p:sp>
      <p:sp>
        <p:nvSpPr>
          <p:cNvPr id="37" name="Rechteck 36"/>
          <p:cNvSpPr/>
          <p:nvPr/>
        </p:nvSpPr>
        <p:spPr bwMode="gray">
          <a:xfrm>
            <a:off x="2771140" y="4190999"/>
            <a:ext cx="2231140"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solidFill>
                  <a:schemeClr val="bg1"/>
                </a:solidFill>
                <a:latin typeface="Bebas Neue" panose="020B0506020202020201" pitchFamily="34" charset="0"/>
              </a:rPr>
              <a:t>PLACEHOLDER</a:t>
            </a:r>
            <a:endParaRPr lang="en-US" noProof="1" smtClean="0">
              <a:solidFill>
                <a:schemeClr val="bg1"/>
              </a:solidFill>
              <a:latin typeface="Bebas Neue" panose="020B0506020202020201" pitchFamily="34" charset="0"/>
            </a:endParaRPr>
          </a:p>
          <a:p>
            <a:pPr lvl="0" algn="ctr">
              <a:lnSpc>
                <a:spcPct val="90000"/>
              </a:lnSpc>
              <a:spcAft>
                <a:spcPts val="1000"/>
              </a:spcAft>
              <a:defRPr/>
            </a:pPr>
            <a:r>
              <a:rPr lang="en-US" noProof="1" smtClean="0">
                <a:solidFill>
                  <a:schemeClr val="bg1"/>
                </a:solidFill>
                <a:latin typeface="Calibri Light" panose="020F0302020204030204" pitchFamily="34" charset="0"/>
              </a:rPr>
              <a:t>You can replace this with your own text. Placeholdertext.</a:t>
            </a:r>
            <a:endParaRPr lang="en-US" noProof="1">
              <a:solidFill>
                <a:schemeClr val="bg1"/>
              </a:solidFill>
              <a:latin typeface="Calibri Light" panose="020F0302020204030204" pitchFamily="34" charset="0"/>
            </a:endParaRPr>
          </a:p>
        </p:txBody>
      </p:sp>
      <p:sp>
        <p:nvSpPr>
          <p:cNvPr id="38" name="Rechteck 37"/>
          <p:cNvSpPr/>
          <p:nvPr/>
        </p:nvSpPr>
        <p:spPr bwMode="gray">
          <a:xfrm>
            <a:off x="4993004" y="4190999"/>
            <a:ext cx="2231140"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solidFill>
                  <a:schemeClr val="bg1"/>
                </a:solidFill>
                <a:latin typeface="Bebas Neue" panose="020B0506020202020201" pitchFamily="34" charset="0"/>
              </a:rPr>
              <a:t>PLACEHOLDER</a:t>
            </a:r>
            <a:endParaRPr lang="en-US" noProof="1" smtClean="0">
              <a:solidFill>
                <a:schemeClr val="bg1"/>
              </a:solidFill>
              <a:latin typeface="Bebas Neue" panose="020B0506020202020201" pitchFamily="34" charset="0"/>
            </a:endParaRPr>
          </a:p>
          <a:p>
            <a:pPr lvl="0" algn="ctr">
              <a:lnSpc>
                <a:spcPct val="90000"/>
              </a:lnSpc>
              <a:spcAft>
                <a:spcPts val="1000"/>
              </a:spcAft>
              <a:defRPr/>
            </a:pPr>
            <a:r>
              <a:rPr lang="en-US" noProof="1" smtClean="0">
                <a:solidFill>
                  <a:schemeClr val="bg1"/>
                </a:solidFill>
                <a:latin typeface="Calibri Light" panose="020F0302020204030204" pitchFamily="34" charset="0"/>
              </a:rPr>
              <a:t>You can replace this with your own text. Placeholdertext.</a:t>
            </a:r>
            <a:endParaRPr lang="en-US" noProof="1">
              <a:solidFill>
                <a:schemeClr val="bg1"/>
              </a:solidFill>
              <a:latin typeface="Calibri Light" panose="020F0302020204030204" pitchFamily="34" charset="0"/>
            </a:endParaRPr>
          </a:p>
        </p:txBody>
      </p:sp>
      <p:sp>
        <p:nvSpPr>
          <p:cNvPr id="39" name="Rechteck 38"/>
          <p:cNvSpPr/>
          <p:nvPr/>
        </p:nvSpPr>
        <p:spPr bwMode="gray">
          <a:xfrm>
            <a:off x="7205595" y="4190999"/>
            <a:ext cx="2231140"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solidFill>
                  <a:schemeClr val="bg1"/>
                </a:solidFill>
                <a:latin typeface="Bebas Neue" panose="020B0506020202020201" pitchFamily="34" charset="0"/>
              </a:rPr>
              <a:t>PLACEHOLDER</a:t>
            </a:r>
            <a:endParaRPr lang="en-US" noProof="1" smtClean="0">
              <a:solidFill>
                <a:schemeClr val="bg1"/>
              </a:solidFill>
              <a:latin typeface="Bebas Neue" panose="020B0506020202020201" pitchFamily="34" charset="0"/>
            </a:endParaRPr>
          </a:p>
          <a:p>
            <a:pPr lvl="0" algn="ctr">
              <a:lnSpc>
                <a:spcPct val="90000"/>
              </a:lnSpc>
              <a:spcAft>
                <a:spcPts val="1000"/>
              </a:spcAft>
              <a:defRPr/>
            </a:pPr>
            <a:r>
              <a:rPr lang="en-US" noProof="1" smtClean="0">
                <a:solidFill>
                  <a:schemeClr val="bg1"/>
                </a:solidFill>
                <a:latin typeface="Calibri Light" panose="020F0302020204030204" pitchFamily="34" charset="0"/>
              </a:rPr>
              <a:t>You can replace this with your own text. Placeholdertext.</a:t>
            </a:r>
            <a:endParaRPr lang="en-US" noProof="1">
              <a:solidFill>
                <a:schemeClr val="bg1"/>
              </a:solidFill>
              <a:latin typeface="Calibri Light" panose="020F0302020204030204" pitchFamily="34" charset="0"/>
            </a:endParaRPr>
          </a:p>
        </p:txBody>
      </p:sp>
      <p:sp>
        <p:nvSpPr>
          <p:cNvPr id="40" name="Rechteck 39"/>
          <p:cNvSpPr/>
          <p:nvPr/>
        </p:nvSpPr>
        <p:spPr bwMode="gray">
          <a:xfrm>
            <a:off x="9436735" y="4190999"/>
            <a:ext cx="2231140" cy="1628775"/>
          </a:xfrm>
          <a:prstGeom prst="rect">
            <a:avLst/>
          </a:prstGeom>
        </p:spPr>
        <p:txBody>
          <a:bodyPr wrap="square" lIns="180000" tIns="0" rIns="180000" bIns="0">
            <a:noAutofit/>
          </a:bodyPr>
          <a:lstStyle/>
          <a:p>
            <a:pPr lvl="0" algn="ctr">
              <a:lnSpc>
                <a:spcPct val="90000"/>
              </a:lnSpc>
              <a:spcAft>
                <a:spcPts val="1000"/>
              </a:spcAft>
              <a:defRPr/>
            </a:pPr>
            <a:r>
              <a:rPr lang="en-US" sz="2800" noProof="1" smtClean="0">
                <a:solidFill>
                  <a:schemeClr val="bg1"/>
                </a:solidFill>
                <a:latin typeface="Bebas Neue" panose="020B0506020202020201" pitchFamily="34" charset="0"/>
              </a:rPr>
              <a:t>PLACEHOLDER</a:t>
            </a:r>
            <a:endParaRPr lang="en-US" noProof="1" smtClean="0">
              <a:solidFill>
                <a:schemeClr val="bg1"/>
              </a:solidFill>
              <a:latin typeface="Bebas Neue" panose="020B0506020202020201" pitchFamily="34" charset="0"/>
            </a:endParaRPr>
          </a:p>
          <a:p>
            <a:pPr lvl="0" algn="ctr">
              <a:lnSpc>
                <a:spcPct val="90000"/>
              </a:lnSpc>
              <a:spcAft>
                <a:spcPts val="1000"/>
              </a:spcAft>
              <a:defRPr/>
            </a:pPr>
            <a:r>
              <a:rPr lang="en-US" noProof="1" smtClean="0">
                <a:solidFill>
                  <a:schemeClr val="bg1"/>
                </a:solidFill>
                <a:latin typeface="Calibri Light" panose="020F0302020204030204" pitchFamily="34" charset="0"/>
              </a:rPr>
              <a:t>You can replace this with your own text. Placeholdertext.</a:t>
            </a:r>
            <a:endParaRPr lang="en-US" noProof="1">
              <a:solidFill>
                <a:schemeClr val="bg1"/>
              </a:solidFill>
              <a:latin typeface="Calibri Light" panose="020F0302020204030204" pitchFamily="34" charset="0"/>
            </a:endParaRPr>
          </a:p>
        </p:txBody>
      </p:sp>
      <p:cxnSp>
        <p:nvCxnSpPr>
          <p:cNvPr id="13" name="Gerade Verbindung 12"/>
          <p:cNvCxnSpPr/>
          <p:nvPr/>
        </p:nvCxnSpPr>
        <p:spPr bwMode="gray">
          <a:xfrm>
            <a:off x="2771139" y="4190999"/>
            <a:ext cx="1" cy="1514474"/>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15" name="Gerade Verbindung 14"/>
          <p:cNvCxnSpPr/>
          <p:nvPr/>
        </p:nvCxnSpPr>
        <p:spPr bwMode="gray">
          <a:xfrm>
            <a:off x="4984271" y="4190999"/>
            <a:ext cx="1" cy="1514474"/>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16" name="Gerade Verbindung 15"/>
          <p:cNvCxnSpPr/>
          <p:nvPr/>
        </p:nvCxnSpPr>
        <p:spPr bwMode="gray">
          <a:xfrm>
            <a:off x="7205594" y="4190999"/>
            <a:ext cx="1" cy="1514474"/>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17" name="Gerade Verbindung 16"/>
          <p:cNvCxnSpPr/>
          <p:nvPr/>
        </p:nvCxnSpPr>
        <p:spPr bwMode="gray">
          <a:xfrm>
            <a:off x="9436734" y="4190999"/>
            <a:ext cx="1" cy="1514474"/>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543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sp>
        <p:nvSpPr>
          <p:cNvPr id="11" name="Rechteck 10"/>
          <p:cNvSpPr/>
          <p:nvPr/>
        </p:nvSpPr>
        <p:spPr bwMode="gray">
          <a:xfrm>
            <a:off x="8543924" y="1408488"/>
            <a:ext cx="3105675" cy="2149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72000" rtlCol="0" anchor="t" anchorCtr="0">
            <a:noAutofit/>
          </a:bodyPr>
          <a:lstStyle/>
          <a:p>
            <a:pPr>
              <a:lnSpc>
                <a:spcPct val="90000"/>
              </a:lnSpc>
              <a:spcAft>
                <a:spcPts val="1000"/>
              </a:spcAft>
            </a:pPr>
            <a:r>
              <a:rPr lang="en-US" sz="2500" dirty="0" smtClean="0">
                <a:solidFill>
                  <a:schemeClr val="tx1"/>
                </a:solidFill>
                <a:latin typeface="Calibri Light" panose="020F0302020204030204" pitchFamily="34" charset="0"/>
              </a:rPr>
              <a:t>THIS IS A PLACEHOLDER TEXT. THIS TEXT CAN BE REPLACED WITH YOUR OWN TEXT. </a:t>
            </a:r>
            <a:endParaRPr lang="en-US" sz="2500" dirty="0">
              <a:solidFill>
                <a:schemeClr val="tx1"/>
              </a:solidFill>
              <a:latin typeface="Calibri Light" panose="020F0302020204030204" pitchFamily="34" charset="0"/>
            </a:endParaRPr>
          </a:p>
        </p:txBody>
      </p:sp>
      <p:sp>
        <p:nvSpPr>
          <p:cNvPr id="14" name="Rechteck 13"/>
          <p:cNvSpPr/>
          <p:nvPr/>
        </p:nvSpPr>
        <p:spPr bwMode="gray">
          <a:xfrm rot="16200000">
            <a:off x="-115963" y="1743391"/>
            <a:ext cx="2797230" cy="2144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r">
              <a:lnSpc>
                <a:spcPct val="90000"/>
              </a:lnSpc>
              <a:spcAft>
                <a:spcPts val="1000"/>
              </a:spcAft>
            </a:pPr>
            <a:r>
              <a:rPr lang="en-US" sz="13000" spc="300" dirty="0" smtClean="0">
                <a:solidFill>
                  <a:schemeClr val="accent3">
                    <a:lumMod val="50000"/>
                  </a:schemeClr>
                </a:solidFill>
                <a:latin typeface="Bebas Neue" panose="020B0506020202020201" pitchFamily="34" charset="0"/>
              </a:rPr>
              <a:t>300</a:t>
            </a:r>
            <a:endParaRPr lang="en-US" sz="13000" spc="300" dirty="0" smtClean="0">
              <a:solidFill>
                <a:schemeClr val="accent3">
                  <a:lumMod val="50000"/>
                </a:schemeClr>
              </a:solidFill>
              <a:latin typeface="Bebas Neue" panose="020B0506020202020201" pitchFamily="34" charset="0"/>
            </a:endParaRPr>
          </a:p>
        </p:txBody>
      </p:sp>
      <p:sp>
        <p:nvSpPr>
          <p:cNvPr id="16" name="Rechteck 15"/>
          <p:cNvSpPr/>
          <p:nvPr/>
        </p:nvSpPr>
        <p:spPr bwMode="gray">
          <a:xfrm>
            <a:off x="3629980" y="3441419"/>
            <a:ext cx="8070851" cy="681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p>
            <a:pPr algn="r">
              <a:lnSpc>
                <a:spcPct val="90000"/>
              </a:lnSpc>
              <a:spcAft>
                <a:spcPts val="1000"/>
              </a:spcAft>
            </a:pPr>
            <a:r>
              <a:rPr lang="en-US" sz="6000" spc="300" dirty="0" smtClean="0">
                <a:solidFill>
                  <a:schemeClr val="accent1"/>
                </a:solidFill>
                <a:latin typeface="Bebas Neue" panose="020B0506020202020201" pitchFamily="34" charset="0"/>
              </a:rPr>
              <a:t>THIS IS A PLACEHOLDER TEXT. </a:t>
            </a:r>
            <a:endParaRPr lang="en-US" sz="6000" spc="300" dirty="0">
              <a:solidFill>
                <a:schemeClr val="accent1"/>
              </a:solidFill>
              <a:latin typeface="Bebas Neue" panose="020B0506020202020201" pitchFamily="34" charset="0"/>
            </a:endParaRPr>
          </a:p>
        </p:txBody>
      </p:sp>
      <p:sp>
        <p:nvSpPr>
          <p:cNvPr id="17" name="Rechteck 16"/>
          <p:cNvSpPr/>
          <p:nvPr/>
        </p:nvSpPr>
        <p:spPr bwMode="gray">
          <a:xfrm rot="16200000">
            <a:off x="1703691" y="2509327"/>
            <a:ext cx="3099278" cy="10673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r">
              <a:lnSpc>
                <a:spcPct val="90000"/>
              </a:lnSpc>
              <a:spcAft>
                <a:spcPts val="1000"/>
              </a:spcAft>
            </a:pPr>
            <a:r>
              <a:rPr lang="en-US" sz="2400" dirty="0" smtClean="0">
                <a:solidFill>
                  <a:schemeClr val="tx1"/>
                </a:solidFill>
                <a:latin typeface="Calibri Light" panose="020F0302020204030204" pitchFamily="34" charset="0"/>
              </a:rPr>
              <a:t>THIS TEXT CAN BE </a:t>
            </a:r>
            <a:br>
              <a:rPr lang="en-US" sz="2400" dirty="0" smtClean="0">
                <a:solidFill>
                  <a:schemeClr val="tx1"/>
                </a:solidFill>
                <a:latin typeface="Calibri Light" panose="020F0302020204030204" pitchFamily="34" charset="0"/>
              </a:rPr>
            </a:br>
            <a:r>
              <a:rPr lang="en-US" sz="2400" dirty="0" smtClean="0">
                <a:solidFill>
                  <a:schemeClr val="tx1"/>
                </a:solidFill>
                <a:latin typeface="Calibri Light" panose="020F0302020204030204" pitchFamily="34" charset="0"/>
              </a:rPr>
              <a:t>REPLACED WITH</a:t>
            </a:r>
            <a:br>
              <a:rPr lang="en-US" sz="2400" dirty="0" smtClean="0">
                <a:solidFill>
                  <a:schemeClr val="tx1"/>
                </a:solidFill>
                <a:latin typeface="Calibri Light" panose="020F0302020204030204" pitchFamily="34" charset="0"/>
              </a:rPr>
            </a:br>
            <a:r>
              <a:rPr lang="en-US" sz="2400" dirty="0" smtClean="0">
                <a:solidFill>
                  <a:schemeClr val="tx1"/>
                </a:solidFill>
                <a:latin typeface="Calibri Light" panose="020F0302020204030204" pitchFamily="34" charset="0"/>
              </a:rPr>
              <a:t> YOUR OWN TEXT. </a:t>
            </a:r>
            <a:endParaRPr lang="en-US" sz="2400" dirty="0">
              <a:solidFill>
                <a:schemeClr val="tx1"/>
              </a:solidFill>
              <a:latin typeface="Calibri Light" panose="020F0302020204030204" pitchFamily="34" charset="0"/>
            </a:endParaRPr>
          </a:p>
        </p:txBody>
      </p:sp>
      <p:sp>
        <p:nvSpPr>
          <p:cNvPr id="18" name="Rechteck 17"/>
          <p:cNvSpPr/>
          <p:nvPr/>
        </p:nvSpPr>
        <p:spPr bwMode="gray">
          <a:xfrm>
            <a:off x="3925018" y="4433964"/>
            <a:ext cx="7724581" cy="15913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72000" rtlCol="0" anchor="ctr" anchorCtr="0">
            <a:noAutofit/>
          </a:bodyPr>
          <a:lstStyle/>
          <a:p>
            <a:pPr>
              <a:lnSpc>
                <a:spcPct val="90000"/>
              </a:lnSpc>
              <a:spcAft>
                <a:spcPts val="1000"/>
              </a:spcAft>
            </a:pPr>
            <a:r>
              <a:rPr lang="en-US" sz="2500" dirty="0" smtClean="0">
                <a:solidFill>
                  <a:schemeClr val="tx1"/>
                </a:solidFill>
                <a:latin typeface="Calibri Light" panose="020F0302020204030204" pitchFamily="34" charset="0"/>
              </a:rPr>
              <a:t>THIS IS A PLACEHOLDER TEXT. THIS TEXT CAN BE REPLACED WITH YOUR OWN TEXT. THIS IS A PLACEHOLDER TEXT. THIS IS A PLACEHOLDER TEXT. THIS TEXT CAN BE REPLACED WITH YOUR OWN TEXT. </a:t>
            </a:r>
            <a:endParaRPr lang="en-US" sz="2500" dirty="0">
              <a:solidFill>
                <a:schemeClr val="tx1"/>
              </a:solidFill>
              <a:latin typeface="Calibri Light" panose="020F0302020204030204" pitchFamily="34" charset="0"/>
            </a:endParaRPr>
          </a:p>
        </p:txBody>
      </p:sp>
      <p:sp>
        <p:nvSpPr>
          <p:cNvPr id="19" name="Rechteck 18"/>
          <p:cNvSpPr/>
          <p:nvPr/>
        </p:nvSpPr>
        <p:spPr bwMode="gray">
          <a:xfrm>
            <a:off x="591506" y="4442812"/>
            <a:ext cx="3195495" cy="1035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3600" spc="300" dirty="0" smtClean="0">
                <a:solidFill>
                  <a:schemeClr val="accent1">
                    <a:lumMod val="50000"/>
                  </a:schemeClr>
                </a:solidFill>
                <a:latin typeface="Bebas Neue" panose="020B0506020202020201" pitchFamily="34" charset="0"/>
              </a:rPr>
              <a:t>YOUR OWN </a:t>
            </a:r>
            <a:br>
              <a:rPr lang="en-US" sz="3600" spc="300" dirty="0" smtClean="0">
                <a:solidFill>
                  <a:schemeClr val="accent1">
                    <a:lumMod val="50000"/>
                  </a:schemeClr>
                </a:solidFill>
                <a:latin typeface="Bebas Neue" panose="020B0506020202020201" pitchFamily="34" charset="0"/>
              </a:rPr>
            </a:br>
            <a:r>
              <a:rPr lang="en-US" sz="3600" spc="300" dirty="0" smtClean="0">
                <a:solidFill>
                  <a:schemeClr val="accent1">
                    <a:lumMod val="50000"/>
                  </a:schemeClr>
                </a:solidFill>
                <a:latin typeface="Bebas Neue" panose="020B0506020202020201" pitchFamily="34" charset="0"/>
              </a:rPr>
              <a:t>DESCRIPTION TEXT</a:t>
            </a:r>
            <a:endParaRPr lang="en-US" sz="3600" spc="300" dirty="0">
              <a:solidFill>
                <a:schemeClr val="accent1">
                  <a:lumMod val="50000"/>
                </a:schemeClr>
              </a:solidFill>
              <a:latin typeface="Bebas Neue" panose="020B0506020202020201" pitchFamily="34" charset="0"/>
            </a:endParaRPr>
          </a:p>
        </p:txBody>
      </p:sp>
      <p:sp>
        <p:nvSpPr>
          <p:cNvPr id="20" name="Rechteck 19"/>
          <p:cNvSpPr/>
          <p:nvPr/>
        </p:nvSpPr>
        <p:spPr bwMode="gray">
          <a:xfrm>
            <a:off x="591506" y="5477981"/>
            <a:ext cx="3195495" cy="5285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1400" dirty="0" smtClean="0">
                <a:solidFill>
                  <a:schemeClr val="tx1"/>
                </a:solidFill>
                <a:latin typeface="Calibri Light" panose="020F0302020204030204" pitchFamily="34" charset="0"/>
              </a:rPr>
              <a:t>THIS IS A PLACEHOLDER TEXT. THIS TEXT </a:t>
            </a:r>
            <a:br>
              <a:rPr lang="en-US" sz="1400" dirty="0" smtClean="0">
                <a:solidFill>
                  <a:schemeClr val="tx1"/>
                </a:solidFill>
                <a:latin typeface="Calibri Light" panose="020F0302020204030204" pitchFamily="34" charset="0"/>
              </a:rPr>
            </a:br>
            <a:r>
              <a:rPr lang="en-US" sz="1400" dirty="0" smtClean="0">
                <a:solidFill>
                  <a:schemeClr val="tx1"/>
                </a:solidFill>
                <a:latin typeface="Calibri Light" panose="020F0302020204030204" pitchFamily="34" charset="0"/>
              </a:rPr>
              <a:t>CAN BE REPLACED WITH YOUR OWN TEXT. </a:t>
            </a:r>
            <a:endParaRPr lang="en-US" sz="1400" dirty="0">
              <a:solidFill>
                <a:schemeClr val="tx1"/>
              </a:solidFill>
              <a:latin typeface="Calibri Light" panose="020F0302020204030204" pitchFamily="34" charset="0"/>
            </a:endParaRPr>
          </a:p>
        </p:txBody>
      </p:sp>
      <p:sp>
        <p:nvSpPr>
          <p:cNvPr id="21" name="Rechteck 20"/>
          <p:cNvSpPr/>
          <p:nvPr/>
        </p:nvSpPr>
        <p:spPr bwMode="gray">
          <a:xfrm>
            <a:off x="591506" y="3553975"/>
            <a:ext cx="2797230" cy="9252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7200" spc="300" dirty="0" smtClean="0">
                <a:solidFill>
                  <a:schemeClr val="accent1">
                    <a:lumMod val="50000"/>
                  </a:schemeClr>
                </a:solidFill>
                <a:latin typeface="Bebas Neue" panose="020B0506020202020201" pitchFamily="34" charset="0"/>
              </a:rPr>
              <a:t>299</a:t>
            </a:r>
            <a:endParaRPr lang="en-US" sz="15000" spc="300" dirty="0" smtClean="0">
              <a:solidFill>
                <a:schemeClr val="accent1">
                  <a:lumMod val="50000"/>
                </a:schemeClr>
              </a:solidFill>
              <a:latin typeface="Bebas Neue" panose="020B0506020202020201" pitchFamily="34" charset="0"/>
            </a:endParaRPr>
          </a:p>
        </p:txBody>
      </p:sp>
      <p:sp>
        <p:nvSpPr>
          <p:cNvPr id="22" name="Rechteck 21"/>
          <p:cNvSpPr/>
          <p:nvPr/>
        </p:nvSpPr>
        <p:spPr bwMode="gray">
          <a:xfrm>
            <a:off x="3578224" y="1083993"/>
            <a:ext cx="5032376" cy="18403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ctr">
              <a:lnSpc>
                <a:spcPct val="90000"/>
              </a:lnSpc>
              <a:spcAft>
                <a:spcPts val="1000"/>
              </a:spcAft>
            </a:pPr>
            <a:r>
              <a:rPr lang="en-US" sz="16400" spc="300" dirty="0" smtClean="0">
                <a:solidFill>
                  <a:schemeClr val="accent3"/>
                </a:solidFill>
                <a:latin typeface="Bebas Neue" panose="020B0506020202020201" pitchFamily="34" charset="0"/>
              </a:rPr>
              <a:t>1.255€</a:t>
            </a:r>
            <a:endParaRPr lang="en-US" sz="16400" spc="300" dirty="0" smtClean="0">
              <a:solidFill>
                <a:schemeClr val="accent3"/>
              </a:solidFill>
              <a:latin typeface="Bebas Neue" panose="020B0506020202020201" pitchFamily="34" charset="0"/>
            </a:endParaRPr>
          </a:p>
        </p:txBody>
      </p:sp>
      <p:sp>
        <p:nvSpPr>
          <p:cNvPr id="23" name="Rechteck 22"/>
          <p:cNvSpPr/>
          <p:nvPr/>
        </p:nvSpPr>
        <p:spPr bwMode="gray">
          <a:xfrm rot="16200000">
            <a:off x="789351" y="2571297"/>
            <a:ext cx="2906320" cy="681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p>
            <a:pPr algn="r">
              <a:lnSpc>
                <a:spcPct val="90000"/>
              </a:lnSpc>
              <a:spcAft>
                <a:spcPts val="1000"/>
              </a:spcAft>
            </a:pPr>
            <a:r>
              <a:rPr lang="en-US" sz="3200" spc="300" dirty="0" smtClean="0">
                <a:solidFill>
                  <a:schemeClr val="accent3">
                    <a:lumMod val="50000"/>
                  </a:schemeClr>
                </a:solidFill>
                <a:latin typeface="Bebas Neue" panose="020B0506020202020201" pitchFamily="34" charset="0"/>
              </a:rPr>
              <a:t>YOUR OWN </a:t>
            </a:r>
            <a:br>
              <a:rPr lang="en-US" sz="3200" spc="300" dirty="0" smtClean="0">
                <a:solidFill>
                  <a:schemeClr val="accent3">
                    <a:lumMod val="50000"/>
                  </a:schemeClr>
                </a:solidFill>
                <a:latin typeface="Bebas Neue" panose="020B0506020202020201" pitchFamily="34" charset="0"/>
              </a:rPr>
            </a:br>
            <a:r>
              <a:rPr lang="en-US" sz="3200" spc="300" dirty="0" smtClean="0">
                <a:solidFill>
                  <a:schemeClr val="accent3">
                    <a:lumMod val="50000"/>
                  </a:schemeClr>
                </a:solidFill>
                <a:latin typeface="Bebas Neue" panose="020B0506020202020201" pitchFamily="34" charset="0"/>
              </a:rPr>
              <a:t>DESCRIPTION TEXT</a:t>
            </a:r>
            <a:endParaRPr lang="en-US" sz="3200" spc="300" dirty="0">
              <a:solidFill>
                <a:schemeClr val="accent3">
                  <a:lumMod val="50000"/>
                </a:schemeClr>
              </a:solidFill>
              <a:latin typeface="Bebas Neue" panose="020B0506020202020201" pitchFamily="34" charset="0"/>
            </a:endParaRPr>
          </a:p>
        </p:txBody>
      </p:sp>
      <p:pic>
        <p:nvPicPr>
          <p:cNvPr id="24"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2827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hteck 1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p:txBody>
          <a:bodyPr/>
          <a:lstStyle/>
          <a:p>
            <a:r>
              <a:rPr lang="en-US" dirty="0" smtClean="0"/>
              <a:t>Infographics – Numbers</a:t>
            </a:r>
            <a:endParaRPr lang="en-US" dirty="0"/>
          </a:p>
        </p:txBody>
      </p:sp>
      <p:sp>
        <p:nvSpPr>
          <p:cNvPr id="4" name="Rechteck 3"/>
          <p:cNvSpPr/>
          <p:nvPr/>
        </p:nvSpPr>
        <p:spPr>
          <a:xfrm>
            <a:off x="3324906" y="4293117"/>
            <a:ext cx="8132165" cy="26696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13200" dirty="0" smtClean="0">
                <a:solidFill>
                  <a:schemeClr val="accent6">
                    <a:lumMod val="75000"/>
                  </a:schemeClr>
                </a:solidFill>
                <a:latin typeface="Bebas Neue" panose="020B0506020202020201" pitchFamily="34" charset="0"/>
              </a:rPr>
              <a:t>4000 likes</a:t>
            </a:r>
            <a:endParaRPr lang="en-US" sz="13200" dirty="0" smtClean="0">
              <a:solidFill>
                <a:schemeClr val="accent6">
                  <a:lumMod val="75000"/>
                </a:schemeClr>
              </a:solidFill>
              <a:latin typeface="Bebas Neue" panose="020B0506020202020201" pitchFamily="34" charset="0"/>
            </a:endParaRPr>
          </a:p>
        </p:txBody>
      </p:sp>
      <p:sp>
        <p:nvSpPr>
          <p:cNvPr id="5" name="Rechteck 4"/>
          <p:cNvSpPr/>
          <p:nvPr/>
        </p:nvSpPr>
        <p:spPr bwMode="gray">
          <a:xfrm>
            <a:off x="8526673" y="2346359"/>
            <a:ext cx="3445894" cy="21018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72000" rtlCol="0" anchor="t" anchorCtr="0">
            <a:noAutofit/>
          </a:bodyPr>
          <a:lstStyle/>
          <a:p>
            <a:pPr>
              <a:lnSpc>
                <a:spcPct val="90000"/>
              </a:lnSpc>
              <a:spcAft>
                <a:spcPts val="1000"/>
              </a:spcAft>
            </a:pPr>
            <a:r>
              <a:rPr lang="en-US" sz="3000" dirty="0" smtClean="0">
                <a:solidFill>
                  <a:schemeClr val="tx1"/>
                </a:solidFill>
                <a:latin typeface="Calibri Light" panose="020F0302020204030204" pitchFamily="34" charset="0"/>
              </a:rPr>
              <a:t>THIS IS A PLACEHOLDER TEXT. THIS TEXT CAN BE REPLACED WITH YOUR OWN TEXT.</a:t>
            </a:r>
            <a:endParaRPr lang="en-US" sz="3000" dirty="0">
              <a:solidFill>
                <a:schemeClr val="tx1"/>
              </a:solidFill>
              <a:latin typeface="Calibri Light" panose="020F0302020204030204" pitchFamily="34" charset="0"/>
            </a:endParaRPr>
          </a:p>
        </p:txBody>
      </p:sp>
      <p:sp>
        <p:nvSpPr>
          <p:cNvPr id="6" name="Rechteck 5"/>
          <p:cNvSpPr/>
          <p:nvPr/>
        </p:nvSpPr>
        <p:spPr bwMode="gray">
          <a:xfrm rot="16200000">
            <a:off x="-413517" y="1960692"/>
            <a:ext cx="2755167" cy="14958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ctr">
              <a:lnSpc>
                <a:spcPct val="90000"/>
              </a:lnSpc>
              <a:spcAft>
                <a:spcPts val="1000"/>
              </a:spcAft>
            </a:pPr>
            <a:r>
              <a:rPr lang="en-US" sz="13700" spc="300" dirty="0" smtClean="0">
                <a:solidFill>
                  <a:schemeClr val="accent1">
                    <a:lumMod val="50000"/>
                  </a:schemeClr>
                </a:solidFill>
                <a:latin typeface="Bebas Neue" panose="020B0506020202020201" pitchFamily="34" charset="0"/>
              </a:rPr>
              <a:t>60%</a:t>
            </a:r>
            <a:endParaRPr lang="en-US" sz="13700" spc="300" dirty="0" smtClean="0">
              <a:solidFill>
                <a:schemeClr val="accent1">
                  <a:lumMod val="50000"/>
                </a:schemeClr>
              </a:solidFill>
              <a:latin typeface="Bebas Neue" panose="020B0506020202020201" pitchFamily="34" charset="0"/>
            </a:endParaRPr>
          </a:p>
        </p:txBody>
      </p:sp>
      <p:sp>
        <p:nvSpPr>
          <p:cNvPr id="8" name="Rechteck 7"/>
          <p:cNvSpPr/>
          <p:nvPr/>
        </p:nvSpPr>
        <p:spPr bwMode="gray">
          <a:xfrm>
            <a:off x="387601" y="4049015"/>
            <a:ext cx="2812800" cy="1906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72000" rtlCol="0" anchor="b" anchorCtr="0">
            <a:noAutofit/>
          </a:bodyPr>
          <a:lstStyle/>
          <a:p>
            <a:pPr algn="r">
              <a:lnSpc>
                <a:spcPct val="90000"/>
              </a:lnSpc>
              <a:spcAft>
                <a:spcPts val="1000"/>
              </a:spcAft>
            </a:pPr>
            <a:r>
              <a:rPr lang="en-US" sz="2200" dirty="0" smtClean="0">
                <a:solidFill>
                  <a:schemeClr val="tx2">
                    <a:lumMod val="60000"/>
                    <a:lumOff val="40000"/>
                  </a:schemeClr>
                </a:solidFill>
                <a:latin typeface="Calibri Light" panose="020F0302020204030204" pitchFamily="34" charset="0"/>
              </a:rPr>
              <a:t>THIS IS A PLACEHOLDER TEXT. THIS TEXT CAN BE REPLACED WITH YOUR OWN TEXT. THIS IS A PLACEHOLDER TEXT. </a:t>
            </a:r>
            <a:endParaRPr lang="en-US" sz="2200" dirty="0">
              <a:solidFill>
                <a:schemeClr val="tx2">
                  <a:lumMod val="60000"/>
                  <a:lumOff val="40000"/>
                </a:schemeClr>
              </a:solidFill>
              <a:latin typeface="Calibri Light" panose="020F0302020204030204" pitchFamily="34" charset="0"/>
            </a:endParaRPr>
          </a:p>
        </p:txBody>
      </p:sp>
      <p:sp>
        <p:nvSpPr>
          <p:cNvPr id="9" name="Rechteck 8"/>
          <p:cNvSpPr/>
          <p:nvPr/>
        </p:nvSpPr>
        <p:spPr bwMode="gray">
          <a:xfrm>
            <a:off x="2818272" y="1426436"/>
            <a:ext cx="6192378" cy="681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p>
            <a:pPr>
              <a:lnSpc>
                <a:spcPct val="90000"/>
              </a:lnSpc>
              <a:spcAft>
                <a:spcPts val="1000"/>
              </a:spcAft>
            </a:pPr>
            <a:r>
              <a:rPr lang="en-US" sz="6000" spc="300" dirty="0" smtClean="0">
                <a:solidFill>
                  <a:schemeClr val="tx2"/>
                </a:solidFill>
                <a:latin typeface="Bebas Neue" panose="020B0506020202020201" pitchFamily="34" charset="0"/>
              </a:rPr>
              <a:t>This is a PLACEHOLDER</a:t>
            </a:r>
            <a:endParaRPr lang="en-US" sz="6000" spc="300" dirty="0" smtClean="0">
              <a:solidFill>
                <a:schemeClr val="tx2"/>
              </a:solidFill>
              <a:latin typeface="Bebas Neue" panose="020B0506020202020201" pitchFamily="34" charset="0"/>
            </a:endParaRPr>
          </a:p>
        </p:txBody>
      </p:sp>
      <p:sp>
        <p:nvSpPr>
          <p:cNvPr id="10" name="Rechteck 9"/>
          <p:cNvSpPr/>
          <p:nvPr/>
        </p:nvSpPr>
        <p:spPr bwMode="gray">
          <a:xfrm rot="16200000">
            <a:off x="1033481" y="2395752"/>
            <a:ext cx="2523370" cy="681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p>
            <a:pPr algn="r">
              <a:lnSpc>
                <a:spcPct val="90000"/>
              </a:lnSpc>
              <a:spcAft>
                <a:spcPts val="1000"/>
              </a:spcAft>
            </a:pPr>
            <a:r>
              <a:rPr lang="en-US" sz="3800" spc="300" dirty="0" smtClean="0">
                <a:solidFill>
                  <a:schemeClr val="tx2">
                    <a:lumMod val="60000"/>
                    <a:lumOff val="40000"/>
                  </a:schemeClr>
                </a:solidFill>
                <a:latin typeface="Bebas Neue" panose="020B0506020202020201" pitchFamily="34" charset="0"/>
              </a:rPr>
              <a:t>PLACEHOLDER</a:t>
            </a:r>
            <a:endParaRPr lang="en-US" sz="3800" spc="300" dirty="0" smtClean="0">
              <a:solidFill>
                <a:schemeClr val="tx2">
                  <a:lumMod val="60000"/>
                  <a:lumOff val="40000"/>
                </a:schemeClr>
              </a:solidFill>
              <a:latin typeface="Bebas Neue" panose="020B0506020202020201" pitchFamily="34" charset="0"/>
            </a:endParaRPr>
          </a:p>
        </p:txBody>
      </p:sp>
      <p:sp>
        <p:nvSpPr>
          <p:cNvPr id="15" name="Rechteck 14"/>
          <p:cNvSpPr/>
          <p:nvPr/>
        </p:nvSpPr>
        <p:spPr bwMode="gray">
          <a:xfrm>
            <a:off x="9135113" y="1267080"/>
            <a:ext cx="2797230" cy="9252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b" anchorCtr="0">
            <a:noAutofit/>
          </a:bodyPr>
          <a:lstStyle/>
          <a:p>
            <a:pPr>
              <a:lnSpc>
                <a:spcPct val="90000"/>
              </a:lnSpc>
              <a:spcAft>
                <a:spcPts val="1000"/>
              </a:spcAft>
            </a:pPr>
            <a:r>
              <a:rPr lang="en-US" sz="6000" spc="300" dirty="0" smtClean="0">
                <a:solidFill>
                  <a:schemeClr val="accent1">
                    <a:lumMod val="50000"/>
                  </a:schemeClr>
                </a:solidFill>
                <a:latin typeface="Bebas Neue" panose="020B0506020202020201" pitchFamily="34" charset="0"/>
              </a:rPr>
              <a:t>299</a:t>
            </a:r>
            <a:r>
              <a:rPr lang="en-US" sz="4400" spc="300" dirty="0" smtClean="0">
                <a:solidFill>
                  <a:schemeClr val="accent1">
                    <a:lumMod val="50000"/>
                  </a:schemeClr>
                </a:solidFill>
                <a:latin typeface="Bebas Neue" panose="020B0506020202020201" pitchFamily="34" charset="0"/>
              </a:rPr>
              <a:t>shares</a:t>
            </a:r>
            <a:endParaRPr lang="en-US" sz="8000" spc="300" dirty="0" smtClean="0">
              <a:solidFill>
                <a:schemeClr val="accent1">
                  <a:lumMod val="50000"/>
                </a:schemeClr>
              </a:solidFill>
              <a:latin typeface="Bebas Neue" panose="020B0506020202020201" pitchFamily="34" charset="0"/>
            </a:endParaRPr>
          </a:p>
        </p:txBody>
      </p:sp>
      <p:sp>
        <p:nvSpPr>
          <p:cNvPr id="16" name="Rechteck 15"/>
          <p:cNvSpPr/>
          <p:nvPr/>
        </p:nvSpPr>
        <p:spPr bwMode="gray">
          <a:xfrm>
            <a:off x="2396801" y="1894277"/>
            <a:ext cx="2141961" cy="2144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ctr">
              <a:lnSpc>
                <a:spcPct val="90000"/>
              </a:lnSpc>
              <a:spcAft>
                <a:spcPts val="1000"/>
              </a:spcAft>
            </a:pPr>
            <a:r>
              <a:rPr lang="en-US" sz="15000" spc="300" dirty="0" smtClean="0">
                <a:solidFill>
                  <a:schemeClr val="tx2">
                    <a:lumMod val="40000"/>
                    <a:lumOff val="60000"/>
                  </a:schemeClr>
                </a:solidFill>
                <a:latin typeface="Bebas Neue" panose="020B0506020202020201" pitchFamily="34" charset="0"/>
              </a:rPr>
              <a:t>30</a:t>
            </a:r>
            <a:endParaRPr lang="en-US" sz="15000" spc="300" dirty="0" smtClean="0">
              <a:solidFill>
                <a:schemeClr val="tx2">
                  <a:lumMod val="40000"/>
                  <a:lumOff val="60000"/>
                </a:schemeClr>
              </a:solidFill>
              <a:latin typeface="Bebas Neue" panose="020B0506020202020201" pitchFamily="34" charset="0"/>
            </a:endParaRPr>
          </a:p>
        </p:txBody>
      </p:sp>
      <p:grpSp>
        <p:nvGrpSpPr>
          <p:cNvPr id="11" name="Gruppieren 10"/>
          <p:cNvGrpSpPr/>
          <p:nvPr/>
        </p:nvGrpSpPr>
        <p:grpSpPr bwMode="gray">
          <a:xfrm>
            <a:off x="4522402" y="2022378"/>
            <a:ext cx="3859598" cy="2248913"/>
            <a:chOff x="4493827" y="2022378"/>
            <a:chExt cx="3859598" cy="2248913"/>
          </a:xfrm>
        </p:grpSpPr>
        <p:sp>
          <p:nvSpPr>
            <p:cNvPr id="14" name="Rechteck 13"/>
            <p:cNvSpPr/>
            <p:nvPr/>
          </p:nvSpPr>
          <p:spPr bwMode="gray">
            <a:xfrm>
              <a:off x="4495504" y="2371547"/>
              <a:ext cx="3543596" cy="10098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r">
                <a:lnSpc>
                  <a:spcPct val="90000"/>
                </a:lnSpc>
                <a:spcAft>
                  <a:spcPts val="1000"/>
                </a:spcAft>
              </a:pPr>
              <a:r>
                <a:rPr lang="en-US" sz="4000" spc="300" dirty="0" smtClean="0">
                  <a:solidFill>
                    <a:schemeClr val="accent1">
                      <a:lumMod val="50000"/>
                    </a:schemeClr>
                  </a:solidFill>
                  <a:latin typeface="Bebas Neue" panose="020B0506020202020201" pitchFamily="34" charset="0"/>
                </a:rPr>
                <a:t>YOUR OWN </a:t>
              </a:r>
              <a:br>
                <a:rPr lang="en-US" sz="4000" spc="300" dirty="0" smtClean="0">
                  <a:solidFill>
                    <a:schemeClr val="accent1">
                      <a:lumMod val="50000"/>
                    </a:schemeClr>
                  </a:solidFill>
                  <a:latin typeface="Bebas Neue" panose="020B0506020202020201" pitchFamily="34" charset="0"/>
                </a:rPr>
              </a:br>
              <a:r>
                <a:rPr lang="en-US" sz="4000" spc="300" dirty="0" smtClean="0">
                  <a:solidFill>
                    <a:schemeClr val="accent1">
                      <a:lumMod val="50000"/>
                    </a:schemeClr>
                  </a:solidFill>
                  <a:latin typeface="Bebas Neue" panose="020B0506020202020201" pitchFamily="34" charset="0"/>
                </a:rPr>
                <a:t>DESCRIPTION TEXT</a:t>
              </a:r>
              <a:endParaRPr lang="en-US" sz="4000" spc="300" dirty="0">
                <a:solidFill>
                  <a:schemeClr val="accent1">
                    <a:lumMod val="50000"/>
                  </a:schemeClr>
                </a:solidFill>
                <a:latin typeface="Bebas Neue" panose="020B0506020202020201" pitchFamily="34" charset="0"/>
              </a:endParaRPr>
            </a:p>
          </p:txBody>
        </p:sp>
        <p:sp>
          <p:nvSpPr>
            <p:cNvPr id="17" name="Rechteck 16"/>
            <p:cNvSpPr/>
            <p:nvPr/>
          </p:nvSpPr>
          <p:spPr bwMode="gray">
            <a:xfrm>
              <a:off x="4493827" y="2022378"/>
              <a:ext cx="1705150" cy="1015663"/>
            </a:xfrm>
            <a:prstGeom prst="rect">
              <a:avLst/>
            </a:prstGeom>
          </p:spPr>
          <p:txBody>
            <a:bodyPr wrap="square">
              <a:spAutoFit/>
            </a:bodyPr>
            <a:lstStyle/>
            <a:p>
              <a:pPr>
                <a:spcAft>
                  <a:spcPts val="1000"/>
                </a:spcAft>
              </a:pPr>
              <a:r>
                <a:rPr lang="en-US" sz="6000" dirty="0" smtClean="0">
                  <a:solidFill>
                    <a:schemeClr val="tx2">
                      <a:lumMod val="40000"/>
                      <a:lumOff val="60000"/>
                    </a:schemeClr>
                  </a:solidFill>
                  <a:latin typeface="Bebas Neue" panose="020B0506020202020201" pitchFamily="34" charset="0"/>
                </a:rPr>
                <a:t>VIEWS</a:t>
              </a:r>
              <a:endParaRPr lang="en-US" sz="4400" dirty="0">
                <a:solidFill>
                  <a:schemeClr val="tx2">
                    <a:lumMod val="40000"/>
                    <a:lumOff val="60000"/>
                  </a:schemeClr>
                </a:solidFill>
                <a:latin typeface="Bebas Neue" panose="020B0506020202020201" pitchFamily="34" charset="0"/>
              </a:endParaRPr>
            </a:p>
          </p:txBody>
        </p:sp>
        <p:sp>
          <p:nvSpPr>
            <p:cNvPr id="18" name="Rechteck 17"/>
            <p:cNvSpPr/>
            <p:nvPr/>
          </p:nvSpPr>
          <p:spPr bwMode="gray">
            <a:xfrm>
              <a:off x="4606235" y="3473967"/>
              <a:ext cx="3747190" cy="7973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5400" spc="700" dirty="0" smtClean="0">
                  <a:solidFill>
                    <a:schemeClr val="tx2"/>
                  </a:solidFill>
                  <a:latin typeface="Bebas Neue" panose="020B0506020202020201" pitchFamily="34" charset="0"/>
                </a:rPr>
                <a:t>PLACEHOLDE</a:t>
              </a:r>
              <a:endParaRPr lang="en-US" sz="11500" spc="700" dirty="0" smtClean="0">
                <a:solidFill>
                  <a:schemeClr val="accent6">
                    <a:lumMod val="75000"/>
                  </a:schemeClr>
                </a:solidFill>
                <a:latin typeface="Bebas Neue" panose="020B0506020202020201" pitchFamily="34" charset="0"/>
              </a:endParaRPr>
            </a:p>
          </p:txBody>
        </p:sp>
      </p:grpSp>
      <p:sp>
        <p:nvSpPr>
          <p:cNvPr id="19" name="Rechteck 18"/>
          <p:cNvSpPr/>
          <p:nvPr/>
        </p:nvSpPr>
        <p:spPr bwMode="gray">
          <a:xfrm>
            <a:off x="9137489" y="4295774"/>
            <a:ext cx="2755167" cy="14958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ctr">
              <a:lnSpc>
                <a:spcPct val="90000"/>
              </a:lnSpc>
              <a:spcAft>
                <a:spcPts val="1000"/>
              </a:spcAft>
            </a:pPr>
            <a:r>
              <a:rPr lang="en-US" sz="13200" spc="300" dirty="0" smtClean="0">
                <a:solidFill>
                  <a:schemeClr val="accent1">
                    <a:lumMod val="50000"/>
                  </a:schemeClr>
                </a:solidFill>
                <a:latin typeface="Bebas Neue" panose="020B0506020202020201" pitchFamily="34" charset="0"/>
              </a:rPr>
              <a:t>52%</a:t>
            </a:r>
            <a:endParaRPr lang="en-US" sz="13200" spc="300" dirty="0" smtClean="0">
              <a:solidFill>
                <a:schemeClr val="accent1">
                  <a:lumMod val="50000"/>
                </a:schemeClr>
              </a:solidFill>
              <a:latin typeface="Bebas Neue" panose="020B0506020202020201" pitchFamily="34" charset="0"/>
            </a:endParaRPr>
          </a:p>
        </p:txBody>
      </p:sp>
    </p:spTree>
    <p:extLst>
      <p:ext uri="{BB962C8B-B14F-4D97-AF65-F5344CB8AC3E}">
        <p14:creationId xmlns:p14="http://schemas.microsoft.com/office/powerpoint/2010/main" val="3643879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hteck 11"/>
          <p:cNvSpPr/>
          <p:nvPr/>
        </p:nvSpPr>
        <p:spPr bwMode="gray">
          <a:xfrm>
            <a:off x="0" y="0"/>
            <a:ext cx="1219041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solidFill>
                <a:schemeClr val="bg1"/>
              </a:solidFill>
            </a:endParaRPr>
          </a:p>
        </p:txBody>
      </p:sp>
      <p:sp>
        <p:nvSpPr>
          <p:cNvPr id="3" name="Rechteck 2"/>
          <p:cNvSpPr/>
          <p:nvPr/>
        </p:nvSpPr>
        <p:spPr bwMode="gray">
          <a:xfrm>
            <a:off x="3790936" y="1408488"/>
            <a:ext cx="7858664" cy="16625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72000" rtlCol="0" anchor="t" anchorCtr="0">
            <a:noAutofit/>
          </a:bodyPr>
          <a:lstStyle/>
          <a:p>
            <a:pPr>
              <a:lnSpc>
                <a:spcPct val="90000"/>
              </a:lnSpc>
              <a:spcAft>
                <a:spcPts val="1000"/>
              </a:spcAft>
            </a:pPr>
            <a:r>
              <a:rPr lang="en-US" sz="2550" dirty="0" smtClean="0">
                <a:solidFill>
                  <a:schemeClr val="bg1"/>
                </a:solidFill>
                <a:latin typeface="Calibri Light" panose="020F0302020204030204" pitchFamily="34" charset="0"/>
              </a:rPr>
              <a:t>THIS IS A PLACEHOLDER TEXT. THIS TEXT CAN BE REPLACED WITH YOUR OWN TEXT. THIS IS A PLACEHOLDER TEXT. </a:t>
            </a:r>
            <a:br>
              <a:rPr lang="en-US" sz="2550" dirty="0" smtClean="0">
                <a:solidFill>
                  <a:schemeClr val="bg1"/>
                </a:solidFill>
                <a:latin typeface="Calibri Light" panose="020F0302020204030204" pitchFamily="34" charset="0"/>
              </a:rPr>
            </a:br>
            <a:r>
              <a:rPr lang="en-US" sz="2800" dirty="0" smtClean="0">
                <a:solidFill>
                  <a:schemeClr val="bg1"/>
                </a:solidFill>
                <a:latin typeface="Calibri Light" panose="020F0302020204030204" pitchFamily="34" charset="0"/>
              </a:rPr>
              <a:t>THIS IS A PLACEHOLDER TEXT. THIS TEXT </a:t>
            </a:r>
            <a:br>
              <a:rPr lang="en-US" sz="2800" dirty="0" smtClean="0">
                <a:solidFill>
                  <a:schemeClr val="bg1"/>
                </a:solidFill>
                <a:latin typeface="Calibri Light" panose="020F0302020204030204" pitchFamily="34" charset="0"/>
              </a:rPr>
            </a:br>
            <a:r>
              <a:rPr lang="en-US" sz="2800" dirty="0" smtClean="0">
                <a:solidFill>
                  <a:schemeClr val="bg1"/>
                </a:solidFill>
                <a:latin typeface="Calibri Light" panose="020F0302020204030204" pitchFamily="34" charset="0"/>
              </a:rPr>
              <a:t>CAN BE REPLACED WITH YOUR OWN TEXT. </a:t>
            </a:r>
            <a:endParaRPr lang="en-US" sz="2800" dirty="0">
              <a:solidFill>
                <a:schemeClr val="bg1"/>
              </a:solidFill>
              <a:latin typeface="Calibri Light" panose="020F0302020204030204" pitchFamily="34" charset="0"/>
            </a:endParaRPr>
          </a:p>
        </p:txBody>
      </p:sp>
      <p:sp>
        <p:nvSpPr>
          <p:cNvPr id="4" name="Rechteck 3"/>
          <p:cNvSpPr/>
          <p:nvPr/>
        </p:nvSpPr>
        <p:spPr bwMode="gray">
          <a:xfrm>
            <a:off x="496620" y="1083993"/>
            <a:ext cx="4118514" cy="18403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16400" spc="300" dirty="0" smtClean="0">
                <a:solidFill>
                  <a:schemeClr val="accent1">
                    <a:lumMod val="50000"/>
                  </a:schemeClr>
                </a:solidFill>
                <a:latin typeface="Bebas Neue" panose="020B0506020202020201" pitchFamily="34" charset="0"/>
              </a:rPr>
              <a:t>80%</a:t>
            </a:r>
            <a:endParaRPr lang="en-US" sz="16400" spc="300" dirty="0" smtClean="0">
              <a:solidFill>
                <a:schemeClr val="accent1">
                  <a:lumMod val="50000"/>
                </a:schemeClr>
              </a:solidFill>
              <a:latin typeface="Bebas Neue" panose="020B0506020202020201" pitchFamily="34" charset="0"/>
            </a:endParaRPr>
          </a:p>
        </p:txBody>
      </p:sp>
      <p:sp>
        <p:nvSpPr>
          <p:cNvPr id="5" name="Rechteck 4"/>
          <p:cNvSpPr/>
          <p:nvPr/>
        </p:nvSpPr>
        <p:spPr bwMode="gray">
          <a:xfrm rot="16200000">
            <a:off x="128519" y="3997302"/>
            <a:ext cx="2246639" cy="2144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ctr">
              <a:lnSpc>
                <a:spcPct val="90000"/>
              </a:lnSpc>
              <a:spcAft>
                <a:spcPts val="1000"/>
              </a:spcAft>
            </a:pPr>
            <a:r>
              <a:rPr lang="en-US" sz="15000" spc="300" dirty="0" smtClean="0">
                <a:solidFill>
                  <a:schemeClr val="bg1"/>
                </a:solidFill>
                <a:latin typeface="Bebas Neue" panose="020B0506020202020201" pitchFamily="34" charset="0"/>
              </a:rPr>
              <a:t>30</a:t>
            </a:r>
            <a:endParaRPr lang="en-US" sz="15000" spc="300" dirty="0" smtClean="0">
              <a:solidFill>
                <a:schemeClr val="bg1"/>
              </a:solidFill>
              <a:latin typeface="Bebas Neue" panose="020B0506020202020201" pitchFamily="34" charset="0"/>
            </a:endParaRPr>
          </a:p>
        </p:txBody>
      </p:sp>
      <p:sp>
        <p:nvSpPr>
          <p:cNvPr id="6" name="Rechteck 5"/>
          <p:cNvSpPr/>
          <p:nvPr/>
        </p:nvSpPr>
        <p:spPr bwMode="gray">
          <a:xfrm>
            <a:off x="2287307" y="4382214"/>
            <a:ext cx="3411639" cy="1035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3600" spc="300" dirty="0" smtClean="0">
                <a:solidFill>
                  <a:schemeClr val="accent1">
                    <a:lumMod val="50000"/>
                  </a:schemeClr>
                </a:solidFill>
                <a:latin typeface="Bebas Neue" panose="020B0506020202020201" pitchFamily="34" charset="0"/>
              </a:rPr>
              <a:t>YOUR OWN </a:t>
            </a:r>
            <a:br>
              <a:rPr lang="en-US" sz="3600" spc="300" dirty="0" smtClean="0">
                <a:solidFill>
                  <a:schemeClr val="accent1">
                    <a:lumMod val="50000"/>
                  </a:schemeClr>
                </a:solidFill>
                <a:latin typeface="Bebas Neue" panose="020B0506020202020201" pitchFamily="34" charset="0"/>
              </a:rPr>
            </a:br>
            <a:r>
              <a:rPr lang="en-US" sz="3600" spc="300" dirty="0" smtClean="0">
                <a:solidFill>
                  <a:schemeClr val="accent1">
                    <a:lumMod val="50000"/>
                  </a:schemeClr>
                </a:solidFill>
                <a:latin typeface="Bebas Neue" panose="020B0506020202020201" pitchFamily="34" charset="0"/>
              </a:rPr>
              <a:t>DESCRIPTION TEXT</a:t>
            </a:r>
            <a:endParaRPr lang="en-US" sz="3600" spc="300" dirty="0">
              <a:solidFill>
                <a:schemeClr val="accent1">
                  <a:lumMod val="50000"/>
                </a:schemeClr>
              </a:solidFill>
              <a:latin typeface="Bebas Neue" panose="020B0506020202020201" pitchFamily="34" charset="0"/>
            </a:endParaRPr>
          </a:p>
        </p:txBody>
      </p:sp>
      <p:sp>
        <p:nvSpPr>
          <p:cNvPr id="7" name="Rechteck 6"/>
          <p:cNvSpPr/>
          <p:nvPr/>
        </p:nvSpPr>
        <p:spPr bwMode="gray">
          <a:xfrm>
            <a:off x="2287307" y="5479529"/>
            <a:ext cx="3411639" cy="5285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1400" dirty="0" smtClean="0">
                <a:solidFill>
                  <a:schemeClr val="bg1"/>
                </a:solidFill>
                <a:latin typeface="Calibri Light" panose="020F0302020204030204" pitchFamily="34" charset="0"/>
              </a:rPr>
              <a:t>THIS IS A PLACEHOLDER TEXT. THIS TEXT </a:t>
            </a:r>
            <a:br>
              <a:rPr lang="en-US" sz="1400" dirty="0" smtClean="0">
                <a:solidFill>
                  <a:schemeClr val="bg1"/>
                </a:solidFill>
                <a:latin typeface="Calibri Light" panose="020F0302020204030204" pitchFamily="34" charset="0"/>
              </a:rPr>
            </a:br>
            <a:r>
              <a:rPr lang="en-US" sz="1400" dirty="0" smtClean="0">
                <a:solidFill>
                  <a:schemeClr val="bg1"/>
                </a:solidFill>
                <a:latin typeface="Calibri Light" panose="020F0302020204030204" pitchFamily="34" charset="0"/>
              </a:rPr>
              <a:t>CAN BE REPLACED WITH YOUR OWN TEXT. </a:t>
            </a:r>
            <a:endParaRPr lang="en-US" sz="1400" dirty="0">
              <a:solidFill>
                <a:schemeClr val="bg1"/>
              </a:solidFill>
              <a:latin typeface="Calibri Light" panose="020F0302020204030204" pitchFamily="34" charset="0"/>
            </a:endParaRPr>
          </a:p>
        </p:txBody>
      </p:sp>
      <p:sp>
        <p:nvSpPr>
          <p:cNvPr id="8" name="Rechteck 7"/>
          <p:cNvSpPr/>
          <p:nvPr/>
        </p:nvSpPr>
        <p:spPr bwMode="gray">
          <a:xfrm>
            <a:off x="451977" y="3323101"/>
            <a:ext cx="11215501" cy="681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p>
            <a:pPr>
              <a:lnSpc>
                <a:spcPct val="90000"/>
              </a:lnSpc>
              <a:spcAft>
                <a:spcPts val="1000"/>
              </a:spcAft>
            </a:pPr>
            <a:r>
              <a:rPr lang="en-US" sz="8000" spc="300" dirty="0" smtClean="0">
                <a:solidFill>
                  <a:schemeClr val="bg1"/>
                </a:solidFill>
                <a:latin typeface="Bebas Neue" panose="020B0506020202020201" pitchFamily="34" charset="0"/>
              </a:rPr>
              <a:t>100% </a:t>
            </a:r>
            <a:r>
              <a:rPr lang="en-US" sz="8000" spc="300" dirty="0" smtClean="0">
                <a:solidFill>
                  <a:schemeClr val="accent1">
                    <a:lumMod val="60000"/>
                    <a:lumOff val="40000"/>
                  </a:schemeClr>
                </a:solidFill>
                <a:latin typeface="Bebas Neue" panose="020B0506020202020201" pitchFamily="34" charset="0"/>
              </a:rPr>
              <a:t>THIS IS A </a:t>
            </a:r>
            <a:r>
              <a:rPr lang="en-US" sz="8000" spc="300" dirty="0" smtClean="0">
                <a:solidFill>
                  <a:schemeClr val="bg2"/>
                </a:solidFill>
                <a:latin typeface="Bebas Neue" panose="020B0506020202020201" pitchFamily="34" charset="0"/>
              </a:rPr>
              <a:t>PLACEHOLDER</a:t>
            </a:r>
            <a:r>
              <a:rPr lang="en-US" sz="8000" spc="300" dirty="0" smtClean="0">
                <a:solidFill>
                  <a:schemeClr val="accent1">
                    <a:lumMod val="60000"/>
                    <a:lumOff val="40000"/>
                  </a:schemeClr>
                </a:solidFill>
                <a:latin typeface="Bebas Neue" panose="020B0506020202020201" pitchFamily="34" charset="0"/>
              </a:rPr>
              <a:t> </a:t>
            </a:r>
            <a:endParaRPr lang="en-US" sz="8000" spc="300" dirty="0">
              <a:solidFill>
                <a:schemeClr val="accent1">
                  <a:lumMod val="60000"/>
                  <a:lumOff val="40000"/>
                </a:schemeClr>
              </a:solidFill>
              <a:latin typeface="Bebas Neue" panose="020B0506020202020201" pitchFamily="34" charset="0"/>
            </a:endParaRPr>
          </a:p>
        </p:txBody>
      </p:sp>
      <p:sp>
        <p:nvSpPr>
          <p:cNvPr id="9" name="Rechteck 8"/>
          <p:cNvSpPr/>
          <p:nvPr/>
        </p:nvSpPr>
        <p:spPr bwMode="gray">
          <a:xfrm>
            <a:off x="8926530" y="4240782"/>
            <a:ext cx="2731698" cy="10695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8000" spc="300" dirty="0" smtClean="0">
                <a:solidFill>
                  <a:schemeClr val="bg1"/>
                </a:solidFill>
                <a:latin typeface="Bebas Neue" panose="020B0506020202020201" pitchFamily="34" charset="0"/>
              </a:rPr>
              <a:t>1.295€</a:t>
            </a:r>
            <a:endParaRPr lang="en-US" sz="8000" spc="300" dirty="0" smtClean="0">
              <a:solidFill>
                <a:schemeClr val="bg1"/>
              </a:solidFill>
              <a:latin typeface="Bebas Neue" panose="020B0506020202020201" pitchFamily="34" charset="0"/>
            </a:endParaRPr>
          </a:p>
        </p:txBody>
      </p:sp>
      <p:sp>
        <p:nvSpPr>
          <p:cNvPr id="10" name="Rechteck 9"/>
          <p:cNvSpPr/>
          <p:nvPr/>
        </p:nvSpPr>
        <p:spPr bwMode="gray">
          <a:xfrm>
            <a:off x="8926530" y="5291076"/>
            <a:ext cx="2714446" cy="681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p>
            <a:pPr>
              <a:lnSpc>
                <a:spcPct val="90000"/>
              </a:lnSpc>
              <a:spcAft>
                <a:spcPts val="1000"/>
              </a:spcAft>
            </a:pPr>
            <a:r>
              <a:rPr lang="en-US" sz="3800" spc="300" dirty="0" smtClean="0">
                <a:solidFill>
                  <a:schemeClr val="accent1">
                    <a:lumMod val="50000"/>
                  </a:schemeClr>
                </a:solidFill>
                <a:latin typeface="Bebas Neue" panose="020B0506020202020201" pitchFamily="34" charset="0"/>
              </a:rPr>
              <a:t>PLACEHOLDER</a:t>
            </a:r>
            <a:endParaRPr lang="en-US" sz="3800" spc="300" dirty="0" smtClean="0">
              <a:solidFill>
                <a:schemeClr val="accent1">
                  <a:lumMod val="50000"/>
                </a:schemeClr>
              </a:solidFill>
              <a:latin typeface="Bebas Neue" panose="020B0506020202020201" pitchFamily="34" charset="0"/>
            </a:endParaRPr>
          </a:p>
        </p:txBody>
      </p:sp>
      <p:sp>
        <p:nvSpPr>
          <p:cNvPr id="11" name="Rechteck 10"/>
          <p:cNvSpPr/>
          <p:nvPr/>
        </p:nvSpPr>
        <p:spPr bwMode="gray">
          <a:xfrm>
            <a:off x="5578182" y="4485735"/>
            <a:ext cx="3053991" cy="14412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b" anchorCtr="0">
            <a:noAutofit/>
          </a:bodyPr>
          <a:lstStyle/>
          <a:p>
            <a:pPr algn="r">
              <a:lnSpc>
                <a:spcPct val="90000"/>
              </a:lnSpc>
              <a:spcAft>
                <a:spcPts val="1000"/>
              </a:spcAft>
            </a:pPr>
            <a:r>
              <a:rPr lang="en-US" sz="3200" dirty="0" smtClean="0">
                <a:solidFill>
                  <a:schemeClr val="bg1"/>
                </a:solidFill>
                <a:latin typeface="Calibri Light" panose="020F0302020204030204" pitchFamily="34" charset="0"/>
              </a:rPr>
              <a:t>THIS TEXT CAN BE </a:t>
            </a:r>
            <a:br>
              <a:rPr lang="en-US" sz="3200" dirty="0" smtClean="0">
                <a:solidFill>
                  <a:schemeClr val="bg1"/>
                </a:solidFill>
                <a:latin typeface="Calibri Light" panose="020F0302020204030204" pitchFamily="34" charset="0"/>
              </a:rPr>
            </a:br>
            <a:r>
              <a:rPr lang="en-US" sz="3200" dirty="0" smtClean="0">
                <a:solidFill>
                  <a:schemeClr val="bg1"/>
                </a:solidFill>
                <a:latin typeface="Calibri Light" panose="020F0302020204030204" pitchFamily="34" charset="0"/>
              </a:rPr>
              <a:t>REPLACED WITH</a:t>
            </a:r>
            <a:br>
              <a:rPr lang="en-US" sz="3200" dirty="0" smtClean="0">
                <a:solidFill>
                  <a:schemeClr val="bg1"/>
                </a:solidFill>
                <a:latin typeface="Calibri Light" panose="020F0302020204030204" pitchFamily="34" charset="0"/>
              </a:rPr>
            </a:br>
            <a:r>
              <a:rPr lang="en-US" sz="3200" dirty="0" smtClean="0">
                <a:solidFill>
                  <a:schemeClr val="bg1"/>
                </a:solidFill>
                <a:latin typeface="Calibri Light" panose="020F0302020204030204" pitchFamily="34" charset="0"/>
              </a:rPr>
              <a:t> YOUR OWN TEXT. </a:t>
            </a:r>
            <a:endParaRPr lang="en-US" sz="3200" dirty="0">
              <a:solidFill>
                <a:schemeClr val="bg1"/>
              </a:solidFill>
              <a:latin typeface="Calibri Light" panose="020F0302020204030204" pitchFamily="34" charset="0"/>
            </a:endParaRPr>
          </a:p>
        </p:txBody>
      </p:sp>
    </p:spTree>
    <p:extLst>
      <p:ext uri="{BB962C8B-B14F-4D97-AF65-F5344CB8AC3E}">
        <p14:creationId xmlns:p14="http://schemas.microsoft.com/office/powerpoint/2010/main" val="2840748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hteck 26"/>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solidFill>
                  <a:schemeClr val="bg1"/>
                </a:solidFill>
              </a:rPr>
              <a:t>Infographics – Numbers</a:t>
            </a:r>
            <a:endParaRPr lang="en-US" dirty="0">
              <a:solidFill>
                <a:schemeClr val="bg1"/>
              </a:solidFill>
            </a:endParaRPr>
          </a:p>
        </p:txBody>
      </p:sp>
      <p:grpSp>
        <p:nvGrpSpPr>
          <p:cNvPr id="55" name="Gruppieren 54"/>
          <p:cNvGrpSpPr/>
          <p:nvPr/>
        </p:nvGrpSpPr>
        <p:grpSpPr bwMode="gray">
          <a:xfrm>
            <a:off x="1260476" y="1089025"/>
            <a:ext cx="9607550" cy="5168900"/>
            <a:chOff x="1260476" y="1089025"/>
            <a:chExt cx="9607550" cy="5168900"/>
          </a:xfrm>
        </p:grpSpPr>
        <p:sp>
          <p:nvSpPr>
            <p:cNvPr id="11" name="Freeform 11"/>
            <p:cNvSpPr>
              <a:spLocks/>
            </p:cNvSpPr>
            <p:nvPr/>
          </p:nvSpPr>
          <p:spPr bwMode="gray">
            <a:xfrm>
              <a:off x="1260476" y="1089025"/>
              <a:ext cx="9607550" cy="5168900"/>
            </a:xfrm>
            <a:custGeom>
              <a:avLst/>
              <a:gdLst>
                <a:gd name="T0" fmla="*/ 5413 w 5946"/>
                <a:gd name="T1" fmla="*/ 1735 h 3199"/>
                <a:gd name="T2" fmla="*/ 5105 w 5946"/>
                <a:gd name="T3" fmla="*/ 2118 h 3199"/>
                <a:gd name="T4" fmla="*/ 4869 w 5946"/>
                <a:gd name="T5" fmla="*/ 2183 h 3199"/>
                <a:gd name="T6" fmla="*/ 4426 w 5946"/>
                <a:gd name="T7" fmla="*/ 1865 h 3199"/>
                <a:gd name="T8" fmla="*/ 4376 w 5946"/>
                <a:gd name="T9" fmla="*/ 1484 h 3199"/>
                <a:gd name="T10" fmla="*/ 4737 w 5946"/>
                <a:gd name="T11" fmla="*/ 754 h 3199"/>
                <a:gd name="T12" fmla="*/ 3795 w 5946"/>
                <a:gd name="T13" fmla="*/ 383 h 3199"/>
                <a:gd name="T14" fmla="*/ 3574 w 5946"/>
                <a:gd name="T15" fmla="*/ 595 h 3199"/>
                <a:gd name="T16" fmla="*/ 3200 w 5946"/>
                <a:gd name="T17" fmla="*/ 506 h 3199"/>
                <a:gd name="T18" fmla="*/ 2688 w 5946"/>
                <a:gd name="T19" fmla="*/ 14 h 3199"/>
                <a:gd name="T20" fmla="*/ 2194 w 5946"/>
                <a:gd name="T21" fmla="*/ 772 h 3199"/>
                <a:gd name="T22" fmla="*/ 2482 w 5946"/>
                <a:gd name="T23" fmla="*/ 1079 h 3199"/>
                <a:gd name="T24" fmla="*/ 2448 w 5946"/>
                <a:gd name="T25" fmla="*/ 1333 h 3199"/>
                <a:gd name="T26" fmla="*/ 2278 w 5946"/>
                <a:gd name="T27" fmla="*/ 1425 h 3199"/>
                <a:gd name="T28" fmla="*/ 2143 w 5946"/>
                <a:gd name="T29" fmla="*/ 1874 h 3199"/>
                <a:gd name="T30" fmla="*/ 2140 w 5946"/>
                <a:gd name="T31" fmla="*/ 2102 h 3199"/>
                <a:gd name="T32" fmla="*/ 1606 w 5946"/>
                <a:gd name="T33" fmla="*/ 2091 h 3199"/>
                <a:gd name="T34" fmla="*/ 1253 w 5946"/>
                <a:gd name="T35" fmla="*/ 2038 h 3199"/>
                <a:gd name="T36" fmla="*/ 1293 w 5946"/>
                <a:gd name="T37" fmla="*/ 1553 h 3199"/>
                <a:gd name="T38" fmla="*/ 1293 w 5946"/>
                <a:gd name="T39" fmla="*/ 1550 h 3199"/>
                <a:gd name="T40" fmla="*/ 133 w 5946"/>
                <a:gd name="T41" fmla="*/ 1202 h 3199"/>
                <a:gd name="T42" fmla="*/ 736 w 5946"/>
                <a:gd name="T43" fmla="*/ 2052 h 3199"/>
                <a:gd name="T44" fmla="*/ 1182 w 5946"/>
                <a:gd name="T45" fmla="*/ 2098 h 3199"/>
                <a:gd name="T46" fmla="*/ 1148 w 5946"/>
                <a:gd name="T47" fmla="*/ 2598 h 3199"/>
                <a:gd name="T48" fmla="*/ 2077 w 5946"/>
                <a:gd name="T49" fmla="*/ 2942 h 3199"/>
                <a:gd name="T50" fmla="*/ 2188 w 5946"/>
                <a:gd name="T51" fmla="*/ 2702 h 3199"/>
                <a:gd name="T52" fmla="*/ 2183 w 5946"/>
                <a:gd name="T53" fmla="*/ 2142 h 3199"/>
                <a:gd name="T54" fmla="*/ 2454 w 5946"/>
                <a:gd name="T55" fmla="*/ 2123 h 3199"/>
                <a:gd name="T56" fmla="*/ 2597 w 5946"/>
                <a:gd name="T57" fmla="*/ 2117 h 3199"/>
                <a:gd name="T58" fmla="*/ 2773 w 5946"/>
                <a:gd name="T59" fmla="*/ 1451 h 3199"/>
                <a:gd name="T60" fmla="*/ 2647 w 5946"/>
                <a:gd name="T61" fmla="*/ 1353 h 3199"/>
                <a:gd name="T62" fmla="*/ 2671 w 5946"/>
                <a:gd name="T63" fmla="*/ 1110 h 3199"/>
                <a:gd name="T64" fmla="*/ 3127 w 5946"/>
                <a:gd name="T65" fmla="*/ 811 h 3199"/>
                <a:gd name="T66" fmla="*/ 3501 w 5946"/>
                <a:gd name="T67" fmla="*/ 900 h 3199"/>
                <a:gd name="T68" fmla="*/ 3634 w 5946"/>
                <a:gd name="T69" fmla="*/ 1230 h 3199"/>
                <a:gd name="T70" fmla="*/ 3895 w 5946"/>
                <a:gd name="T71" fmla="*/ 1449 h 3199"/>
                <a:gd name="T72" fmla="*/ 4200 w 5946"/>
                <a:gd name="T73" fmla="*/ 1701 h 3199"/>
                <a:gd name="T74" fmla="*/ 3903 w 5946"/>
                <a:gd name="T75" fmla="*/ 2105 h 3199"/>
                <a:gd name="T76" fmla="*/ 4503 w 5946"/>
                <a:gd name="T77" fmla="*/ 2894 h 3199"/>
                <a:gd name="T78" fmla="*/ 4726 w 5946"/>
                <a:gd name="T79" fmla="*/ 2750 h 3199"/>
                <a:gd name="T80" fmla="*/ 5022 w 5946"/>
                <a:gd name="T81" fmla="*/ 2276 h 3199"/>
                <a:gd name="T82" fmla="*/ 5305 w 5946"/>
                <a:gd name="T83" fmla="*/ 2436 h 3199"/>
                <a:gd name="T84" fmla="*/ 5617 w 5946"/>
                <a:gd name="T85" fmla="*/ 2485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946" h="3199">
                  <a:moveTo>
                    <a:pt x="5890" y="2008"/>
                  </a:moveTo>
                  <a:cubicBezTo>
                    <a:pt x="5833" y="1801"/>
                    <a:pt x="5620" y="1679"/>
                    <a:pt x="5413" y="1735"/>
                  </a:cubicBezTo>
                  <a:cubicBezTo>
                    <a:pt x="5289" y="1769"/>
                    <a:pt x="5195" y="1859"/>
                    <a:pt x="5152" y="1971"/>
                  </a:cubicBezTo>
                  <a:cubicBezTo>
                    <a:pt x="5130" y="2025"/>
                    <a:pt x="5119" y="2073"/>
                    <a:pt x="5105" y="2118"/>
                  </a:cubicBezTo>
                  <a:cubicBezTo>
                    <a:pt x="5087" y="2179"/>
                    <a:pt x="5045" y="2208"/>
                    <a:pt x="5006" y="2218"/>
                  </a:cubicBezTo>
                  <a:cubicBezTo>
                    <a:pt x="4966" y="2229"/>
                    <a:pt x="4914" y="2228"/>
                    <a:pt x="4869" y="2183"/>
                  </a:cubicBezTo>
                  <a:cubicBezTo>
                    <a:pt x="4782" y="2094"/>
                    <a:pt x="4709" y="1991"/>
                    <a:pt x="4561" y="1922"/>
                  </a:cubicBezTo>
                  <a:cubicBezTo>
                    <a:pt x="4516" y="1901"/>
                    <a:pt x="4470" y="1885"/>
                    <a:pt x="4426" y="1865"/>
                  </a:cubicBezTo>
                  <a:cubicBezTo>
                    <a:pt x="4336" y="1823"/>
                    <a:pt x="4300" y="1752"/>
                    <a:pt x="4292" y="1689"/>
                  </a:cubicBezTo>
                  <a:cubicBezTo>
                    <a:pt x="4284" y="1625"/>
                    <a:pt x="4299" y="1548"/>
                    <a:pt x="4376" y="1484"/>
                  </a:cubicBezTo>
                  <a:cubicBezTo>
                    <a:pt x="4409" y="1457"/>
                    <a:pt x="4443" y="1431"/>
                    <a:pt x="4479" y="1401"/>
                  </a:cubicBezTo>
                  <a:cubicBezTo>
                    <a:pt x="4686" y="1265"/>
                    <a:pt x="4797" y="1009"/>
                    <a:pt x="4737" y="754"/>
                  </a:cubicBezTo>
                  <a:cubicBezTo>
                    <a:pt x="4709" y="634"/>
                    <a:pt x="4647" y="531"/>
                    <a:pt x="4564" y="452"/>
                  </a:cubicBezTo>
                  <a:cubicBezTo>
                    <a:pt x="4361" y="252"/>
                    <a:pt x="4039" y="217"/>
                    <a:pt x="3795" y="383"/>
                  </a:cubicBezTo>
                  <a:cubicBezTo>
                    <a:pt x="3743" y="418"/>
                    <a:pt x="3698" y="460"/>
                    <a:pt x="3661" y="507"/>
                  </a:cubicBezTo>
                  <a:cubicBezTo>
                    <a:pt x="3630" y="538"/>
                    <a:pt x="3602" y="567"/>
                    <a:pt x="3574" y="595"/>
                  </a:cubicBezTo>
                  <a:cubicBezTo>
                    <a:pt x="3502" y="665"/>
                    <a:pt x="3424" y="672"/>
                    <a:pt x="3361" y="658"/>
                  </a:cubicBezTo>
                  <a:cubicBezTo>
                    <a:pt x="3299" y="643"/>
                    <a:pt x="3232" y="600"/>
                    <a:pt x="3200" y="506"/>
                  </a:cubicBezTo>
                  <a:cubicBezTo>
                    <a:pt x="3171" y="420"/>
                    <a:pt x="3166" y="334"/>
                    <a:pt x="3091" y="235"/>
                  </a:cubicBezTo>
                  <a:cubicBezTo>
                    <a:pt x="3001" y="108"/>
                    <a:pt x="2855" y="22"/>
                    <a:pt x="2688" y="14"/>
                  </a:cubicBezTo>
                  <a:cubicBezTo>
                    <a:pt x="2399" y="0"/>
                    <a:pt x="2153" y="224"/>
                    <a:pt x="2139" y="513"/>
                  </a:cubicBezTo>
                  <a:cubicBezTo>
                    <a:pt x="2135" y="606"/>
                    <a:pt x="2155" y="695"/>
                    <a:pt x="2194" y="772"/>
                  </a:cubicBezTo>
                  <a:cubicBezTo>
                    <a:pt x="2193" y="772"/>
                    <a:pt x="2193" y="772"/>
                    <a:pt x="2193" y="772"/>
                  </a:cubicBezTo>
                  <a:cubicBezTo>
                    <a:pt x="2283" y="949"/>
                    <a:pt x="2436" y="1043"/>
                    <a:pt x="2482" y="1079"/>
                  </a:cubicBezTo>
                  <a:cubicBezTo>
                    <a:pt x="2532" y="1118"/>
                    <a:pt x="2534" y="1178"/>
                    <a:pt x="2530" y="1219"/>
                  </a:cubicBezTo>
                  <a:cubicBezTo>
                    <a:pt x="2526" y="1259"/>
                    <a:pt x="2505" y="1305"/>
                    <a:pt x="2448" y="1333"/>
                  </a:cubicBezTo>
                  <a:cubicBezTo>
                    <a:pt x="2396" y="1359"/>
                    <a:pt x="2340" y="1380"/>
                    <a:pt x="2278" y="1425"/>
                  </a:cubicBezTo>
                  <a:cubicBezTo>
                    <a:pt x="2278" y="1425"/>
                    <a:pt x="2278" y="1425"/>
                    <a:pt x="2278" y="1425"/>
                  </a:cubicBezTo>
                  <a:cubicBezTo>
                    <a:pt x="2192" y="1488"/>
                    <a:pt x="2133" y="1585"/>
                    <a:pt x="2121" y="1699"/>
                  </a:cubicBezTo>
                  <a:cubicBezTo>
                    <a:pt x="2115" y="1761"/>
                    <a:pt x="2123" y="1820"/>
                    <a:pt x="2143" y="1874"/>
                  </a:cubicBezTo>
                  <a:cubicBezTo>
                    <a:pt x="2152" y="1906"/>
                    <a:pt x="2162" y="1935"/>
                    <a:pt x="2170" y="1964"/>
                  </a:cubicBezTo>
                  <a:cubicBezTo>
                    <a:pt x="2187" y="2026"/>
                    <a:pt x="2167" y="2072"/>
                    <a:pt x="2140" y="2102"/>
                  </a:cubicBezTo>
                  <a:cubicBezTo>
                    <a:pt x="2112" y="2132"/>
                    <a:pt x="2067" y="2160"/>
                    <a:pt x="2005" y="2145"/>
                  </a:cubicBezTo>
                  <a:cubicBezTo>
                    <a:pt x="1884" y="2117"/>
                    <a:pt x="1767" y="2069"/>
                    <a:pt x="1606" y="2091"/>
                  </a:cubicBezTo>
                  <a:cubicBezTo>
                    <a:pt x="1555" y="2097"/>
                    <a:pt x="1508" y="2108"/>
                    <a:pt x="1461" y="2115"/>
                  </a:cubicBezTo>
                  <a:cubicBezTo>
                    <a:pt x="1362" y="2128"/>
                    <a:pt x="1294" y="2087"/>
                    <a:pt x="1253" y="2038"/>
                  </a:cubicBezTo>
                  <a:cubicBezTo>
                    <a:pt x="1212" y="1989"/>
                    <a:pt x="1184" y="1915"/>
                    <a:pt x="1214" y="1820"/>
                  </a:cubicBezTo>
                  <a:cubicBezTo>
                    <a:pt x="1240" y="1740"/>
                    <a:pt x="1275" y="1660"/>
                    <a:pt x="1293" y="1553"/>
                  </a:cubicBezTo>
                  <a:cubicBezTo>
                    <a:pt x="1293" y="1553"/>
                    <a:pt x="1293" y="1553"/>
                    <a:pt x="1293" y="1553"/>
                  </a:cubicBezTo>
                  <a:cubicBezTo>
                    <a:pt x="1293" y="1552"/>
                    <a:pt x="1293" y="1551"/>
                    <a:pt x="1293" y="1550"/>
                  </a:cubicBezTo>
                  <a:cubicBezTo>
                    <a:pt x="1342" y="1278"/>
                    <a:pt x="1199" y="999"/>
                    <a:pt x="935" y="884"/>
                  </a:cubicBezTo>
                  <a:cubicBezTo>
                    <a:pt x="625" y="751"/>
                    <a:pt x="267" y="893"/>
                    <a:pt x="133" y="1202"/>
                  </a:cubicBezTo>
                  <a:cubicBezTo>
                    <a:pt x="0" y="1511"/>
                    <a:pt x="142" y="1870"/>
                    <a:pt x="451" y="2003"/>
                  </a:cubicBezTo>
                  <a:cubicBezTo>
                    <a:pt x="544" y="2044"/>
                    <a:pt x="642" y="2059"/>
                    <a:pt x="736" y="2052"/>
                  </a:cubicBezTo>
                  <a:cubicBezTo>
                    <a:pt x="826" y="2049"/>
                    <a:pt x="900" y="2032"/>
                    <a:pt x="974" y="2022"/>
                  </a:cubicBezTo>
                  <a:cubicBezTo>
                    <a:pt x="1072" y="2008"/>
                    <a:pt x="1140" y="2049"/>
                    <a:pt x="1182" y="2098"/>
                  </a:cubicBezTo>
                  <a:cubicBezTo>
                    <a:pt x="1223" y="2147"/>
                    <a:pt x="1251" y="2221"/>
                    <a:pt x="1220" y="2316"/>
                  </a:cubicBezTo>
                  <a:cubicBezTo>
                    <a:pt x="1192" y="2402"/>
                    <a:pt x="1146" y="2475"/>
                    <a:pt x="1148" y="2598"/>
                  </a:cubicBezTo>
                  <a:cubicBezTo>
                    <a:pt x="1144" y="2754"/>
                    <a:pt x="1210" y="2910"/>
                    <a:pt x="1340" y="3016"/>
                  </a:cubicBezTo>
                  <a:cubicBezTo>
                    <a:pt x="1564" y="3199"/>
                    <a:pt x="1894" y="3166"/>
                    <a:pt x="2077" y="2942"/>
                  </a:cubicBezTo>
                  <a:cubicBezTo>
                    <a:pt x="2136" y="2870"/>
                    <a:pt x="2173" y="2786"/>
                    <a:pt x="2188" y="2701"/>
                  </a:cubicBezTo>
                  <a:cubicBezTo>
                    <a:pt x="2188" y="2702"/>
                    <a:pt x="2188" y="2702"/>
                    <a:pt x="2188" y="2702"/>
                  </a:cubicBezTo>
                  <a:cubicBezTo>
                    <a:pt x="2222" y="2506"/>
                    <a:pt x="2155" y="2339"/>
                    <a:pt x="2139" y="2283"/>
                  </a:cubicBezTo>
                  <a:cubicBezTo>
                    <a:pt x="2122" y="2222"/>
                    <a:pt x="2156" y="2173"/>
                    <a:pt x="2183" y="2142"/>
                  </a:cubicBezTo>
                  <a:cubicBezTo>
                    <a:pt x="2211" y="2112"/>
                    <a:pt x="2255" y="2088"/>
                    <a:pt x="2318" y="2099"/>
                  </a:cubicBezTo>
                  <a:cubicBezTo>
                    <a:pt x="2360" y="2107"/>
                    <a:pt x="2403" y="2118"/>
                    <a:pt x="2454" y="2123"/>
                  </a:cubicBezTo>
                  <a:cubicBezTo>
                    <a:pt x="2459" y="2124"/>
                    <a:pt x="2463" y="2124"/>
                    <a:pt x="2468" y="2125"/>
                  </a:cubicBezTo>
                  <a:cubicBezTo>
                    <a:pt x="2513" y="2129"/>
                    <a:pt x="2556" y="2126"/>
                    <a:pt x="2597" y="2117"/>
                  </a:cubicBezTo>
                  <a:cubicBezTo>
                    <a:pt x="2672" y="2100"/>
                    <a:pt x="2743" y="2060"/>
                    <a:pt x="2798" y="1999"/>
                  </a:cubicBezTo>
                  <a:cubicBezTo>
                    <a:pt x="2943" y="1841"/>
                    <a:pt x="2931" y="1595"/>
                    <a:pt x="2773" y="1451"/>
                  </a:cubicBezTo>
                  <a:cubicBezTo>
                    <a:pt x="2759" y="1438"/>
                    <a:pt x="2745" y="1427"/>
                    <a:pt x="2730" y="1417"/>
                  </a:cubicBezTo>
                  <a:cubicBezTo>
                    <a:pt x="2701" y="1393"/>
                    <a:pt x="2673" y="1374"/>
                    <a:pt x="2647" y="1353"/>
                  </a:cubicBezTo>
                  <a:cubicBezTo>
                    <a:pt x="2597" y="1314"/>
                    <a:pt x="2585" y="1265"/>
                    <a:pt x="2589" y="1225"/>
                  </a:cubicBezTo>
                  <a:cubicBezTo>
                    <a:pt x="2593" y="1184"/>
                    <a:pt x="2613" y="1135"/>
                    <a:pt x="2671" y="1110"/>
                  </a:cubicBezTo>
                  <a:cubicBezTo>
                    <a:pt x="2786" y="1060"/>
                    <a:pt x="2908" y="1030"/>
                    <a:pt x="3025" y="916"/>
                  </a:cubicBezTo>
                  <a:cubicBezTo>
                    <a:pt x="3062" y="881"/>
                    <a:pt x="3093" y="844"/>
                    <a:pt x="3127" y="811"/>
                  </a:cubicBezTo>
                  <a:cubicBezTo>
                    <a:pt x="3199" y="741"/>
                    <a:pt x="3277" y="733"/>
                    <a:pt x="3340" y="748"/>
                  </a:cubicBezTo>
                  <a:cubicBezTo>
                    <a:pt x="3402" y="763"/>
                    <a:pt x="3469" y="806"/>
                    <a:pt x="3501" y="900"/>
                  </a:cubicBezTo>
                  <a:cubicBezTo>
                    <a:pt x="3518" y="953"/>
                    <a:pt x="3533" y="1008"/>
                    <a:pt x="3555" y="1067"/>
                  </a:cubicBezTo>
                  <a:cubicBezTo>
                    <a:pt x="3573" y="1124"/>
                    <a:pt x="3599" y="1178"/>
                    <a:pt x="3634" y="1230"/>
                  </a:cubicBezTo>
                  <a:cubicBezTo>
                    <a:pt x="3660" y="1269"/>
                    <a:pt x="3691" y="1305"/>
                    <a:pt x="3725" y="1336"/>
                  </a:cubicBezTo>
                  <a:cubicBezTo>
                    <a:pt x="3775" y="1383"/>
                    <a:pt x="3833" y="1421"/>
                    <a:pt x="3895" y="1449"/>
                  </a:cubicBezTo>
                  <a:cubicBezTo>
                    <a:pt x="3955" y="1480"/>
                    <a:pt x="4011" y="1501"/>
                    <a:pt x="4065" y="1525"/>
                  </a:cubicBezTo>
                  <a:cubicBezTo>
                    <a:pt x="4155" y="1567"/>
                    <a:pt x="4191" y="1638"/>
                    <a:pt x="4200" y="1701"/>
                  </a:cubicBezTo>
                  <a:cubicBezTo>
                    <a:pt x="4208" y="1765"/>
                    <a:pt x="4192" y="1842"/>
                    <a:pt x="4115" y="1906"/>
                  </a:cubicBezTo>
                  <a:cubicBezTo>
                    <a:pt x="4046" y="1964"/>
                    <a:pt x="3968" y="2000"/>
                    <a:pt x="3903" y="2105"/>
                  </a:cubicBezTo>
                  <a:cubicBezTo>
                    <a:pt x="3816" y="2235"/>
                    <a:pt x="3788" y="2402"/>
                    <a:pt x="3841" y="2561"/>
                  </a:cubicBezTo>
                  <a:cubicBezTo>
                    <a:pt x="3932" y="2836"/>
                    <a:pt x="4228" y="2985"/>
                    <a:pt x="4503" y="2894"/>
                  </a:cubicBezTo>
                  <a:cubicBezTo>
                    <a:pt x="4592" y="2864"/>
                    <a:pt x="4667" y="2814"/>
                    <a:pt x="4726" y="2749"/>
                  </a:cubicBezTo>
                  <a:cubicBezTo>
                    <a:pt x="4726" y="2750"/>
                    <a:pt x="4726" y="2750"/>
                    <a:pt x="4726" y="2750"/>
                  </a:cubicBezTo>
                  <a:cubicBezTo>
                    <a:pt x="4859" y="2603"/>
                    <a:pt x="4892" y="2426"/>
                    <a:pt x="4909" y="2371"/>
                  </a:cubicBezTo>
                  <a:cubicBezTo>
                    <a:pt x="4927" y="2310"/>
                    <a:pt x="4982" y="2287"/>
                    <a:pt x="5022" y="2276"/>
                  </a:cubicBezTo>
                  <a:cubicBezTo>
                    <a:pt x="5061" y="2265"/>
                    <a:pt x="5111" y="2268"/>
                    <a:pt x="5158" y="2311"/>
                  </a:cubicBezTo>
                  <a:cubicBezTo>
                    <a:pt x="5201" y="2351"/>
                    <a:pt x="5240" y="2395"/>
                    <a:pt x="5305" y="2436"/>
                  </a:cubicBezTo>
                  <a:cubicBezTo>
                    <a:pt x="5305" y="2436"/>
                    <a:pt x="5305" y="2436"/>
                    <a:pt x="5305" y="2436"/>
                  </a:cubicBezTo>
                  <a:cubicBezTo>
                    <a:pt x="5394" y="2494"/>
                    <a:pt x="5507" y="2515"/>
                    <a:pt x="5617" y="2485"/>
                  </a:cubicBezTo>
                  <a:cubicBezTo>
                    <a:pt x="5824" y="2428"/>
                    <a:pt x="5946" y="2215"/>
                    <a:pt x="5890" y="200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Ellipse 27"/>
            <p:cNvSpPr/>
            <p:nvPr/>
          </p:nvSpPr>
          <p:spPr bwMode="gray">
            <a:xfrm>
              <a:off x="1544520" y="2586715"/>
              <a:ext cx="1670286" cy="1670284"/>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dirty="0" smtClean="0">
                  <a:solidFill>
                    <a:schemeClr val="bg1"/>
                  </a:solidFill>
                  <a:latin typeface="Bebas Neue" panose="020B0506020202020201" pitchFamily="34" charset="0"/>
                </a:rPr>
                <a:t>This text can be replaced </a:t>
              </a:r>
              <a:br>
                <a:rPr lang="en-US" dirty="0" smtClean="0">
                  <a:solidFill>
                    <a:schemeClr val="bg1"/>
                  </a:solidFill>
                  <a:latin typeface="Bebas Neue" panose="020B0506020202020201" pitchFamily="34" charset="0"/>
                </a:rPr>
              </a:br>
              <a:r>
                <a:rPr lang="en-US" dirty="0" smtClean="0">
                  <a:solidFill>
                    <a:schemeClr val="bg1"/>
                  </a:solidFill>
                  <a:latin typeface="Bebas Neue" panose="020B0506020202020201" pitchFamily="34" charset="0"/>
                </a:rPr>
                <a:t>with your own text.</a:t>
              </a:r>
              <a:endParaRPr lang="en-US" dirty="0">
                <a:latin typeface="Bebas Neue" panose="020B0506020202020201" pitchFamily="34" charset="0"/>
              </a:endParaRPr>
            </a:p>
          </p:txBody>
        </p:sp>
        <p:sp>
          <p:nvSpPr>
            <p:cNvPr id="29" name="Ellipse 28"/>
            <p:cNvSpPr/>
            <p:nvPr/>
          </p:nvSpPr>
          <p:spPr bwMode="gray">
            <a:xfrm>
              <a:off x="7110295" y="1686602"/>
              <a:ext cx="1670286" cy="1670284"/>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dirty="0" smtClean="0">
                  <a:solidFill>
                    <a:schemeClr val="bg1"/>
                  </a:solidFill>
                  <a:latin typeface="Bebas Neue" panose="020B0506020202020201" pitchFamily="34" charset="0"/>
                </a:rPr>
                <a:t>This text can be replaced </a:t>
              </a:r>
              <a:br>
                <a:rPr lang="en-US" dirty="0" smtClean="0">
                  <a:solidFill>
                    <a:schemeClr val="bg1"/>
                  </a:solidFill>
                  <a:latin typeface="Bebas Neue" panose="020B0506020202020201" pitchFamily="34" charset="0"/>
                </a:rPr>
              </a:br>
              <a:r>
                <a:rPr lang="en-US" dirty="0" smtClean="0">
                  <a:solidFill>
                    <a:schemeClr val="bg1"/>
                  </a:solidFill>
                  <a:latin typeface="Bebas Neue" panose="020B0506020202020201" pitchFamily="34" charset="0"/>
                </a:rPr>
                <a:t>with your own text.</a:t>
              </a:r>
              <a:endParaRPr lang="en-US" dirty="0">
                <a:latin typeface="Bebas Neue" panose="020B0506020202020201" pitchFamily="34" charset="0"/>
              </a:endParaRPr>
            </a:p>
          </p:txBody>
        </p:sp>
        <p:sp>
          <p:nvSpPr>
            <p:cNvPr id="30" name="Ellipse 29"/>
            <p:cNvSpPr/>
            <p:nvPr/>
          </p:nvSpPr>
          <p:spPr bwMode="gray">
            <a:xfrm>
              <a:off x="3247659" y="4581160"/>
              <a:ext cx="1442182" cy="1442180"/>
            </a:xfrm>
            <a:prstGeom prst="ellipse">
              <a:avLst/>
            </a:prstGeom>
            <a:solidFill>
              <a:schemeClr val="accent3">
                <a:lumMod val="5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5400" dirty="0" smtClean="0">
                  <a:latin typeface="Bebas Neue" panose="020B0506020202020201" pitchFamily="34" charset="0"/>
                </a:rPr>
                <a:t>50%</a:t>
              </a:r>
              <a:endParaRPr lang="en-US" sz="5400" dirty="0">
                <a:latin typeface="Bebas Neue" panose="020B0506020202020201" pitchFamily="34" charset="0"/>
              </a:endParaRPr>
            </a:p>
          </p:txBody>
        </p:sp>
        <p:sp>
          <p:nvSpPr>
            <p:cNvPr id="31" name="Ellipse 30"/>
            <p:cNvSpPr/>
            <p:nvPr/>
          </p:nvSpPr>
          <p:spPr bwMode="gray">
            <a:xfrm>
              <a:off x="7557722" y="4256999"/>
              <a:ext cx="1442182" cy="1442180"/>
            </a:xfrm>
            <a:prstGeom prst="ellipse">
              <a:avLst/>
            </a:prstGeom>
            <a:solidFill>
              <a:schemeClr val="accent3">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5400" dirty="0" smtClean="0">
                  <a:latin typeface="Bebas Neue" panose="020B0506020202020201" pitchFamily="34" charset="0"/>
                </a:rPr>
                <a:t>50%</a:t>
              </a:r>
              <a:endParaRPr lang="en-US" sz="5400" dirty="0">
                <a:latin typeface="Bebas Neue" panose="020B0506020202020201" pitchFamily="34" charset="0"/>
              </a:endParaRPr>
            </a:p>
          </p:txBody>
        </p:sp>
        <p:sp>
          <p:nvSpPr>
            <p:cNvPr id="32" name="Ellipse 31"/>
            <p:cNvSpPr/>
            <p:nvPr/>
          </p:nvSpPr>
          <p:spPr bwMode="gray">
            <a:xfrm>
              <a:off x="4835526" y="1247045"/>
              <a:ext cx="1442182" cy="1442180"/>
            </a:xfrm>
            <a:prstGeom prst="ellipse">
              <a:avLst/>
            </a:prstGeom>
            <a:solidFill>
              <a:schemeClr val="accent6">
                <a:lumMod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5400" dirty="0" smtClean="0">
                  <a:latin typeface="Bebas Neue" panose="020B0506020202020201" pitchFamily="34" charset="0"/>
                </a:rPr>
                <a:t>50%</a:t>
              </a:r>
              <a:endParaRPr lang="en-US" sz="5400" dirty="0">
                <a:latin typeface="Bebas Neue" panose="020B0506020202020201" pitchFamily="34" charset="0"/>
              </a:endParaRPr>
            </a:p>
          </p:txBody>
        </p:sp>
        <p:sp>
          <p:nvSpPr>
            <p:cNvPr id="33" name="Ellipse 32"/>
            <p:cNvSpPr/>
            <p:nvPr/>
          </p:nvSpPr>
          <p:spPr bwMode="gray">
            <a:xfrm>
              <a:off x="4809698" y="3389679"/>
              <a:ext cx="1015268" cy="1015266"/>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3600" dirty="0" smtClean="0">
                  <a:latin typeface="Bebas Neue" panose="020B0506020202020201" pitchFamily="34" charset="0"/>
                </a:rPr>
                <a:t>50%</a:t>
              </a:r>
              <a:endParaRPr lang="en-US" sz="3600" dirty="0">
                <a:latin typeface="Bebas Neue" panose="020B0506020202020201" pitchFamily="34" charset="0"/>
              </a:endParaRPr>
            </a:p>
          </p:txBody>
        </p:sp>
        <p:sp>
          <p:nvSpPr>
            <p:cNvPr id="34" name="Ellipse 33"/>
            <p:cNvSpPr/>
            <p:nvPr/>
          </p:nvSpPr>
          <p:spPr bwMode="gray">
            <a:xfrm>
              <a:off x="9663479" y="3990548"/>
              <a:ext cx="1015268" cy="1015266"/>
            </a:xfrm>
            <a:prstGeom prst="ellipse">
              <a:avLst/>
            </a:prstGeom>
            <a:solidFill>
              <a:schemeClr val="accent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lnSpc>
                  <a:spcPct val="80000"/>
                </a:lnSpc>
                <a:spcAft>
                  <a:spcPts val="1000"/>
                </a:spcAft>
              </a:pPr>
              <a:r>
                <a:rPr lang="en-US" sz="3600" dirty="0" smtClean="0">
                  <a:latin typeface="Bebas Neue" panose="020B0506020202020201" pitchFamily="34" charset="0"/>
                </a:rPr>
                <a:t>50%</a:t>
              </a:r>
              <a:endParaRPr lang="en-US" sz="3600" dirty="0">
                <a:latin typeface="Bebas Neue" panose="020B0506020202020201" pitchFamily="34" charset="0"/>
              </a:endParaRPr>
            </a:p>
          </p:txBody>
        </p:sp>
      </p:grpSp>
      <p:grpSp>
        <p:nvGrpSpPr>
          <p:cNvPr id="35" name="Gruppieren 34"/>
          <p:cNvGrpSpPr/>
          <p:nvPr/>
        </p:nvGrpSpPr>
        <p:grpSpPr bwMode="gray">
          <a:xfrm>
            <a:off x="9198267" y="2476672"/>
            <a:ext cx="1911187" cy="1274437"/>
            <a:chOff x="8740782" y="3138603"/>
            <a:chExt cx="1911187" cy="1274437"/>
          </a:xfrm>
        </p:grpSpPr>
        <p:cxnSp>
          <p:nvCxnSpPr>
            <p:cNvPr id="36" name="Gerade Verbindung 35"/>
            <p:cNvCxnSpPr/>
            <p:nvPr/>
          </p:nvCxnSpPr>
          <p:spPr bwMode="gray">
            <a:xfrm flipV="1">
              <a:off x="9700930" y="4075032"/>
              <a:ext cx="1" cy="338008"/>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37" name="Rechteck 36"/>
            <p:cNvSpPr/>
            <p:nvPr/>
          </p:nvSpPr>
          <p:spPr bwMode="gray">
            <a:xfrm>
              <a:off x="8740782" y="3138603"/>
              <a:ext cx="1911187"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rtlCol="0" anchor="ctr" anchorCtr="0"/>
            <a:lstStyle/>
            <a:p>
              <a:pPr algn="ct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grpSp>
      <p:grpSp>
        <p:nvGrpSpPr>
          <p:cNvPr id="39" name="Gruppieren 38"/>
          <p:cNvGrpSpPr/>
          <p:nvPr/>
        </p:nvGrpSpPr>
        <p:grpSpPr bwMode="gray">
          <a:xfrm>
            <a:off x="6064251" y="3442477"/>
            <a:ext cx="1997575" cy="871458"/>
            <a:chOff x="8992478" y="4897026"/>
            <a:chExt cx="1997575" cy="871458"/>
          </a:xfrm>
        </p:grpSpPr>
        <p:cxnSp>
          <p:nvCxnSpPr>
            <p:cNvPr id="40" name="Gerade Verbindung 39"/>
            <p:cNvCxnSpPr/>
            <p:nvPr/>
          </p:nvCxnSpPr>
          <p:spPr bwMode="gray">
            <a:xfrm>
              <a:off x="8992478" y="5332755"/>
              <a:ext cx="289119"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41" name="Rechteck 40"/>
            <p:cNvSpPr/>
            <p:nvPr/>
          </p:nvSpPr>
          <p:spPr bwMode="gray">
            <a:xfrm>
              <a:off x="9281597" y="4897026"/>
              <a:ext cx="1708456"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08000" tIns="0" rIns="0" bIns="0" rtlCol="0" anchor="ctr" anchorCtr="0"/>
            <a:lstStyle/>
            <a:p>
              <a:pPr>
                <a:lnSpc>
                  <a:spcPct val="90000"/>
                </a:lnSpc>
                <a:spcAft>
                  <a:spcPts val="1000"/>
                </a:spcAft>
              </a:pPr>
              <a:r>
                <a:rPr lang="en-US" sz="2400" dirty="0" smtClean="0">
                  <a:solidFill>
                    <a:schemeClr val="bg1"/>
                  </a:solidFill>
                  <a:latin typeface="Bebas Neue" panose="020B0506020202020201" pitchFamily="34" charset="0"/>
                </a:rPr>
                <a:t>Placeholder</a:t>
              </a:r>
              <a:endParaRPr lang="en-US" sz="2800" dirty="0">
                <a:solidFill>
                  <a:schemeClr val="bg1"/>
                </a:solidFill>
                <a:latin typeface="Bebas Neue" panose="020B0506020202020201" pitchFamily="34" charset="0"/>
              </a:endParaRPr>
            </a:p>
          </p:txBody>
        </p:sp>
      </p:grpSp>
      <p:grpSp>
        <p:nvGrpSpPr>
          <p:cNvPr id="42" name="Gruppieren 41"/>
          <p:cNvGrpSpPr/>
          <p:nvPr/>
        </p:nvGrpSpPr>
        <p:grpSpPr bwMode="gray">
          <a:xfrm>
            <a:off x="378025" y="4866521"/>
            <a:ext cx="2580836" cy="871458"/>
            <a:chOff x="110606" y="4977587"/>
            <a:chExt cx="2580836" cy="871458"/>
          </a:xfrm>
        </p:grpSpPr>
        <p:cxnSp>
          <p:nvCxnSpPr>
            <p:cNvPr id="43" name="Gerade Verbindung 42"/>
            <p:cNvCxnSpPr/>
            <p:nvPr/>
          </p:nvCxnSpPr>
          <p:spPr bwMode="gray">
            <a:xfrm flipH="1">
              <a:off x="2130725" y="5413316"/>
              <a:ext cx="56071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44" name="Rechteck 43"/>
            <p:cNvSpPr/>
            <p:nvPr/>
          </p:nvSpPr>
          <p:spPr bwMode="gray">
            <a:xfrm>
              <a:off x="110606" y="4977587"/>
              <a:ext cx="2020119"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with </a:t>
              </a:r>
              <a:br>
                <a:rPr lang="en-US" dirty="0" smtClean="0">
                  <a:solidFill>
                    <a:schemeClr val="bg1"/>
                  </a:solidFill>
                </a:rPr>
              </a:br>
              <a:r>
                <a:rPr lang="en-US" dirty="0" smtClean="0">
                  <a:solidFill>
                    <a:schemeClr val="bg1"/>
                  </a:solidFill>
                </a:rPr>
                <a:t>your own text. </a:t>
              </a:r>
              <a:endParaRPr lang="en-US" dirty="0">
                <a:solidFill>
                  <a:schemeClr val="bg1"/>
                </a:solidFill>
              </a:endParaRPr>
            </a:p>
          </p:txBody>
        </p:sp>
      </p:grpSp>
      <p:grpSp>
        <p:nvGrpSpPr>
          <p:cNvPr id="47" name="Gruppieren 46"/>
          <p:cNvGrpSpPr/>
          <p:nvPr/>
        </p:nvGrpSpPr>
        <p:grpSpPr bwMode="gray">
          <a:xfrm>
            <a:off x="540001" y="1491752"/>
            <a:ext cx="4040625" cy="871458"/>
            <a:chOff x="-1458398" y="4977587"/>
            <a:chExt cx="4040625" cy="871458"/>
          </a:xfrm>
        </p:grpSpPr>
        <p:cxnSp>
          <p:nvCxnSpPr>
            <p:cNvPr id="48" name="Gerade Verbindung 47"/>
            <p:cNvCxnSpPr/>
            <p:nvPr/>
          </p:nvCxnSpPr>
          <p:spPr bwMode="gray">
            <a:xfrm flipH="1">
              <a:off x="2130726" y="5413316"/>
              <a:ext cx="451501"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49" name="Rechteck 48"/>
            <p:cNvSpPr/>
            <p:nvPr/>
          </p:nvSpPr>
          <p:spPr bwMode="gray">
            <a:xfrm>
              <a:off x="-1458398" y="4977587"/>
              <a:ext cx="3589124"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dirty="0" smtClean="0">
                  <a:solidFill>
                    <a:schemeClr val="bg1"/>
                  </a:solidFill>
                </a:rPr>
                <a:t>This text can be replaced with your own text. This is a placeholder text. </a:t>
              </a:r>
              <a:endParaRPr lang="en-US" dirty="0">
                <a:solidFill>
                  <a:schemeClr val="bg1"/>
                </a:solidFill>
              </a:endParaRPr>
            </a:p>
          </p:txBody>
        </p:sp>
      </p:grpSp>
      <p:grpSp>
        <p:nvGrpSpPr>
          <p:cNvPr id="50" name="Gruppieren 49"/>
          <p:cNvGrpSpPr/>
          <p:nvPr/>
        </p:nvGrpSpPr>
        <p:grpSpPr bwMode="gray">
          <a:xfrm>
            <a:off x="5408761" y="4495186"/>
            <a:ext cx="1887795" cy="871458"/>
            <a:chOff x="803648" y="4977587"/>
            <a:chExt cx="1887795" cy="871458"/>
          </a:xfrm>
        </p:grpSpPr>
        <p:cxnSp>
          <p:nvCxnSpPr>
            <p:cNvPr id="51" name="Gerade Verbindung 50"/>
            <p:cNvCxnSpPr/>
            <p:nvPr/>
          </p:nvCxnSpPr>
          <p:spPr bwMode="gray">
            <a:xfrm flipH="1">
              <a:off x="2347776" y="5413316"/>
              <a:ext cx="343667" cy="0"/>
            </a:xfrm>
            <a:prstGeom prst="line">
              <a:avLst/>
            </a:prstGeom>
            <a:ln w="6350">
              <a:solidFill>
                <a:schemeClr val="bg1"/>
              </a:solidFill>
              <a:tailEnd type="oval" w="sm" len="sm"/>
            </a:ln>
          </p:spPr>
          <p:style>
            <a:lnRef idx="1">
              <a:schemeClr val="accent1"/>
            </a:lnRef>
            <a:fillRef idx="0">
              <a:schemeClr val="accent1"/>
            </a:fillRef>
            <a:effectRef idx="0">
              <a:schemeClr val="accent1"/>
            </a:effectRef>
            <a:fontRef idx="minor">
              <a:schemeClr val="tx1"/>
            </a:fontRef>
          </p:style>
        </p:cxnSp>
        <p:sp>
          <p:nvSpPr>
            <p:cNvPr id="52" name="Rechteck 51"/>
            <p:cNvSpPr/>
            <p:nvPr/>
          </p:nvSpPr>
          <p:spPr bwMode="gray">
            <a:xfrm>
              <a:off x="803648" y="4977587"/>
              <a:ext cx="1544128" cy="8714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108000" bIns="0" rtlCol="0" anchor="ctr" anchorCtr="0"/>
            <a:lstStyle/>
            <a:p>
              <a:pPr algn="r">
                <a:lnSpc>
                  <a:spcPct val="90000"/>
                </a:lnSpc>
                <a:spcAft>
                  <a:spcPts val="1000"/>
                </a:spcAft>
              </a:pPr>
              <a:r>
                <a:rPr lang="en-US" sz="2400" dirty="0" smtClean="0">
                  <a:solidFill>
                    <a:schemeClr val="bg1"/>
                  </a:solidFill>
                  <a:latin typeface="Bebas Neue" panose="020B0506020202020201" pitchFamily="34" charset="0"/>
                </a:rPr>
                <a:t>Placeholder</a:t>
              </a:r>
              <a:endParaRPr lang="en-US" dirty="0">
                <a:solidFill>
                  <a:schemeClr val="bg1"/>
                </a:solidFill>
              </a:endParaRPr>
            </a:p>
          </p:txBody>
        </p:sp>
      </p:grpSp>
    </p:spTree>
    <p:extLst>
      <p:ext uri="{BB962C8B-B14F-4D97-AF65-F5344CB8AC3E}">
        <p14:creationId xmlns:p14="http://schemas.microsoft.com/office/powerpoint/2010/main" val="1018774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p:cNvSpPr/>
          <p:nvPr/>
        </p:nvSpPr>
        <p:spPr bwMode="gray">
          <a:xfrm>
            <a:off x="0" y="0"/>
            <a:ext cx="12190413"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sp>
        <p:nvSpPr>
          <p:cNvPr id="3" name="Rechteck 2"/>
          <p:cNvSpPr/>
          <p:nvPr/>
        </p:nvSpPr>
        <p:spPr bwMode="gray">
          <a:xfrm>
            <a:off x="8514891" y="1512000"/>
            <a:ext cx="3134709" cy="2149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72000" rtlCol="0" anchor="t" anchorCtr="0">
            <a:noAutofit/>
          </a:bodyPr>
          <a:lstStyle/>
          <a:p>
            <a:pPr>
              <a:lnSpc>
                <a:spcPct val="90000"/>
              </a:lnSpc>
              <a:spcAft>
                <a:spcPts val="1000"/>
              </a:spcAft>
            </a:pPr>
            <a:r>
              <a:rPr lang="en-US" sz="2550" dirty="0" smtClean="0">
                <a:solidFill>
                  <a:schemeClr val="bg1"/>
                </a:solidFill>
                <a:latin typeface="Calibri Light" panose="020F0302020204030204" pitchFamily="34" charset="0"/>
              </a:rPr>
              <a:t>THIS IS A PLACEHOLDER TEXT. THIS TEXT CAN BE REPLACED WITH YOUR OWN TEXT. THIS IS A PLACEHOLDER TEXT. </a:t>
            </a:r>
            <a:endParaRPr lang="en-US" sz="2550" dirty="0">
              <a:solidFill>
                <a:schemeClr val="bg1"/>
              </a:solidFill>
              <a:latin typeface="Calibri Light" panose="020F0302020204030204" pitchFamily="34" charset="0"/>
            </a:endParaRPr>
          </a:p>
        </p:txBody>
      </p:sp>
      <p:sp>
        <p:nvSpPr>
          <p:cNvPr id="4" name="Rechteck 3"/>
          <p:cNvSpPr/>
          <p:nvPr/>
        </p:nvSpPr>
        <p:spPr bwMode="gray">
          <a:xfrm rot="16200000">
            <a:off x="6234465" y="1380774"/>
            <a:ext cx="2141961" cy="24188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ctr">
              <a:lnSpc>
                <a:spcPct val="90000"/>
              </a:lnSpc>
              <a:spcAft>
                <a:spcPts val="1000"/>
              </a:spcAft>
            </a:pPr>
            <a:r>
              <a:rPr lang="en-US" sz="19700" spc="300" dirty="0" smtClean="0">
                <a:solidFill>
                  <a:schemeClr val="tx2">
                    <a:lumMod val="60000"/>
                    <a:lumOff val="40000"/>
                  </a:schemeClr>
                </a:solidFill>
                <a:latin typeface="Bebas Neue" panose="020B0506020202020201" pitchFamily="34" charset="0"/>
              </a:rPr>
              <a:t>50</a:t>
            </a:r>
            <a:endParaRPr lang="en-US" sz="19700" spc="300" dirty="0" smtClean="0">
              <a:solidFill>
                <a:schemeClr val="tx2">
                  <a:lumMod val="60000"/>
                  <a:lumOff val="40000"/>
                </a:schemeClr>
              </a:solidFill>
              <a:latin typeface="Bebas Neue" panose="020B0506020202020201" pitchFamily="34" charset="0"/>
            </a:endParaRPr>
          </a:p>
        </p:txBody>
      </p:sp>
      <p:sp>
        <p:nvSpPr>
          <p:cNvPr id="5" name="Rechteck 4"/>
          <p:cNvSpPr/>
          <p:nvPr/>
        </p:nvSpPr>
        <p:spPr bwMode="gray">
          <a:xfrm>
            <a:off x="6380658" y="3842347"/>
            <a:ext cx="2141961" cy="21442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ctr">
              <a:lnSpc>
                <a:spcPct val="90000"/>
              </a:lnSpc>
              <a:spcAft>
                <a:spcPts val="1000"/>
              </a:spcAft>
            </a:pPr>
            <a:r>
              <a:rPr lang="en-US" sz="15400" spc="300" dirty="0" smtClean="0">
                <a:solidFill>
                  <a:schemeClr val="bg1"/>
                </a:solidFill>
                <a:latin typeface="Bebas Neue" panose="020B0506020202020201" pitchFamily="34" charset="0"/>
              </a:rPr>
              <a:t>30</a:t>
            </a:r>
            <a:endParaRPr lang="en-US" sz="15400" spc="300" dirty="0" smtClean="0">
              <a:solidFill>
                <a:schemeClr val="bg1"/>
              </a:solidFill>
              <a:latin typeface="Bebas Neue" panose="020B0506020202020201" pitchFamily="34" charset="0"/>
            </a:endParaRPr>
          </a:p>
        </p:txBody>
      </p:sp>
      <p:sp>
        <p:nvSpPr>
          <p:cNvPr id="6" name="Rechteck 5"/>
          <p:cNvSpPr/>
          <p:nvPr/>
        </p:nvSpPr>
        <p:spPr bwMode="gray">
          <a:xfrm>
            <a:off x="8462237" y="4175173"/>
            <a:ext cx="3411639" cy="1035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3600" spc="300" dirty="0" smtClean="0">
                <a:solidFill>
                  <a:schemeClr val="tx2">
                    <a:lumMod val="60000"/>
                    <a:lumOff val="40000"/>
                  </a:schemeClr>
                </a:solidFill>
                <a:latin typeface="Bebas Neue" panose="020B0506020202020201" pitchFamily="34" charset="0"/>
              </a:rPr>
              <a:t>YOUR OWN </a:t>
            </a:r>
            <a:br>
              <a:rPr lang="en-US" sz="3600" spc="300" dirty="0" smtClean="0">
                <a:solidFill>
                  <a:schemeClr val="tx2">
                    <a:lumMod val="60000"/>
                    <a:lumOff val="40000"/>
                  </a:schemeClr>
                </a:solidFill>
                <a:latin typeface="Bebas Neue" panose="020B0506020202020201" pitchFamily="34" charset="0"/>
              </a:rPr>
            </a:br>
            <a:r>
              <a:rPr lang="en-US" sz="3600" spc="300" dirty="0" smtClean="0">
                <a:solidFill>
                  <a:schemeClr val="tx2">
                    <a:lumMod val="60000"/>
                    <a:lumOff val="40000"/>
                  </a:schemeClr>
                </a:solidFill>
                <a:latin typeface="Bebas Neue" panose="020B0506020202020201" pitchFamily="34" charset="0"/>
              </a:rPr>
              <a:t>DESCRIPTION TEXT</a:t>
            </a:r>
            <a:endParaRPr lang="en-US" sz="3600" spc="300" dirty="0">
              <a:solidFill>
                <a:schemeClr val="tx2">
                  <a:lumMod val="60000"/>
                  <a:lumOff val="40000"/>
                </a:schemeClr>
              </a:solidFill>
              <a:latin typeface="Bebas Neue" panose="020B0506020202020201" pitchFamily="34" charset="0"/>
            </a:endParaRPr>
          </a:p>
        </p:txBody>
      </p:sp>
      <p:sp>
        <p:nvSpPr>
          <p:cNvPr id="7" name="Rechteck 6"/>
          <p:cNvSpPr/>
          <p:nvPr/>
        </p:nvSpPr>
        <p:spPr bwMode="gray">
          <a:xfrm>
            <a:off x="8462237" y="5210341"/>
            <a:ext cx="3196363" cy="871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nSpc>
                <a:spcPct val="90000"/>
              </a:lnSpc>
              <a:spcAft>
                <a:spcPts val="1000"/>
              </a:spcAft>
            </a:pPr>
            <a:r>
              <a:rPr lang="en-US" sz="1400" dirty="0" smtClean="0">
                <a:solidFill>
                  <a:schemeClr val="bg1"/>
                </a:solidFill>
                <a:latin typeface="Calibri Light" panose="020F0302020204030204" pitchFamily="34" charset="0"/>
              </a:rPr>
              <a:t>THIS IS A PLACEHOLDER TEXT. THIS TEXT </a:t>
            </a:r>
            <a:br>
              <a:rPr lang="en-US" sz="1400" dirty="0" smtClean="0">
                <a:solidFill>
                  <a:schemeClr val="bg1"/>
                </a:solidFill>
                <a:latin typeface="Calibri Light" panose="020F0302020204030204" pitchFamily="34" charset="0"/>
              </a:rPr>
            </a:br>
            <a:r>
              <a:rPr lang="en-US" sz="1400" dirty="0" smtClean="0">
                <a:solidFill>
                  <a:schemeClr val="bg1"/>
                </a:solidFill>
                <a:latin typeface="Calibri Light" panose="020F0302020204030204" pitchFamily="34" charset="0"/>
              </a:rPr>
              <a:t>CAN BE REPLACED WITH YOUR OWN TEXT. </a:t>
            </a:r>
            <a:endParaRPr lang="en-US" sz="1400" dirty="0">
              <a:solidFill>
                <a:schemeClr val="bg1"/>
              </a:solidFill>
              <a:latin typeface="Calibri Light" panose="020F0302020204030204" pitchFamily="34" charset="0"/>
            </a:endParaRPr>
          </a:p>
        </p:txBody>
      </p:sp>
      <p:sp>
        <p:nvSpPr>
          <p:cNvPr id="8" name="Rechteck 7"/>
          <p:cNvSpPr/>
          <p:nvPr/>
        </p:nvSpPr>
        <p:spPr bwMode="gray">
          <a:xfrm>
            <a:off x="4281827" y="3938588"/>
            <a:ext cx="2141961" cy="11595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b" anchorCtr="0">
            <a:noAutofit/>
          </a:bodyPr>
          <a:lstStyle/>
          <a:p>
            <a:pPr algn="r">
              <a:lnSpc>
                <a:spcPct val="90000"/>
              </a:lnSpc>
              <a:spcAft>
                <a:spcPts val="1000"/>
              </a:spcAft>
            </a:pPr>
            <a:r>
              <a:rPr lang="en-US" sz="8800" spc="300" dirty="0" smtClean="0">
                <a:solidFill>
                  <a:schemeClr val="bg1"/>
                </a:solidFill>
                <a:latin typeface="Bebas Neue" panose="020B0506020202020201" pitchFamily="34" charset="0"/>
              </a:rPr>
              <a:t>2016</a:t>
            </a:r>
            <a:endParaRPr lang="en-US" sz="8800" spc="300" dirty="0" smtClean="0">
              <a:solidFill>
                <a:schemeClr val="bg1"/>
              </a:solidFill>
              <a:latin typeface="Bebas Neue" panose="020B0506020202020201" pitchFamily="34" charset="0"/>
            </a:endParaRPr>
          </a:p>
        </p:txBody>
      </p:sp>
      <p:sp>
        <p:nvSpPr>
          <p:cNvPr id="9" name="Rechteck 8"/>
          <p:cNvSpPr/>
          <p:nvPr/>
        </p:nvSpPr>
        <p:spPr bwMode="gray">
          <a:xfrm>
            <a:off x="4183811" y="5003317"/>
            <a:ext cx="2239978" cy="871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b" anchorCtr="0">
            <a:noAutofit/>
          </a:bodyPr>
          <a:lstStyle/>
          <a:p>
            <a:pPr algn="r">
              <a:lnSpc>
                <a:spcPct val="90000"/>
              </a:lnSpc>
              <a:spcAft>
                <a:spcPts val="1000"/>
              </a:spcAft>
            </a:pPr>
            <a:r>
              <a:rPr lang="en-US" dirty="0" smtClean="0">
                <a:solidFill>
                  <a:schemeClr val="bg1"/>
                </a:solidFill>
                <a:latin typeface="Calibri Light" panose="020F0302020204030204" pitchFamily="34" charset="0"/>
              </a:rPr>
              <a:t>THIS TEXT CAN BE </a:t>
            </a:r>
            <a:br>
              <a:rPr lang="en-US" dirty="0" smtClean="0">
                <a:solidFill>
                  <a:schemeClr val="bg1"/>
                </a:solidFill>
                <a:latin typeface="Calibri Light" panose="020F0302020204030204" pitchFamily="34" charset="0"/>
              </a:rPr>
            </a:br>
            <a:r>
              <a:rPr lang="en-US" dirty="0" smtClean="0">
                <a:solidFill>
                  <a:schemeClr val="bg1"/>
                </a:solidFill>
                <a:latin typeface="Calibri Light" panose="020F0302020204030204" pitchFamily="34" charset="0"/>
              </a:rPr>
              <a:t>REPLACED WITH</a:t>
            </a:r>
            <a:br>
              <a:rPr lang="en-US" dirty="0" smtClean="0">
                <a:solidFill>
                  <a:schemeClr val="bg1"/>
                </a:solidFill>
                <a:latin typeface="Calibri Light" panose="020F0302020204030204" pitchFamily="34" charset="0"/>
              </a:rPr>
            </a:br>
            <a:r>
              <a:rPr lang="en-US" dirty="0" smtClean="0">
                <a:solidFill>
                  <a:schemeClr val="bg1"/>
                </a:solidFill>
                <a:latin typeface="Calibri Light" panose="020F0302020204030204" pitchFamily="34" charset="0"/>
              </a:rPr>
              <a:t> YOUR OWN TEXT. </a:t>
            </a:r>
            <a:endParaRPr lang="en-US" dirty="0">
              <a:solidFill>
                <a:schemeClr val="bg1"/>
              </a:solidFill>
              <a:latin typeface="Calibri Light" panose="020F0302020204030204" pitchFamily="34" charset="0"/>
            </a:endParaRPr>
          </a:p>
        </p:txBody>
      </p:sp>
      <p:sp>
        <p:nvSpPr>
          <p:cNvPr id="10" name="Rechteck 9"/>
          <p:cNvSpPr/>
          <p:nvPr/>
        </p:nvSpPr>
        <p:spPr bwMode="gray">
          <a:xfrm>
            <a:off x="3372929" y="1313594"/>
            <a:ext cx="2714446" cy="10695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noAutofit/>
          </a:bodyPr>
          <a:lstStyle/>
          <a:p>
            <a:pPr algn="r">
              <a:lnSpc>
                <a:spcPct val="90000"/>
              </a:lnSpc>
              <a:spcAft>
                <a:spcPts val="1000"/>
              </a:spcAft>
            </a:pPr>
            <a:r>
              <a:rPr lang="en-US" sz="8800" spc="300" dirty="0" smtClean="0">
                <a:solidFill>
                  <a:schemeClr val="bg1"/>
                </a:solidFill>
                <a:latin typeface="Bebas Neue" panose="020B0506020202020201" pitchFamily="34" charset="0"/>
              </a:rPr>
              <a:t>1.295€</a:t>
            </a:r>
            <a:endParaRPr lang="en-US" sz="8800" spc="300" dirty="0" smtClean="0">
              <a:solidFill>
                <a:schemeClr val="bg1"/>
              </a:solidFill>
              <a:latin typeface="Bebas Neue" panose="020B0506020202020201" pitchFamily="34" charset="0"/>
            </a:endParaRPr>
          </a:p>
        </p:txBody>
      </p:sp>
      <p:sp>
        <p:nvSpPr>
          <p:cNvPr id="11" name="Rechteck 10"/>
          <p:cNvSpPr/>
          <p:nvPr/>
        </p:nvSpPr>
        <p:spPr bwMode="gray">
          <a:xfrm>
            <a:off x="539750" y="1512000"/>
            <a:ext cx="2833179" cy="1576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72000" rtlCol="0" anchor="t" anchorCtr="0">
            <a:noAutofit/>
          </a:bodyPr>
          <a:lstStyle/>
          <a:p>
            <a:pPr algn="r">
              <a:lnSpc>
                <a:spcPct val="90000"/>
              </a:lnSpc>
              <a:spcAft>
                <a:spcPts val="1000"/>
              </a:spcAft>
            </a:pPr>
            <a:r>
              <a:rPr lang="en-US" dirty="0" smtClean="0">
                <a:solidFill>
                  <a:schemeClr val="bg1"/>
                </a:solidFill>
                <a:latin typeface="Calibri Light" panose="020F0302020204030204" pitchFamily="34" charset="0"/>
              </a:rPr>
              <a:t>THIS IS A PLACEHOLDER TEXT. THIS TEXT CAN BE REPLACED WITH YOUR OWN TEXT. THIS IS A PLACEHOLDER TEXT. THIS TEXT CAN BE REPLACED WITH</a:t>
            </a:r>
            <a:br>
              <a:rPr lang="en-US" dirty="0" smtClean="0">
                <a:solidFill>
                  <a:schemeClr val="bg1"/>
                </a:solidFill>
                <a:latin typeface="Calibri Light" panose="020F0302020204030204" pitchFamily="34" charset="0"/>
              </a:rPr>
            </a:br>
            <a:r>
              <a:rPr lang="en-US" dirty="0" smtClean="0">
                <a:solidFill>
                  <a:schemeClr val="bg1"/>
                </a:solidFill>
                <a:latin typeface="Calibri Light" panose="020F0302020204030204" pitchFamily="34" charset="0"/>
              </a:rPr>
              <a:t> YOUR OWN TEXT. </a:t>
            </a:r>
          </a:p>
          <a:p>
            <a:pPr algn="r">
              <a:lnSpc>
                <a:spcPct val="90000"/>
              </a:lnSpc>
              <a:spcAft>
                <a:spcPts val="1000"/>
              </a:spcAft>
            </a:pPr>
            <a:endParaRPr lang="en-US" dirty="0">
              <a:solidFill>
                <a:schemeClr val="bg1"/>
              </a:solidFill>
              <a:latin typeface="Calibri Light" panose="020F0302020204030204" pitchFamily="34" charset="0"/>
            </a:endParaRPr>
          </a:p>
        </p:txBody>
      </p:sp>
      <p:sp>
        <p:nvSpPr>
          <p:cNvPr id="12" name="Rechteck 11"/>
          <p:cNvSpPr/>
          <p:nvPr/>
        </p:nvSpPr>
        <p:spPr bwMode="gray">
          <a:xfrm>
            <a:off x="3381555" y="2467408"/>
            <a:ext cx="2714446" cy="681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p>
            <a:pPr algn="r">
              <a:lnSpc>
                <a:spcPct val="90000"/>
              </a:lnSpc>
              <a:spcAft>
                <a:spcPts val="1000"/>
              </a:spcAft>
            </a:pPr>
            <a:r>
              <a:rPr lang="en-US" sz="3800" spc="300" dirty="0" smtClean="0">
                <a:solidFill>
                  <a:schemeClr val="tx2">
                    <a:lumMod val="60000"/>
                    <a:lumOff val="40000"/>
                  </a:schemeClr>
                </a:solidFill>
                <a:latin typeface="Bebas Neue" panose="020B0506020202020201" pitchFamily="34" charset="0"/>
              </a:rPr>
              <a:t>PLACEHOLDER</a:t>
            </a:r>
            <a:endParaRPr lang="en-US" sz="3800" spc="300" dirty="0" smtClean="0">
              <a:solidFill>
                <a:schemeClr val="tx2">
                  <a:lumMod val="60000"/>
                  <a:lumOff val="40000"/>
                </a:schemeClr>
              </a:solidFill>
              <a:latin typeface="Bebas Neue" panose="020B0506020202020201" pitchFamily="34" charset="0"/>
            </a:endParaRPr>
          </a:p>
        </p:txBody>
      </p:sp>
      <p:sp>
        <p:nvSpPr>
          <p:cNvPr id="13" name="Rechteck 12"/>
          <p:cNvSpPr/>
          <p:nvPr/>
        </p:nvSpPr>
        <p:spPr bwMode="gray">
          <a:xfrm>
            <a:off x="540000" y="4045783"/>
            <a:ext cx="3523042" cy="1906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72000" rtlCol="0" anchor="b" anchorCtr="0">
            <a:noAutofit/>
          </a:bodyPr>
          <a:lstStyle/>
          <a:p>
            <a:pPr algn="r">
              <a:lnSpc>
                <a:spcPct val="90000"/>
              </a:lnSpc>
              <a:spcAft>
                <a:spcPts val="1000"/>
              </a:spcAft>
            </a:pPr>
            <a:r>
              <a:rPr lang="en-US" dirty="0" smtClean="0">
                <a:solidFill>
                  <a:schemeClr val="tx2">
                    <a:lumMod val="60000"/>
                    <a:lumOff val="40000"/>
                  </a:schemeClr>
                </a:solidFill>
                <a:latin typeface="Calibri Light" panose="020F0302020204030204" pitchFamily="34" charset="0"/>
              </a:rPr>
              <a:t>THIS IS A PLACEHOLDER TEXT. THIS TEXT CAN BE REPLACED WITH YOUR OWN TEXT. THIS IS A PLACEHOLDER TEXT. THIS IS A PLACEHOLDER TEXT. THIS TEXT CAN BE REPLACED WITH YOUR OWN TEXT. THIS IS A PLACEHOLDER TEXT.  </a:t>
            </a:r>
            <a:endParaRPr lang="en-US" dirty="0">
              <a:solidFill>
                <a:schemeClr val="tx2">
                  <a:lumMod val="60000"/>
                  <a:lumOff val="40000"/>
                </a:schemeClr>
              </a:solidFill>
              <a:latin typeface="Calibri Light" panose="020F0302020204030204" pitchFamily="34" charset="0"/>
            </a:endParaRPr>
          </a:p>
        </p:txBody>
      </p:sp>
      <p:sp>
        <p:nvSpPr>
          <p:cNvPr id="14" name="Rechteck 13"/>
          <p:cNvSpPr/>
          <p:nvPr/>
        </p:nvSpPr>
        <p:spPr bwMode="gray">
          <a:xfrm>
            <a:off x="540000" y="3166197"/>
            <a:ext cx="5670300" cy="681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p>
            <a:pPr algn="r">
              <a:lnSpc>
                <a:spcPct val="90000"/>
              </a:lnSpc>
              <a:spcAft>
                <a:spcPts val="1000"/>
              </a:spcAft>
            </a:pPr>
            <a:r>
              <a:rPr lang="en-US" sz="5400" spc="300" dirty="0" smtClean="0">
                <a:solidFill>
                  <a:schemeClr val="tx2"/>
                </a:solidFill>
                <a:latin typeface="Bebas Neue" panose="020B0506020202020201" pitchFamily="34" charset="0"/>
              </a:rPr>
              <a:t>This is a PLACEHOLDER</a:t>
            </a:r>
            <a:endParaRPr lang="en-US" sz="5400" spc="300" dirty="0" smtClean="0">
              <a:solidFill>
                <a:schemeClr val="tx2"/>
              </a:solidFill>
              <a:latin typeface="Bebas Neue" panose="020B0506020202020201" pitchFamily="34" charset="0"/>
            </a:endParaRPr>
          </a:p>
        </p:txBody>
      </p:sp>
    </p:spTree>
    <p:extLst>
      <p:ext uri="{BB962C8B-B14F-4D97-AF65-F5344CB8AC3E}">
        <p14:creationId xmlns:p14="http://schemas.microsoft.com/office/powerpoint/2010/main" val="180216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uppieren 1"/>
          <p:cNvGrpSpPr/>
          <p:nvPr/>
        </p:nvGrpSpPr>
        <p:grpSpPr bwMode="gray">
          <a:xfrm>
            <a:off x="540000" y="-63499"/>
            <a:ext cx="454588" cy="830549"/>
            <a:chOff x="429379" y="-62937"/>
            <a:chExt cx="454588" cy="830549"/>
          </a:xfrm>
          <a:effectLst>
            <a:outerShdw blurRad="25400" dist="12700" dir="2700000" algn="tl" rotWithShape="0">
              <a:prstClr val="black">
                <a:alpha val="40000"/>
              </a:prstClr>
            </a:outerShdw>
          </a:effectLst>
        </p:grpSpPr>
        <p:sp>
          <p:nvSpPr>
            <p:cNvPr id="13" name="Rechteck 1"/>
            <p:cNvSpPr/>
            <p:nvPr/>
          </p:nvSpPr>
          <p:spPr bwMode="gray">
            <a:xfrm>
              <a:off x="429379" y="-62937"/>
              <a:ext cx="391651" cy="830549"/>
            </a:xfrm>
            <a:custGeom>
              <a:avLst/>
              <a:gdLst/>
              <a:ahLst/>
              <a:cxnLst/>
              <a:rect l="l" t="t" r="r" b="b"/>
              <a:pathLst>
                <a:path w="1369655" h="2904537">
                  <a:moveTo>
                    <a:pt x="0" y="0"/>
                  </a:moveTo>
                  <a:lnTo>
                    <a:pt x="1369655" y="0"/>
                  </a:lnTo>
                  <a:lnTo>
                    <a:pt x="1369655" y="2219709"/>
                  </a:lnTo>
                  <a:lnTo>
                    <a:pt x="1369655" y="2904537"/>
                  </a:lnTo>
                  <a:lnTo>
                    <a:pt x="684828" y="2219709"/>
                  </a:lnTo>
                  <a:lnTo>
                    <a:pt x="0" y="2904537"/>
                  </a:lnTo>
                  <a:lnTo>
                    <a:pt x="0" y="2219709"/>
                  </a:lnTo>
                  <a:close/>
                </a:path>
              </a:pathLst>
            </a:custGeom>
            <a:blipFill>
              <a:blip r:embed="rId2" cstate="screen">
                <a:extLst>
                  <a:ext uri="{28A0092B-C50C-407E-A947-70E740481C1C}">
                    <a14:useLocalDpi xmlns:a14="http://schemas.microsoft.com/office/drawing/2010/main"/>
                  </a:ext>
                </a:extLst>
              </a:blip>
              <a:stretch>
                <a:fillRect/>
              </a:stretch>
            </a:blip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sp>
          <p:nvSpPr>
            <p:cNvPr id="14" name="Rechtwinkliges Dreieck 1"/>
            <p:cNvSpPr/>
            <p:nvPr/>
          </p:nvSpPr>
          <p:spPr bwMode="gray">
            <a:xfrm>
              <a:off x="821030" y="-62937"/>
              <a:ext cx="62937" cy="62937"/>
            </a:xfrm>
            <a:prstGeom prst="rtTriangle">
              <a:avLst/>
            </a:prstGeom>
            <a:solidFill>
              <a:schemeClr val="tx1">
                <a:lumMod val="75000"/>
                <a:lumOff val="25000"/>
              </a:schemeClr>
            </a:solid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grpSp>
      <p:sp>
        <p:nvSpPr>
          <p:cNvPr id="11" name="Content Placeholder 1"/>
          <p:cNvSpPr/>
          <p:nvPr/>
        </p:nvSpPr>
        <p:spPr bwMode="gray">
          <a:xfrm>
            <a:off x="540000" y="1033644"/>
            <a:ext cx="4860000" cy="3600000"/>
          </a:xfrm>
          <a:prstGeom prst="rect">
            <a:avLst/>
          </a:prstGeom>
        </p:spPr>
        <p:txBody>
          <a:bodyPr wrap="square" lIns="0" tIns="0" rIns="0" bIns="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90000"/>
              </a:lnSpc>
              <a:spcBef>
                <a:spcPts val="1000"/>
              </a:spcBef>
            </a:pPr>
            <a:r>
              <a:rPr lang="en-US" sz="2000" dirty="0" smtClean="0">
                <a:solidFill>
                  <a:prstClr val="black"/>
                </a:solidFill>
              </a:rPr>
              <a:t>Thank you for purchasing </a:t>
            </a:r>
            <a:br>
              <a:rPr lang="en-US" sz="2000" dirty="0" smtClean="0">
                <a:solidFill>
                  <a:prstClr val="black"/>
                </a:solidFill>
              </a:rPr>
            </a:br>
            <a:r>
              <a:rPr lang="en-US" sz="2000" dirty="0" smtClean="0">
                <a:solidFill>
                  <a:prstClr val="black"/>
                </a:solidFill>
              </a:rPr>
              <a:t>our templates.</a:t>
            </a:r>
          </a:p>
          <a:p>
            <a:pPr defTabSz="914127">
              <a:lnSpc>
                <a:spcPct val="90000"/>
              </a:lnSpc>
              <a:spcBef>
                <a:spcPts val="1000"/>
              </a:spcBef>
            </a:pPr>
            <a:r>
              <a:rPr lang="en-US" sz="1500" dirty="0" smtClean="0">
                <a:solidFill>
                  <a:prstClr val="black"/>
                </a:solidFill>
              </a:rPr>
              <a:t>This PowerPoint template includes special design fonts that are embedded in this document. If you also wish to use these fonts for other presentations, you will need to install them on your computer.</a:t>
            </a:r>
          </a:p>
          <a:p>
            <a:pPr defTabSz="914127">
              <a:lnSpc>
                <a:spcPct val="90000"/>
              </a:lnSpc>
              <a:spcBef>
                <a:spcPts val="1000"/>
              </a:spcBef>
            </a:pPr>
            <a:r>
              <a:rPr lang="en-US" sz="1500" dirty="0" smtClean="0">
                <a:solidFill>
                  <a:prstClr val="black"/>
                </a:solidFill>
              </a:rPr>
              <a:t>Download these fonts free of charge from the link below by copying it into the address field of your web browser. </a:t>
            </a:r>
            <a:endParaRPr lang="en-US" sz="1500" dirty="0">
              <a:solidFill>
                <a:prstClr val="black"/>
              </a:solidFill>
            </a:endParaRPr>
          </a:p>
        </p:txBody>
      </p:sp>
      <p:sp>
        <p:nvSpPr>
          <p:cNvPr id="8" name="Textfeld 1"/>
          <p:cNvSpPr txBox="1"/>
          <p:nvPr/>
        </p:nvSpPr>
        <p:spPr bwMode="gray">
          <a:xfrm>
            <a:off x="540000" y="4730400"/>
            <a:ext cx="4860000" cy="108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80000"/>
              </a:lnSpc>
              <a:spcBef>
                <a:spcPts val="1000"/>
              </a:spcBef>
            </a:pPr>
            <a:r>
              <a:rPr lang="de-DE" sz="2800" dirty="0" smtClean="0">
                <a:solidFill>
                  <a:srgbClr val="3498DB">
                    <a:lumMod val="50000"/>
                  </a:srgbClr>
                </a:solidFill>
                <a:latin typeface="Bebas Neue" panose="020B0506020202020201" pitchFamily="34" charset="0"/>
              </a:rPr>
              <a:t>Bebas neue</a:t>
            </a:r>
          </a:p>
          <a:p>
            <a:pPr defTabSz="914127">
              <a:lnSpc>
                <a:spcPct val="90000"/>
              </a:lnSpc>
              <a:spcBef>
                <a:spcPts val="1000"/>
              </a:spcBef>
            </a:pPr>
            <a:r>
              <a:rPr lang="de-DE" sz="2000" dirty="0" smtClean="0">
                <a:solidFill>
                  <a:prstClr val="black">
                    <a:lumMod val="75000"/>
                    <a:lumOff val="25000"/>
                  </a:prstClr>
                </a:solidFill>
              </a:rPr>
              <a:t>http://www.dafont.com/bebas-neue.font</a:t>
            </a:r>
            <a:endParaRPr lang="de-DE" sz="2000" dirty="0">
              <a:solidFill>
                <a:prstClr val="black">
                  <a:lumMod val="75000"/>
                  <a:lumOff val="25000"/>
                </a:prstClr>
              </a:solidFill>
            </a:endParaRPr>
          </a:p>
        </p:txBody>
      </p:sp>
      <p:grpSp>
        <p:nvGrpSpPr>
          <p:cNvPr id="15" name="Gruppieren 2"/>
          <p:cNvGrpSpPr/>
          <p:nvPr/>
        </p:nvGrpSpPr>
        <p:grpSpPr bwMode="gray">
          <a:xfrm>
            <a:off x="6789600" y="-63500"/>
            <a:ext cx="454588" cy="830549"/>
            <a:chOff x="6622790" y="-62938"/>
            <a:chExt cx="454588" cy="830549"/>
          </a:xfrm>
          <a:effectLst>
            <a:outerShdw blurRad="25400" dist="12700" dir="2700000" algn="tl" rotWithShape="0">
              <a:prstClr val="black">
                <a:alpha val="40000"/>
              </a:prstClr>
            </a:outerShdw>
          </a:effectLst>
        </p:grpSpPr>
        <p:sp>
          <p:nvSpPr>
            <p:cNvPr id="16" name="Rechteck2"/>
            <p:cNvSpPr/>
            <p:nvPr/>
          </p:nvSpPr>
          <p:spPr bwMode="gray">
            <a:xfrm>
              <a:off x="6622790" y="-62938"/>
              <a:ext cx="391651" cy="830549"/>
            </a:xfrm>
            <a:custGeom>
              <a:avLst/>
              <a:gdLst/>
              <a:ahLst/>
              <a:cxnLst/>
              <a:rect l="l" t="t" r="r" b="b"/>
              <a:pathLst>
                <a:path w="1369655" h="2904537">
                  <a:moveTo>
                    <a:pt x="0" y="0"/>
                  </a:moveTo>
                  <a:lnTo>
                    <a:pt x="1369655" y="0"/>
                  </a:lnTo>
                  <a:lnTo>
                    <a:pt x="1369655" y="2219709"/>
                  </a:lnTo>
                  <a:lnTo>
                    <a:pt x="1369655" y="2904537"/>
                  </a:lnTo>
                  <a:lnTo>
                    <a:pt x="684828" y="2219709"/>
                  </a:lnTo>
                  <a:lnTo>
                    <a:pt x="0" y="2904537"/>
                  </a:lnTo>
                  <a:lnTo>
                    <a:pt x="0" y="2219709"/>
                  </a:lnTo>
                  <a:close/>
                </a:path>
              </a:pathLst>
            </a:custGeom>
            <a:blipFill>
              <a:blip r:embed="rId3" cstate="screen">
                <a:extLst>
                  <a:ext uri="{28A0092B-C50C-407E-A947-70E740481C1C}">
                    <a14:useLocalDpi xmlns:a14="http://schemas.microsoft.com/office/drawing/2010/main"/>
                  </a:ext>
                </a:extLst>
              </a:blip>
              <a:stretch>
                <a:fillRect/>
              </a:stretch>
            </a:blip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sp>
          <p:nvSpPr>
            <p:cNvPr id="17" name="Rechtwinkliges Dreieck 2"/>
            <p:cNvSpPr/>
            <p:nvPr/>
          </p:nvSpPr>
          <p:spPr bwMode="gray">
            <a:xfrm>
              <a:off x="7014441" y="-62937"/>
              <a:ext cx="62937" cy="62937"/>
            </a:xfrm>
            <a:prstGeom prst="rtTriangle">
              <a:avLst/>
            </a:prstGeom>
            <a:solidFill>
              <a:schemeClr val="tx1">
                <a:lumMod val="75000"/>
                <a:lumOff val="25000"/>
              </a:schemeClr>
            </a:solidFill>
            <a:ln w="12700">
              <a:noFill/>
              <a:round/>
              <a:headEnd/>
              <a:tailEnd/>
            </a:ln>
          </p:spPr>
          <p:txBody>
            <a:bodyPr wrap="square" lIns="0" tIns="0" rIns="0" bIns="0" rtlCol="0" anchor="ctr">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algn="ctr" defTabSz="914127">
                <a:lnSpc>
                  <a:spcPct val="90000"/>
                </a:lnSpc>
                <a:spcAft>
                  <a:spcPts val="1000"/>
                </a:spcAft>
              </a:pPr>
              <a:endParaRPr lang="en-US" dirty="0">
                <a:solidFill>
                  <a:prstClr val="black"/>
                </a:solidFill>
              </a:endParaRPr>
            </a:p>
          </p:txBody>
        </p:sp>
      </p:grpSp>
      <p:sp>
        <p:nvSpPr>
          <p:cNvPr id="10" name="Content Placeholder 2"/>
          <p:cNvSpPr/>
          <p:nvPr/>
        </p:nvSpPr>
        <p:spPr bwMode="gray">
          <a:xfrm>
            <a:off x="6789600" y="1033644"/>
            <a:ext cx="4860000" cy="3600000"/>
          </a:xfrm>
          <a:prstGeom prst="rect">
            <a:avLst/>
          </a:prstGeom>
        </p:spPr>
        <p:txBody>
          <a:bodyPr wrap="square" lIns="0" tIns="0" rIns="0" bIns="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90000"/>
              </a:lnSpc>
              <a:spcBef>
                <a:spcPts val="1000"/>
              </a:spcBef>
            </a:pPr>
            <a:r>
              <a:rPr lang="de-DE" sz="2000" dirty="0" smtClean="0">
                <a:solidFill>
                  <a:prstClr val="black"/>
                </a:solidFill>
              </a:rPr>
              <a:t>Vielen Dank dass Sie sich für unsere</a:t>
            </a:r>
            <a:br>
              <a:rPr lang="de-DE" sz="2000" dirty="0" smtClean="0">
                <a:solidFill>
                  <a:prstClr val="black"/>
                </a:solidFill>
              </a:rPr>
            </a:br>
            <a:r>
              <a:rPr lang="de-DE" sz="2000" dirty="0" smtClean="0">
                <a:solidFill>
                  <a:prstClr val="black"/>
                </a:solidFill>
              </a:rPr>
              <a:t>Vorlagen entschieden haben.</a:t>
            </a:r>
          </a:p>
          <a:p>
            <a:pPr defTabSz="914127">
              <a:lnSpc>
                <a:spcPct val="90000"/>
              </a:lnSpc>
              <a:spcBef>
                <a:spcPts val="1000"/>
              </a:spcBef>
            </a:pPr>
            <a:r>
              <a:rPr lang="de-DE" sz="1500" dirty="0" smtClean="0">
                <a:solidFill>
                  <a:prstClr val="black"/>
                </a:solidFill>
              </a:rPr>
              <a:t>Diese PowerPoint Vorlage beinhaltet besondere Design-Schriftarten, die zur Verwendung in diese Vorlage eingebettet sind. Sollten Sie den Wunsch haben, diese Schriftarten (Fonts) auch in anderen Präsentationen zu verwenden, müssen Sie diese Schriftarten auf Ihrem Computer installieren.</a:t>
            </a:r>
          </a:p>
          <a:p>
            <a:pPr defTabSz="914127">
              <a:lnSpc>
                <a:spcPct val="90000"/>
              </a:lnSpc>
              <a:spcBef>
                <a:spcPts val="1000"/>
              </a:spcBef>
            </a:pPr>
            <a:r>
              <a:rPr lang="de-DE" sz="1500" dirty="0" smtClean="0">
                <a:solidFill>
                  <a:prstClr val="black"/>
                </a:solidFill>
              </a:rPr>
              <a:t>Die Schriftarten können kostenfrei über die unten genannte Internetseite heruntergeladen werden. Kopieren Sie dazu einfach den Link in das Adressfenster Ihres Web-Browsers.</a:t>
            </a:r>
            <a:endParaRPr lang="de-DE" sz="1500" dirty="0">
              <a:solidFill>
                <a:prstClr val="black"/>
              </a:solidFill>
            </a:endParaRPr>
          </a:p>
        </p:txBody>
      </p:sp>
      <p:sp>
        <p:nvSpPr>
          <p:cNvPr id="9" name="Textfeld 2"/>
          <p:cNvSpPr txBox="1"/>
          <p:nvPr/>
        </p:nvSpPr>
        <p:spPr bwMode="gray">
          <a:xfrm>
            <a:off x="6789600" y="4730400"/>
            <a:ext cx="4860000" cy="1080000"/>
          </a:xfrm>
          <a:prstGeom prst="rect">
            <a:avLst/>
          </a:prstGeom>
          <a:noFill/>
        </p:spPr>
        <p:txBody>
          <a:bodyPr wrap="square" lIns="0" tIns="0" rIns="0" bIns="0" rtlCol="0">
            <a:noAutofit/>
          </a:bodyPr>
          <a:lstStyle>
            <a:defPPr>
              <a:defRPr lang="de-DE"/>
            </a:defPPr>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a:lstStyle>
          <a:p>
            <a:pPr defTabSz="914127">
              <a:lnSpc>
                <a:spcPct val="80000"/>
              </a:lnSpc>
              <a:spcBef>
                <a:spcPts val="1000"/>
              </a:spcBef>
            </a:pPr>
            <a:r>
              <a:rPr lang="de-DE" sz="2800" dirty="0" smtClean="0">
                <a:solidFill>
                  <a:srgbClr val="3498DB">
                    <a:lumMod val="50000"/>
                  </a:srgbClr>
                </a:solidFill>
                <a:latin typeface="Bebas Neue" panose="020B0506020202020201" pitchFamily="34" charset="0"/>
              </a:rPr>
              <a:t>Bebas neue</a:t>
            </a:r>
          </a:p>
          <a:p>
            <a:pPr defTabSz="914127">
              <a:lnSpc>
                <a:spcPct val="80000"/>
              </a:lnSpc>
              <a:spcBef>
                <a:spcPts val="1000"/>
              </a:spcBef>
            </a:pPr>
            <a:r>
              <a:rPr lang="de-DE" sz="2000" dirty="0" smtClean="0">
                <a:solidFill>
                  <a:prstClr val="black">
                    <a:lumMod val="75000"/>
                    <a:lumOff val="25000"/>
                  </a:prstClr>
                </a:solidFill>
              </a:rPr>
              <a:t>http://www.dafont.com/de/bebas-neue.font</a:t>
            </a:r>
            <a:endParaRPr lang="de-DE" sz="2000" dirty="0">
              <a:solidFill>
                <a:prstClr val="black">
                  <a:lumMod val="75000"/>
                  <a:lumOff val="25000"/>
                </a:prstClr>
              </a:solidFill>
            </a:endParaRPr>
          </a:p>
        </p:txBody>
      </p:sp>
      <p:pic>
        <p:nvPicPr>
          <p:cNvPr id="18" name="Log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2231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hteck 49"/>
          <p:cNvSpPr/>
          <p:nvPr/>
        </p:nvSpPr>
        <p:spPr bwMode="gray">
          <a:xfrm>
            <a:off x="0" y="0"/>
            <a:ext cx="121904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lnSpc>
                <a:spcPct val="90000"/>
              </a:lnSpc>
              <a:spcAft>
                <a:spcPts val="1000"/>
              </a:spcAft>
            </a:pPr>
            <a:endParaRPr lang="en-US" dirty="0" err="1" smtClean="0"/>
          </a:p>
        </p:txBody>
      </p:sp>
      <p:sp>
        <p:nvSpPr>
          <p:cNvPr id="2" name="Title"/>
          <p:cNvSpPr>
            <a:spLocks noGrp="1"/>
          </p:cNvSpPr>
          <p:nvPr>
            <p:ph type="title"/>
          </p:nvPr>
        </p:nvSpPr>
        <p:spPr bwMode="gray"/>
        <p:txBody>
          <a:bodyPr/>
          <a:lstStyle/>
          <a:p>
            <a:r>
              <a:rPr lang="en-US" dirty="0" smtClean="0"/>
              <a:t>Infographics – Numbers</a:t>
            </a:r>
            <a:endParaRPr lang="en-US" dirty="0"/>
          </a:p>
        </p:txBody>
      </p:sp>
      <p:grpSp>
        <p:nvGrpSpPr>
          <p:cNvPr id="10" name="Gruppieren 9"/>
          <p:cNvGrpSpPr>
            <a:grpSpLocks noChangeAspect="1"/>
          </p:cNvGrpSpPr>
          <p:nvPr/>
        </p:nvGrpSpPr>
        <p:grpSpPr bwMode="gray">
          <a:xfrm>
            <a:off x="9334500" y="1837360"/>
            <a:ext cx="2315100" cy="2315100"/>
            <a:chOff x="9440352" y="2140390"/>
            <a:chExt cx="2209248" cy="2209248"/>
          </a:xfrm>
        </p:grpSpPr>
        <p:sp>
          <p:nvSpPr>
            <p:cNvPr id="104" name="Textplatzhalter 26"/>
            <p:cNvSpPr txBox="1">
              <a:spLocks/>
            </p:cNvSpPr>
            <p:nvPr/>
          </p:nvSpPr>
          <p:spPr bwMode="gray">
            <a:xfrm>
              <a:off x="9440352" y="2140390"/>
              <a:ext cx="2209248" cy="2209248"/>
            </a:xfrm>
            <a:prstGeom prst="ellipse">
              <a:avLst/>
            </a:prstGeom>
            <a:ln w="28575">
              <a:solidFill>
                <a:schemeClr val="accent6">
                  <a:lumMod val="50000"/>
                </a:schemeClr>
              </a:solidFill>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accent6">
                      <a:lumMod val="50000"/>
                    </a:schemeClr>
                  </a:solidFill>
                  <a:latin typeface="Bebas Neue" panose="020B0506020202020201" pitchFamily="34" charset="0"/>
                </a:rPr>
                <a:t>80%</a:t>
              </a:r>
              <a:endParaRPr lang="en-US" sz="4000" dirty="0"/>
            </a:p>
          </p:txBody>
        </p:sp>
        <p:sp>
          <p:nvSpPr>
            <p:cNvPr id="111" name="Freeform 10"/>
            <p:cNvSpPr>
              <a:spLocks noEditPoints="1"/>
            </p:cNvSpPr>
            <p:nvPr/>
          </p:nvSpPr>
          <p:spPr bwMode="gray">
            <a:xfrm>
              <a:off x="10202928" y="3325375"/>
              <a:ext cx="684096" cy="685523"/>
            </a:xfrm>
            <a:custGeom>
              <a:avLst/>
              <a:gdLst>
                <a:gd name="T0" fmla="*/ 232 w 272"/>
                <a:gd name="T1" fmla="*/ 40 h 272"/>
                <a:gd name="T2" fmla="*/ 272 w 272"/>
                <a:gd name="T3" fmla="*/ 136 h 272"/>
                <a:gd name="T4" fmla="*/ 232 w 272"/>
                <a:gd name="T5" fmla="*/ 233 h 272"/>
                <a:gd name="T6" fmla="*/ 136 w 272"/>
                <a:gd name="T7" fmla="*/ 272 h 272"/>
                <a:gd name="T8" fmla="*/ 39 w 272"/>
                <a:gd name="T9" fmla="*/ 233 h 272"/>
                <a:gd name="T10" fmla="*/ 0 w 272"/>
                <a:gd name="T11" fmla="*/ 136 h 272"/>
                <a:gd name="T12" fmla="*/ 39 w 272"/>
                <a:gd name="T13" fmla="*/ 40 h 272"/>
                <a:gd name="T14" fmla="*/ 136 w 272"/>
                <a:gd name="T15" fmla="*/ 0 h 272"/>
                <a:gd name="T16" fmla="*/ 232 w 272"/>
                <a:gd name="T17" fmla="*/ 40 h 272"/>
                <a:gd name="T18" fmla="*/ 220 w 272"/>
                <a:gd name="T19" fmla="*/ 221 h 272"/>
                <a:gd name="T20" fmla="*/ 252 w 272"/>
                <a:gd name="T21" fmla="*/ 160 h 272"/>
                <a:gd name="T22" fmla="*/ 243 w 272"/>
                <a:gd name="T23" fmla="*/ 156 h 272"/>
                <a:gd name="T24" fmla="*/ 212 w 272"/>
                <a:gd name="T25" fmla="*/ 142 h 272"/>
                <a:gd name="T26" fmla="*/ 179 w 272"/>
                <a:gd name="T27" fmla="*/ 153 h 272"/>
                <a:gd name="T28" fmla="*/ 201 w 272"/>
                <a:gd name="T29" fmla="*/ 162 h 272"/>
                <a:gd name="T30" fmla="*/ 169 w 272"/>
                <a:gd name="T31" fmla="*/ 238 h 272"/>
                <a:gd name="T32" fmla="*/ 129 w 272"/>
                <a:gd name="T33" fmla="*/ 234 h 272"/>
                <a:gd name="T34" fmla="*/ 108 w 272"/>
                <a:gd name="T35" fmla="*/ 172 h 272"/>
                <a:gd name="T36" fmla="*/ 63 w 272"/>
                <a:gd name="T37" fmla="*/ 147 h 272"/>
                <a:gd name="T38" fmla="*/ 85 w 272"/>
                <a:gd name="T39" fmla="*/ 104 h 272"/>
                <a:gd name="T40" fmla="*/ 142 w 272"/>
                <a:gd name="T41" fmla="*/ 123 h 272"/>
                <a:gd name="T42" fmla="*/ 171 w 272"/>
                <a:gd name="T43" fmla="*/ 104 h 272"/>
                <a:gd name="T44" fmla="*/ 170 w 272"/>
                <a:gd name="T45" fmla="*/ 85 h 272"/>
                <a:gd name="T46" fmla="*/ 157 w 272"/>
                <a:gd name="T47" fmla="*/ 106 h 272"/>
                <a:gd name="T48" fmla="*/ 112 w 272"/>
                <a:gd name="T49" fmla="*/ 86 h 272"/>
                <a:gd name="T50" fmla="*/ 100 w 272"/>
                <a:gd name="T51" fmla="*/ 88 h 272"/>
                <a:gd name="T52" fmla="*/ 99 w 272"/>
                <a:gd name="T53" fmla="*/ 76 h 272"/>
                <a:gd name="T54" fmla="*/ 118 w 272"/>
                <a:gd name="T55" fmla="*/ 65 h 272"/>
                <a:gd name="T56" fmla="*/ 147 w 272"/>
                <a:gd name="T57" fmla="*/ 65 h 272"/>
                <a:gd name="T58" fmla="*/ 135 w 272"/>
                <a:gd name="T59" fmla="*/ 56 h 272"/>
                <a:gd name="T60" fmla="*/ 157 w 272"/>
                <a:gd name="T61" fmla="*/ 32 h 272"/>
                <a:gd name="T62" fmla="*/ 168 w 272"/>
                <a:gd name="T63" fmla="*/ 30 h 272"/>
                <a:gd name="T64" fmla="*/ 187 w 272"/>
                <a:gd name="T65" fmla="*/ 29 h 272"/>
                <a:gd name="T66" fmla="*/ 136 w 272"/>
                <a:gd name="T67" fmla="*/ 17 h 272"/>
                <a:gd name="T68" fmla="*/ 65 w 272"/>
                <a:gd name="T69" fmla="*/ 41 h 272"/>
                <a:gd name="T70" fmla="*/ 68 w 272"/>
                <a:gd name="T71" fmla="*/ 51 h 272"/>
                <a:gd name="T72" fmla="*/ 32 w 272"/>
                <a:gd name="T73" fmla="*/ 77 h 272"/>
                <a:gd name="T74" fmla="*/ 18 w 272"/>
                <a:gd name="T75" fmla="*/ 120 h 272"/>
                <a:gd name="T76" fmla="*/ 30 w 272"/>
                <a:gd name="T77" fmla="*/ 134 h 272"/>
                <a:gd name="T78" fmla="*/ 18 w 272"/>
                <a:gd name="T79" fmla="*/ 156 h 272"/>
                <a:gd name="T80" fmla="*/ 51 w 272"/>
                <a:gd name="T81" fmla="*/ 221 h 272"/>
                <a:gd name="T82" fmla="*/ 136 w 272"/>
                <a:gd name="T83" fmla="*/ 255 h 272"/>
                <a:gd name="T84" fmla="*/ 220 w 272"/>
                <a:gd name="T85" fmla="*/ 22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2" h="272">
                  <a:moveTo>
                    <a:pt x="232" y="40"/>
                  </a:moveTo>
                  <a:cubicBezTo>
                    <a:pt x="257" y="66"/>
                    <a:pt x="272" y="100"/>
                    <a:pt x="272" y="136"/>
                  </a:cubicBezTo>
                  <a:cubicBezTo>
                    <a:pt x="272" y="173"/>
                    <a:pt x="257" y="207"/>
                    <a:pt x="232" y="233"/>
                  </a:cubicBezTo>
                  <a:cubicBezTo>
                    <a:pt x="206" y="258"/>
                    <a:pt x="172" y="272"/>
                    <a:pt x="136" y="272"/>
                  </a:cubicBezTo>
                  <a:cubicBezTo>
                    <a:pt x="99" y="272"/>
                    <a:pt x="65" y="258"/>
                    <a:pt x="39" y="233"/>
                  </a:cubicBezTo>
                  <a:cubicBezTo>
                    <a:pt x="14" y="207"/>
                    <a:pt x="0" y="173"/>
                    <a:pt x="0" y="136"/>
                  </a:cubicBezTo>
                  <a:cubicBezTo>
                    <a:pt x="0" y="100"/>
                    <a:pt x="14" y="66"/>
                    <a:pt x="39" y="40"/>
                  </a:cubicBezTo>
                  <a:cubicBezTo>
                    <a:pt x="65" y="15"/>
                    <a:pt x="99" y="0"/>
                    <a:pt x="136" y="0"/>
                  </a:cubicBezTo>
                  <a:cubicBezTo>
                    <a:pt x="172" y="0"/>
                    <a:pt x="206" y="15"/>
                    <a:pt x="232" y="40"/>
                  </a:cubicBezTo>
                  <a:close/>
                  <a:moveTo>
                    <a:pt x="220" y="221"/>
                  </a:moveTo>
                  <a:cubicBezTo>
                    <a:pt x="236" y="204"/>
                    <a:pt x="248" y="183"/>
                    <a:pt x="252" y="160"/>
                  </a:cubicBezTo>
                  <a:cubicBezTo>
                    <a:pt x="249" y="166"/>
                    <a:pt x="245" y="167"/>
                    <a:pt x="243" y="156"/>
                  </a:cubicBezTo>
                  <a:cubicBezTo>
                    <a:pt x="241" y="136"/>
                    <a:pt x="223" y="149"/>
                    <a:pt x="212" y="142"/>
                  </a:cubicBezTo>
                  <a:cubicBezTo>
                    <a:pt x="200" y="150"/>
                    <a:pt x="174" y="127"/>
                    <a:pt x="179" y="153"/>
                  </a:cubicBezTo>
                  <a:cubicBezTo>
                    <a:pt x="185" y="165"/>
                    <a:pt x="216" y="137"/>
                    <a:pt x="201" y="162"/>
                  </a:cubicBezTo>
                  <a:cubicBezTo>
                    <a:pt x="191" y="179"/>
                    <a:pt x="165" y="218"/>
                    <a:pt x="169" y="238"/>
                  </a:cubicBezTo>
                  <a:cubicBezTo>
                    <a:pt x="169" y="267"/>
                    <a:pt x="139" y="244"/>
                    <a:pt x="129" y="234"/>
                  </a:cubicBezTo>
                  <a:cubicBezTo>
                    <a:pt x="122" y="215"/>
                    <a:pt x="126" y="181"/>
                    <a:pt x="108" y="172"/>
                  </a:cubicBezTo>
                  <a:cubicBezTo>
                    <a:pt x="88" y="171"/>
                    <a:pt x="71" y="169"/>
                    <a:pt x="63" y="147"/>
                  </a:cubicBezTo>
                  <a:cubicBezTo>
                    <a:pt x="59" y="131"/>
                    <a:pt x="68" y="107"/>
                    <a:pt x="85" y="104"/>
                  </a:cubicBezTo>
                  <a:cubicBezTo>
                    <a:pt x="110" y="88"/>
                    <a:pt x="119" y="122"/>
                    <a:pt x="142" y="123"/>
                  </a:cubicBezTo>
                  <a:cubicBezTo>
                    <a:pt x="150" y="115"/>
                    <a:pt x="169" y="113"/>
                    <a:pt x="171" y="104"/>
                  </a:cubicBezTo>
                  <a:cubicBezTo>
                    <a:pt x="156" y="101"/>
                    <a:pt x="191" y="91"/>
                    <a:pt x="170" y="85"/>
                  </a:cubicBezTo>
                  <a:cubicBezTo>
                    <a:pt x="158" y="87"/>
                    <a:pt x="151" y="97"/>
                    <a:pt x="157" y="106"/>
                  </a:cubicBezTo>
                  <a:cubicBezTo>
                    <a:pt x="134" y="112"/>
                    <a:pt x="134" y="74"/>
                    <a:pt x="112" y="86"/>
                  </a:cubicBezTo>
                  <a:cubicBezTo>
                    <a:pt x="112" y="105"/>
                    <a:pt x="77" y="92"/>
                    <a:pt x="100" y="88"/>
                  </a:cubicBezTo>
                  <a:cubicBezTo>
                    <a:pt x="108" y="85"/>
                    <a:pt x="87" y="75"/>
                    <a:pt x="99" y="76"/>
                  </a:cubicBezTo>
                  <a:cubicBezTo>
                    <a:pt x="104" y="76"/>
                    <a:pt x="123" y="69"/>
                    <a:pt x="118" y="65"/>
                  </a:cubicBezTo>
                  <a:cubicBezTo>
                    <a:pt x="128" y="59"/>
                    <a:pt x="137" y="81"/>
                    <a:pt x="147" y="65"/>
                  </a:cubicBezTo>
                  <a:cubicBezTo>
                    <a:pt x="155" y="52"/>
                    <a:pt x="144" y="50"/>
                    <a:pt x="135" y="56"/>
                  </a:cubicBezTo>
                  <a:cubicBezTo>
                    <a:pt x="130" y="50"/>
                    <a:pt x="144" y="38"/>
                    <a:pt x="157" y="32"/>
                  </a:cubicBezTo>
                  <a:cubicBezTo>
                    <a:pt x="161" y="31"/>
                    <a:pt x="165" y="30"/>
                    <a:pt x="168" y="30"/>
                  </a:cubicBezTo>
                  <a:cubicBezTo>
                    <a:pt x="174" y="37"/>
                    <a:pt x="186" y="39"/>
                    <a:pt x="187" y="29"/>
                  </a:cubicBezTo>
                  <a:cubicBezTo>
                    <a:pt x="171" y="21"/>
                    <a:pt x="154" y="17"/>
                    <a:pt x="136" y="17"/>
                  </a:cubicBezTo>
                  <a:cubicBezTo>
                    <a:pt x="110" y="17"/>
                    <a:pt x="85" y="26"/>
                    <a:pt x="65" y="41"/>
                  </a:cubicBezTo>
                  <a:cubicBezTo>
                    <a:pt x="70" y="43"/>
                    <a:pt x="73" y="47"/>
                    <a:pt x="68" y="51"/>
                  </a:cubicBezTo>
                  <a:cubicBezTo>
                    <a:pt x="64" y="63"/>
                    <a:pt x="47" y="79"/>
                    <a:pt x="32" y="77"/>
                  </a:cubicBezTo>
                  <a:cubicBezTo>
                    <a:pt x="25" y="90"/>
                    <a:pt x="20" y="104"/>
                    <a:pt x="18" y="120"/>
                  </a:cubicBezTo>
                  <a:cubicBezTo>
                    <a:pt x="30" y="124"/>
                    <a:pt x="33" y="132"/>
                    <a:pt x="30" y="134"/>
                  </a:cubicBezTo>
                  <a:cubicBezTo>
                    <a:pt x="24" y="140"/>
                    <a:pt x="20" y="147"/>
                    <a:pt x="18" y="156"/>
                  </a:cubicBezTo>
                  <a:cubicBezTo>
                    <a:pt x="22" y="180"/>
                    <a:pt x="34" y="203"/>
                    <a:pt x="51" y="221"/>
                  </a:cubicBezTo>
                  <a:cubicBezTo>
                    <a:pt x="74" y="243"/>
                    <a:pt x="104" y="255"/>
                    <a:pt x="136" y="255"/>
                  </a:cubicBezTo>
                  <a:cubicBezTo>
                    <a:pt x="167" y="255"/>
                    <a:pt x="197" y="243"/>
                    <a:pt x="220" y="221"/>
                  </a:cubicBezTo>
                  <a:close/>
                </a:path>
              </a:pathLst>
            </a:custGeom>
            <a:solidFill>
              <a:schemeClr val="accent6">
                <a:lumMod val="50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grpSp>
      <p:cxnSp>
        <p:nvCxnSpPr>
          <p:cNvPr id="135" name="Gerade Verbindung 134"/>
          <p:cNvCxnSpPr/>
          <p:nvPr/>
        </p:nvCxnSpPr>
        <p:spPr bwMode="gray">
          <a:xfrm>
            <a:off x="6090489" y="4842656"/>
            <a:ext cx="0" cy="962832"/>
          </a:xfrm>
          <a:prstGeom prst="line">
            <a:avLst/>
          </a:prstGeom>
          <a:ln w="19050">
            <a:solidFill>
              <a:schemeClr val="bg1"/>
            </a:solidFill>
            <a:tailEnd type="none"/>
          </a:ln>
        </p:spPr>
        <p:style>
          <a:lnRef idx="1">
            <a:schemeClr val="accent1"/>
          </a:lnRef>
          <a:fillRef idx="0">
            <a:schemeClr val="accent1"/>
          </a:fillRef>
          <a:effectRef idx="0">
            <a:schemeClr val="accent1"/>
          </a:effectRef>
          <a:fontRef idx="minor">
            <a:schemeClr val="tx1"/>
          </a:fontRef>
        </p:style>
      </p:cxnSp>
      <p:grpSp>
        <p:nvGrpSpPr>
          <p:cNvPr id="3" name="Gruppieren 2"/>
          <p:cNvGrpSpPr/>
          <p:nvPr/>
        </p:nvGrpSpPr>
        <p:grpSpPr bwMode="gray">
          <a:xfrm>
            <a:off x="540000" y="2277635"/>
            <a:ext cx="2497486" cy="2497486"/>
            <a:chOff x="540000" y="2277635"/>
            <a:chExt cx="2497486" cy="2497486"/>
          </a:xfrm>
        </p:grpSpPr>
        <p:sp>
          <p:nvSpPr>
            <p:cNvPr id="99" name="Textplatzhalter 21"/>
            <p:cNvSpPr txBox="1">
              <a:spLocks/>
            </p:cNvSpPr>
            <p:nvPr/>
          </p:nvSpPr>
          <p:spPr bwMode="gray">
            <a:xfrm>
              <a:off x="540000" y="2277635"/>
              <a:ext cx="2497486" cy="2497486"/>
            </a:xfrm>
            <a:prstGeom prst="ellipse">
              <a:avLst/>
            </a:prstGeom>
            <a:ln w="28575">
              <a:solidFill>
                <a:schemeClr val="accent1"/>
              </a:solidFill>
              <a:prstDash val="dash"/>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accent1"/>
                  </a:solidFill>
                  <a:latin typeface="Bebas Neue" panose="020B0506020202020201" pitchFamily="34" charset="0"/>
                </a:rPr>
                <a:t>100%</a:t>
              </a:r>
              <a:endParaRPr lang="en-US" sz="4000" dirty="0"/>
            </a:p>
          </p:txBody>
        </p:sp>
        <p:sp>
          <p:nvSpPr>
            <p:cNvPr id="35" name="METRO ICON - iphone"/>
            <p:cNvSpPr>
              <a:spLocks noChangeAspect="1" noEditPoints="1"/>
            </p:cNvSpPr>
            <p:nvPr/>
          </p:nvSpPr>
          <p:spPr bwMode="gray">
            <a:xfrm>
              <a:off x="1615988" y="3727012"/>
              <a:ext cx="345509" cy="639192"/>
            </a:xfrm>
            <a:custGeom>
              <a:avLst/>
              <a:gdLst>
                <a:gd name="T0" fmla="*/ 197 w 197"/>
                <a:gd name="T1" fmla="*/ 182 h 364"/>
                <a:gd name="T2" fmla="*/ 197 w 197"/>
                <a:gd name="T3" fmla="*/ 332 h 364"/>
                <a:gd name="T4" fmla="*/ 166 w 197"/>
                <a:gd name="T5" fmla="*/ 364 h 364"/>
                <a:gd name="T6" fmla="*/ 31 w 197"/>
                <a:gd name="T7" fmla="*/ 364 h 364"/>
                <a:gd name="T8" fmla="*/ 0 w 197"/>
                <a:gd name="T9" fmla="*/ 332 h 364"/>
                <a:gd name="T10" fmla="*/ 0 w 197"/>
                <a:gd name="T11" fmla="*/ 32 h 364"/>
                <a:gd name="T12" fmla="*/ 32 w 197"/>
                <a:gd name="T13" fmla="*/ 0 h 364"/>
                <a:gd name="T14" fmla="*/ 165 w 197"/>
                <a:gd name="T15" fmla="*/ 0 h 364"/>
                <a:gd name="T16" fmla="*/ 197 w 197"/>
                <a:gd name="T17" fmla="*/ 32 h 364"/>
                <a:gd name="T18" fmla="*/ 197 w 197"/>
                <a:gd name="T19" fmla="*/ 182 h 364"/>
                <a:gd name="T20" fmla="*/ 197 w 197"/>
                <a:gd name="T21" fmla="*/ 182 h 364"/>
                <a:gd name="T22" fmla="*/ 22 w 197"/>
                <a:gd name="T23" fmla="*/ 303 h 364"/>
                <a:gd name="T24" fmla="*/ 175 w 197"/>
                <a:gd name="T25" fmla="*/ 303 h 364"/>
                <a:gd name="T26" fmla="*/ 175 w 197"/>
                <a:gd name="T27" fmla="*/ 61 h 364"/>
                <a:gd name="T28" fmla="*/ 22 w 197"/>
                <a:gd name="T29" fmla="*/ 61 h 364"/>
                <a:gd name="T30" fmla="*/ 22 w 197"/>
                <a:gd name="T31" fmla="*/ 303 h 364"/>
                <a:gd name="T32" fmla="*/ 113 w 197"/>
                <a:gd name="T33" fmla="*/ 333 h 364"/>
                <a:gd name="T34" fmla="*/ 99 w 197"/>
                <a:gd name="T35" fmla="*/ 319 h 364"/>
                <a:gd name="T36" fmla="*/ 85 w 197"/>
                <a:gd name="T37" fmla="*/ 333 h 364"/>
                <a:gd name="T38" fmla="*/ 100 w 197"/>
                <a:gd name="T39" fmla="*/ 347 h 364"/>
                <a:gd name="T40" fmla="*/ 113 w 197"/>
                <a:gd name="T41" fmla="*/ 333 h 364"/>
                <a:gd name="T42" fmla="*/ 99 w 197"/>
                <a:gd name="T43" fmla="*/ 34 h 364"/>
                <a:gd name="T44" fmla="*/ 114 w 197"/>
                <a:gd name="T45" fmla="*/ 34 h 364"/>
                <a:gd name="T46" fmla="*/ 119 w 197"/>
                <a:gd name="T47" fmla="*/ 31 h 364"/>
                <a:gd name="T48" fmla="*/ 114 w 197"/>
                <a:gd name="T49" fmla="*/ 27 h 364"/>
                <a:gd name="T50" fmla="*/ 84 w 197"/>
                <a:gd name="T51" fmla="*/ 27 h 364"/>
                <a:gd name="T52" fmla="*/ 80 w 197"/>
                <a:gd name="T53" fmla="*/ 31 h 364"/>
                <a:gd name="T54" fmla="*/ 84 w 197"/>
                <a:gd name="T55" fmla="*/ 34 h 364"/>
                <a:gd name="T56" fmla="*/ 99 w 197"/>
                <a:gd name="T57" fmla="*/ 3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7" h="364">
                  <a:moveTo>
                    <a:pt x="197" y="182"/>
                  </a:moveTo>
                  <a:cubicBezTo>
                    <a:pt x="197" y="232"/>
                    <a:pt x="197" y="282"/>
                    <a:pt x="197" y="332"/>
                  </a:cubicBezTo>
                  <a:cubicBezTo>
                    <a:pt x="197" y="352"/>
                    <a:pt x="185" y="364"/>
                    <a:pt x="166" y="364"/>
                  </a:cubicBezTo>
                  <a:cubicBezTo>
                    <a:pt x="121" y="364"/>
                    <a:pt x="76" y="364"/>
                    <a:pt x="31" y="364"/>
                  </a:cubicBezTo>
                  <a:cubicBezTo>
                    <a:pt x="12" y="364"/>
                    <a:pt x="0" y="352"/>
                    <a:pt x="0" y="332"/>
                  </a:cubicBezTo>
                  <a:cubicBezTo>
                    <a:pt x="0" y="232"/>
                    <a:pt x="0" y="132"/>
                    <a:pt x="0" y="32"/>
                  </a:cubicBezTo>
                  <a:cubicBezTo>
                    <a:pt x="0" y="12"/>
                    <a:pt x="12" y="0"/>
                    <a:pt x="32" y="0"/>
                  </a:cubicBezTo>
                  <a:cubicBezTo>
                    <a:pt x="76" y="0"/>
                    <a:pt x="121" y="0"/>
                    <a:pt x="165" y="0"/>
                  </a:cubicBezTo>
                  <a:cubicBezTo>
                    <a:pt x="185" y="0"/>
                    <a:pt x="197" y="12"/>
                    <a:pt x="197" y="32"/>
                  </a:cubicBezTo>
                  <a:cubicBezTo>
                    <a:pt x="197" y="82"/>
                    <a:pt x="197" y="132"/>
                    <a:pt x="197" y="182"/>
                  </a:cubicBezTo>
                  <a:cubicBezTo>
                    <a:pt x="197" y="182"/>
                    <a:pt x="197" y="182"/>
                    <a:pt x="197" y="182"/>
                  </a:cubicBezTo>
                  <a:close/>
                  <a:moveTo>
                    <a:pt x="22" y="303"/>
                  </a:moveTo>
                  <a:cubicBezTo>
                    <a:pt x="73" y="303"/>
                    <a:pt x="124" y="303"/>
                    <a:pt x="175" y="303"/>
                  </a:cubicBezTo>
                  <a:cubicBezTo>
                    <a:pt x="175" y="222"/>
                    <a:pt x="175" y="142"/>
                    <a:pt x="175" y="61"/>
                  </a:cubicBezTo>
                  <a:cubicBezTo>
                    <a:pt x="124" y="61"/>
                    <a:pt x="73" y="61"/>
                    <a:pt x="22" y="61"/>
                  </a:cubicBezTo>
                  <a:cubicBezTo>
                    <a:pt x="22" y="142"/>
                    <a:pt x="22" y="223"/>
                    <a:pt x="22" y="303"/>
                  </a:cubicBezTo>
                  <a:close/>
                  <a:moveTo>
                    <a:pt x="113" y="333"/>
                  </a:moveTo>
                  <a:cubicBezTo>
                    <a:pt x="113" y="325"/>
                    <a:pt x="107" y="319"/>
                    <a:pt x="99" y="319"/>
                  </a:cubicBezTo>
                  <a:cubicBezTo>
                    <a:pt x="92" y="319"/>
                    <a:pt x="85" y="325"/>
                    <a:pt x="85" y="333"/>
                  </a:cubicBezTo>
                  <a:cubicBezTo>
                    <a:pt x="85" y="341"/>
                    <a:pt x="92" y="347"/>
                    <a:pt x="100" y="347"/>
                  </a:cubicBezTo>
                  <a:cubicBezTo>
                    <a:pt x="107" y="347"/>
                    <a:pt x="113" y="341"/>
                    <a:pt x="113" y="333"/>
                  </a:cubicBezTo>
                  <a:close/>
                  <a:moveTo>
                    <a:pt x="99" y="34"/>
                  </a:moveTo>
                  <a:cubicBezTo>
                    <a:pt x="104" y="34"/>
                    <a:pt x="109" y="34"/>
                    <a:pt x="114" y="34"/>
                  </a:cubicBezTo>
                  <a:cubicBezTo>
                    <a:pt x="117" y="34"/>
                    <a:pt x="119" y="33"/>
                    <a:pt x="119" y="31"/>
                  </a:cubicBezTo>
                  <a:cubicBezTo>
                    <a:pt x="119" y="29"/>
                    <a:pt x="116" y="27"/>
                    <a:pt x="114" y="27"/>
                  </a:cubicBezTo>
                  <a:cubicBezTo>
                    <a:pt x="104" y="27"/>
                    <a:pt x="94" y="27"/>
                    <a:pt x="84" y="27"/>
                  </a:cubicBezTo>
                  <a:cubicBezTo>
                    <a:pt x="82" y="27"/>
                    <a:pt x="80" y="28"/>
                    <a:pt x="80" y="31"/>
                  </a:cubicBezTo>
                  <a:cubicBezTo>
                    <a:pt x="80" y="34"/>
                    <a:pt x="82" y="34"/>
                    <a:pt x="84" y="34"/>
                  </a:cubicBezTo>
                  <a:cubicBezTo>
                    <a:pt x="89" y="34"/>
                    <a:pt x="94" y="34"/>
                    <a:pt x="99" y="34"/>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grpSp>
      <p:grpSp>
        <p:nvGrpSpPr>
          <p:cNvPr id="4" name="Gruppieren 3"/>
          <p:cNvGrpSpPr/>
          <p:nvPr/>
        </p:nvGrpSpPr>
        <p:grpSpPr bwMode="gray">
          <a:xfrm>
            <a:off x="2968482" y="1530350"/>
            <a:ext cx="2076791" cy="2076791"/>
            <a:chOff x="2968482" y="1530350"/>
            <a:chExt cx="2076791" cy="2076791"/>
          </a:xfrm>
        </p:grpSpPr>
        <p:sp>
          <p:nvSpPr>
            <p:cNvPr id="100" name="Textplatzhalter 22"/>
            <p:cNvSpPr txBox="1">
              <a:spLocks/>
            </p:cNvSpPr>
            <p:nvPr/>
          </p:nvSpPr>
          <p:spPr bwMode="gray">
            <a:xfrm>
              <a:off x="2968482" y="1530350"/>
              <a:ext cx="2076791" cy="2076791"/>
            </a:xfrm>
            <a:prstGeom prst="ellipse">
              <a:avLst/>
            </a:prstGeom>
            <a:ln w="28575">
              <a:solidFill>
                <a:schemeClr val="accent3"/>
              </a:solidFill>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accent3"/>
                  </a:solidFill>
                  <a:latin typeface="Bebas Neue" panose="020B0506020202020201" pitchFamily="34" charset="0"/>
                </a:rPr>
                <a:t>70%</a:t>
              </a:r>
              <a:endParaRPr lang="en-US" sz="4000" dirty="0"/>
            </a:p>
          </p:txBody>
        </p:sp>
        <p:sp>
          <p:nvSpPr>
            <p:cNvPr id="36" name="METRO ICON - dropbox"/>
            <p:cNvSpPr>
              <a:spLocks noChangeAspect="1" noEditPoints="1"/>
            </p:cNvSpPr>
            <p:nvPr/>
          </p:nvSpPr>
          <p:spPr bwMode="gray">
            <a:xfrm>
              <a:off x="3728998" y="2677057"/>
              <a:ext cx="555758" cy="537477"/>
            </a:xfrm>
            <a:custGeom>
              <a:avLst/>
              <a:gdLst>
                <a:gd name="T0" fmla="*/ 92 w 304"/>
                <a:gd name="T1" fmla="*/ 0 h 294"/>
                <a:gd name="T2" fmla="*/ 0 w 304"/>
                <a:gd name="T3" fmla="*/ 60 h 294"/>
                <a:gd name="T4" fmla="*/ 63 w 304"/>
                <a:gd name="T5" fmla="*/ 108 h 294"/>
                <a:gd name="T6" fmla="*/ 0 w 304"/>
                <a:gd name="T7" fmla="*/ 157 h 294"/>
                <a:gd name="T8" fmla="*/ 92 w 304"/>
                <a:gd name="T9" fmla="*/ 212 h 294"/>
                <a:gd name="T10" fmla="*/ 153 w 304"/>
                <a:gd name="T11" fmla="*/ 166 h 294"/>
                <a:gd name="T12" fmla="*/ 213 w 304"/>
                <a:gd name="T13" fmla="*/ 212 h 294"/>
                <a:gd name="T14" fmla="*/ 304 w 304"/>
                <a:gd name="T15" fmla="*/ 157 h 294"/>
                <a:gd name="T16" fmla="*/ 245 w 304"/>
                <a:gd name="T17" fmla="*/ 107 h 294"/>
                <a:gd name="T18" fmla="*/ 304 w 304"/>
                <a:gd name="T19" fmla="*/ 57 h 294"/>
                <a:gd name="T20" fmla="*/ 215 w 304"/>
                <a:gd name="T21" fmla="*/ 0 h 294"/>
                <a:gd name="T22" fmla="*/ 153 w 304"/>
                <a:gd name="T23" fmla="*/ 51 h 294"/>
                <a:gd name="T24" fmla="*/ 92 w 304"/>
                <a:gd name="T25" fmla="*/ 0 h 294"/>
                <a:gd name="T26" fmla="*/ 153 w 304"/>
                <a:gd name="T27" fmla="*/ 53 h 294"/>
                <a:gd name="T28" fmla="*/ 244 w 304"/>
                <a:gd name="T29" fmla="*/ 106 h 294"/>
                <a:gd name="T30" fmla="*/ 154 w 304"/>
                <a:gd name="T31" fmla="*/ 164 h 294"/>
                <a:gd name="T32" fmla="*/ 65 w 304"/>
                <a:gd name="T33" fmla="*/ 108 h 294"/>
                <a:gd name="T34" fmla="*/ 153 w 304"/>
                <a:gd name="T35" fmla="*/ 53 h 294"/>
                <a:gd name="T36" fmla="*/ 153 w 304"/>
                <a:gd name="T37" fmla="*/ 53 h 294"/>
                <a:gd name="T38" fmla="*/ 153 w 304"/>
                <a:gd name="T39" fmla="*/ 180 h 294"/>
                <a:gd name="T40" fmla="*/ 99 w 304"/>
                <a:gd name="T41" fmla="*/ 220 h 294"/>
                <a:gd name="T42" fmla="*/ 93 w 304"/>
                <a:gd name="T43" fmla="*/ 226 h 294"/>
                <a:gd name="T44" fmla="*/ 86 w 304"/>
                <a:gd name="T45" fmla="*/ 222 h 294"/>
                <a:gd name="T46" fmla="*/ 64 w 304"/>
                <a:gd name="T47" fmla="*/ 208 h 294"/>
                <a:gd name="T48" fmla="*/ 64 w 304"/>
                <a:gd name="T49" fmla="*/ 234 h 294"/>
                <a:gd name="T50" fmla="*/ 152 w 304"/>
                <a:gd name="T51" fmla="*/ 294 h 294"/>
                <a:gd name="T52" fmla="*/ 242 w 304"/>
                <a:gd name="T53" fmla="*/ 235 h 294"/>
                <a:gd name="T54" fmla="*/ 242 w 304"/>
                <a:gd name="T55" fmla="*/ 208 h 294"/>
                <a:gd name="T56" fmla="*/ 219 w 304"/>
                <a:gd name="T57" fmla="*/ 222 h 294"/>
                <a:gd name="T58" fmla="*/ 213 w 304"/>
                <a:gd name="T59" fmla="*/ 226 h 294"/>
                <a:gd name="T60" fmla="*/ 206 w 304"/>
                <a:gd name="T61" fmla="*/ 220 h 294"/>
                <a:gd name="T62" fmla="*/ 153 w 304"/>
                <a:gd name="T63" fmla="*/ 180 h 294"/>
                <a:gd name="T64" fmla="*/ 153 w 304"/>
                <a:gd name="T65" fmla="*/ 18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94">
                  <a:moveTo>
                    <a:pt x="92" y="0"/>
                  </a:moveTo>
                  <a:lnTo>
                    <a:pt x="0" y="60"/>
                  </a:lnTo>
                  <a:lnTo>
                    <a:pt x="63" y="108"/>
                  </a:lnTo>
                  <a:lnTo>
                    <a:pt x="0" y="157"/>
                  </a:lnTo>
                  <a:lnTo>
                    <a:pt x="92" y="212"/>
                  </a:lnTo>
                  <a:lnTo>
                    <a:pt x="153" y="166"/>
                  </a:lnTo>
                  <a:lnTo>
                    <a:pt x="213" y="212"/>
                  </a:lnTo>
                  <a:lnTo>
                    <a:pt x="304" y="157"/>
                  </a:lnTo>
                  <a:lnTo>
                    <a:pt x="245" y="107"/>
                  </a:lnTo>
                  <a:lnTo>
                    <a:pt x="304" y="57"/>
                  </a:lnTo>
                  <a:lnTo>
                    <a:pt x="215" y="0"/>
                  </a:lnTo>
                  <a:lnTo>
                    <a:pt x="153" y="51"/>
                  </a:lnTo>
                  <a:lnTo>
                    <a:pt x="92" y="0"/>
                  </a:lnTo>
                  <a:close/>
                  <a:moveTo>
                    <a:pt x="153" y="53"/>
                  </a:moveTo>
                  <a:lnTo>
                    <a:pt x="244" y="106"/>
                  </a:lnTo>
                  <a:lnTo>
                    <a:pt x="154" y="164"/>
                  </a:lnTo>
                  <a:lnTo>
                    <a:pt x="65" y="108"/>
                  </a:lnTo>
                  <a:lnTo>
                    <a:pt x="153" y="53"/>
                  </a:lnTo>
                  <a:lnTo>
                    <a:pt x="153" y="53"/>
                  </a:lnTo>
                  <a:close/>
                  <a:moveTo>
                    <a:pt x="153" y="180"/>
                  </a:moveTo>
                  <a:lnTo>
                    <a:pt x="99" y="220"/>
                  </a:lnTo>
                  <a:lnTo>
                    <a:pt x="93" y="226"/>
                  </a:lnTo>
                  <a:lnTo>
                    <a:pt x="86" y="222"/>
                  </a:lnTo>
                  <a:lnTo>
                    <a:pt x="64" y="208"/>
                  </a:lnTo>
                  <a:lnTo>
                    <a:pt x="64" y="234"/>
                  </a:lnTo>
                  <a:lnTo>
                    <a:pt x="152" y="294"/>
                  </a:lnTo>
                  <a:lnTo>
                    <a:pt x="242" y="235"/>
                  </a:lnTo>
                  <a:lnTo>
                    <a:pt x="242" y="208"/>
                  </a:lnTo>
                  <a:lnTo>
                    <a:pt x="219" y="222"/>
                  </a:lnTo>
                  <a:lnTo>
                    <a:pt x="213" y="226"/>
                  </a:lnTo>
                  <a:lnTo>
                    <a:pt x="206" y="220"/>
                  </a:lnTo>
                  <a:lnTo>
                    <a:pt x="153" y="180"/>
                  </a:lnTo>
                  <a:lnTo>
                    <a:pt x="153" y="18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 name="Gruppieren 4"/>
          <p:cNvGrpSpPr/>
          <p:nvPr/>
        </p:nvGrpSpPr>
        <p:grpSpPr bwMode="gray">
          <a:xfrm>
            <a:off x="4984891" y="2677057"/>
            <a:ext cx="1598937" cy="1598937"/>
            <a:chOff x="4984891" y="2677057"/>
            <a:chExt cx="1598937" cy="1598937"/>
          </a:xfrm>
        </p:grpSpPr>
        <p:sp>
          <p:nvSpPr>
            <p:cNvPr id="101" name="Textplatzhalter 23"/>
            <p:cNvSpPr txBox="1">
              <a:spLocks/>
            </p:cNvSpPr>
            <p:nvPr/>
          </p:nvSpPr>
          <p:spPr bwMode="gray">
            <a:xfrm>
              <a:off x="4984891" y="2677057"/>
              <a:ext cx="1598937" cy="1598937"/>
            </a:xfrm>
            <a:prstGeom prst="ellipse">
              <a:avLst/>
            </a:prstGeom>
            <a:ln w="28575">
              <a:solidFill>
                <a:schemeClr val="accent1">
                  <a:lumMod val="50000"/>
                </a:schemeClr>
              </a:solidFill>
              <a:prstDash val="dash"/>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accent1">
                      <a:lumMod val="50000"/>
                    </a:schemeClr>
                  </a:solidFill>
                  <a:latin typeface="Bebas Neue" panose="020B0506020202020201" pitchFamily="34" charset="0"/>
                </a:rPr>
                <a:t>40%</a:t>
              </a:r>
              <a:endParaRPr lang="en-US" sz="4000" dirty="0"/>
            </a:p>
          </p:txBody>
        </p:sp>
        <p:grpSp>
          <p:nvGrpSpPr>
            <p:cNvPr id="37" name="METRO ICON - shield check"/>
            <p:cNvGrpSpPr>
              <a:grpSpLocks noChangeAspect="1"/>
            </p:cNvGrpSpPr>
            <p:nvPr/>
          </p:nvGrpSpPr>
          <p:grpSpPr bwMode="gray">
            <a:xfrm>
              <a:off x="5624322" y="3619046"/>
              <a:ext cx="329438" cy="435182"/>
              <a:chOff x="5749189" y="1079538"/>
              <a:chExt cx="361382" cy="477381"/>
            </a:xfrm>
            <a:solidFill>
              <a:schemeClr val="accent1">
                <a:lumMod val="50000"/>
              </a:schemeClr>
            </a:solidFill>
          </p:grpSpPr>
          <p:sp>
            <p:nvSpPr>
              <p:cNvPr id="38" name="Freeform 19"/>
              <p:cNvSpPr>
                <a:spLocks noEditPoints="1"/>
              </p:cNvSpPr>
              <p:nvPr/>
            </p:nvSpPr>
            <p:spPr bwMode="gray">
              <a:xfrm>
                <a:off x="5749189" y="1079538"/>
                <a:ext cx="361382" cy="477381"/>
              </a:xfrm>
              <a:custGeom>
                <a:avLst/>
                <a:gdLst>
                  <a:gd name="T0" fmla="*/ 0 w 228"/>
                  <a:gd name="T1" fmla="*/ 41 h 300"/>
                  <a:gd name="T2" fmla="*/ 114 w 228"/>
                  <a:gd name="T3" fmla="*/ 0 h 300"/>
                  <a:gd name="T4" fmla="*/ 228 w 228"/>
                  <a:gd name="T5" fmla="*/ 41 h 300"/>
                  <a:gd name="T6" fmla="*/ 228 w 228"/>
                  <a:gd name="T7" fmla="*/ 46 h 300"/>
                  <a:gd name="T8" fmla="*/ 228 w 228"/>
                  <a:gd name="T9" fmla="*/ 179 h 300"/>
                  <a:gd name="T10" fmla="*/ 224 w 228"/>
                  <a:gd name="T11" fmla="*/ 206 h 300"/>
                  <a:gd name="T12" fmla="*/ 203 w 228"/>
                  <a:gd name="T13" fmla="*/ 241 h 300"/>
                  <a:gd name="T14" fmla="*/ 161 w 228"/>
                  <a:gd name="T15" fmla="*/ 272 h 300"/>
                  <a:gd name="T16" fmla="*/ 116 w 228"/>
                  <a:gd name="T17" fmla="*/ 299 h 300"/>
                  <a:gd name="T18" fmla="*/ 112 w 228"/>
                  <a:gd name="T19" fmla="*/ 300 h 300"/>
                  <a:gd name="T20" fmla="*/ 38 w 228"/>
                  <a:gd name="T21" fmla="*/ 253 h 300"/>
                  <a:gd name="T22" fmla="*/ 10 w 228"/>
                  <a:gd name="T23" fmla="*/ 224 h 300"/>
                  <a:gd name="T24" fmla="*/ 0 w 228"/>
                  <a:gd name="T25" fmla="*/ 187 h 300"/>
                  <a:gd name="T26" fmla="*/ 0 w 228"/>
                  <a:gd name="T27" fmla="*/ 79 h 300"/>
                  <a:gd name="T28" fmla="*/ 0 w 228"/>
                  <a:gd name="T29" fmla="*/ 41 h 300"/>
                  <a:gd name="T30" fmla="*/ 29 w 228"/>
                  <a:gd name="T31" fmla="*/ 70 h 300"/>
                  <a:gd name="T32" fmla="*/ 29 w 228"/>
                  <a:gd name="T33" fmla="*/ 72 h 300"/>
                  <a:gd name="T34" fmla="*/ 29 w 228"/>
                  <a:gd name="T35" fmla="*/ 187 h 300"/>
                  <a:gd name="T36" fmla="*/ 41 w 228"/>
                  <a:gd name="T37" fmla="*/ 216 h 300"/>
                  <a:gd name="T38" fmla="*/ 56 w 228"/>
                  <a:gd name="T39" fmla="*/ 230 h 300"/>
                  <a:gd name="T40" fmla="*/ 112 w 228"/>
                  <a:gd name="T41" fmla="*/ 265 h 300"/>
                  <a:gd name="T42" fmla="*/ 116 w 228"/>
                  <a:gd name="T43" fmla="*/ 265 h 300"/>
                  <a:gd name="T44" fmla="*/ 126 w 228"/>
                  <a:gd name="T45" fmla="*/ 259 h 300"/>
                  <a:gd name="T46" fmla="*/ 178 w 228"/>
                  <a:gd name="T47" fmla="*/ 225 h 300"/>
                  <a:gd name="T48" fmla="*/ 199 w 228"/>
                  <a:gd name="T49" fmla="*/ 182 h 300"/>
                  <a:gd name="T50" fmla="*/ 199 w 228"/>
                  <a:gd name="T51" fmla="*/ 73 h 300"/>
                  <a:gd name="T52" fmla="*/ 195 w 228"/>
                  <a:gd name="T53" fmla="*/ 69 h 300"/>
                  <a:gd name="T54" fmla="*/ 142 w 228"/>
                  <a:gd name="T55" fmla="*/ 55 h 300"/>
                  <a:gd name="T56" fmla="*/ 113 w 228"/>
                  <a:gd name="T57" fmla="*/ 38 h 300"/>
                  <a:gd name="T58" fmla="*/ 29 w 228"/>
                  <a:gd name="T59" fmla="*/ 7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8" h="300">
                    <a:moveTo>
                      <a:pt x="0" y="41"/>
                    </a:moveTo>
                    <a:cubicBezTo>
                      <a:pt x="44" y="44"/>
                      <a:pt x="81" y="30"/>
                      <a:pt x="114" y="0"/>
                    </a:cubicBezTo>
                    <a:cubicBezTo>
                      <a:pt x="146" y="30"/>
                      <a:pt x="184" y="44"/>
                      <a:pt x="228" y="41"/>
                    </a:cubicBezTo>
                    <a:cubicBezTo>
                      <a:pt x="228" y="43"/>
                      <a:pt x="228" y="45"/>
                      <a:pt x="228" y="46"/>
                    </a:cubicBezTo>
                    <a:cubicBezTo>
                      <a:pt x="228" y="90"/>
                      <a:pt x="228" y="135"/>
                      <a:pt x="228" y="179"/>
                    </a:cubicBezTo>
                    <a:cubicBezTo>
                      <a:pt x="228" y="188"/>
                      <a:pt x="226" y="197"/>
                      <a:pt x="224" y="206"/>
                    </a:cubicBezTo>
                    <a:cubicBezTo>
                      <a:pt x="222" y="220"/>
                      <a:pt x="213" y="231"/>
                      <a:pt x="203" y="241"/>
                    </a:cubicBezTo>
                    <a:cubicBezTo>
                      <a:pt x="191" y="253"/>
                      <a:pt x="176" y="263"/>
                      <a:pt x="161" y="272"/>
                    </a:cubicBezTo>
                    <a:cubicBezTo>
                      <a:pt x="146" y="281"/>
                      <a:pt x="131" y="290"/>
                      <a:pt x="116" y="299"/>
                    </a:cubicBezTo>
                    <a:cubicBezTo>
                      <a:pt x="115" y="300"/>
                      <a:pt x="113" y="300"/>
                      <a:pt x="112" y="300"/>
                    </a:cubicBezTo>
                    <a:cubicBezTo>
                      <a:pt x="87" y="284"/>
                      <a:pt x="63" y="269"/>
                      <a:pt x="38" y="253"/>
                    </a:cubicBezTo>
                    <a:cubicBezTo>
                      <a:pt x="27" y="245"/>
                      <a:pt x="17" y="236"/>
                      <a:pt x="10" y="224"/>
                    </a:cubicBezTo>
                    <a:cubicBezTo>
                      <a:pt x="3" y="213"/>
                      <a:pt x="0" y="200"/>
                      <a:pt x="0" y="187"/>
                    </a:cubicBezTo>
                    <a:cubicBezTo>
                      <a:pt x="0" y="151"/>
                      <a:pt x="0" y="115"/>
                      <a:pt x="0" y="79"/>
                    </a:cubicBezTo>
                    <a:cubicBezTo>
                      <a:pt x="0" y="67"/>
                      <a:pt x="0" y="55"/>
                      <a:pt x="0" y="41"/>
                    </a:cubicBezTo>
                    <a:close/>
                    <a:moveTo>
                      <a:pt x="29" y="70"/>
                    </a:moveTo>
                    <a:cubicBezTo>
                      <a:pt x="29" y="71"/>
                      <a:pt x="29" y="71"/>
                      <a:pt x="29" y="72"/>
                    </a:cubicBezTo>
                    <a:cubicBezTo>
                      <a:pt x="29" y="110"/>
                      <a:pt x="29" y="149"/>
                      <a:pt x="29" y="187"/>
                    </a:cubicBezTo>
                    <a:cubicBezTo>
                      <a:pt x="29" y="198"/>
                      <a:pt x="33" y="208"/>
                      <a:pt x="41" y="216"/>
                    </a:cubicBezTo>
                    <a:cubicBezTo>
                      <a:pt x="45" y="221"/>
                      <a:pt x="51" y="226"/>
                      <a:pt x="56" y="230"/>
                    </a:cubicBezTo>
                    <a:cubicBezTo>
                      <a:pt x="75" y="242"/>
                      <a:pt x="93" y="254"/>
                      <a:pt x="112" y="265"/>
                    </a:cubicBezTo>
                    <a:cubicBezTo>
                      <a:pt x="113" y="266"/>
                      <a:pt x="115" y="266"/>
                      <a:pt x="116" y="265"/>
                    </a:cubicBezTo>
                    <a:cubicBezTo>
                      <a:pt x="119" y="263"/>
                      <a:pt x="123" y="261"/>
                      <a:pt x="126" y="259"/>
                    </a:cubicBezTo>
                    <a:cubicBezTo>
                      <a:pt x="143" y="248"/>
                      <a:pt x="161" y="237"/>
                      <a:pt x="178" y="225"/>
                    </a:cubicBezTo>
                    <a:cubicBezTo>
                      <a:pt x="192" y="214"/>
                      <a:pt x="199" y="200"/>
                      <a:pt x="199" y="182"/>
                    </a:cubicBezTo>
                    <a:cubicBezTo>
                      <a:pt x="198" y="145"/>
                      <a:pt x="199" y="109"/>
                      <a:pt x="199" y="73"/>
                    </a:cubicBezTo>
                    <a:cubicBezTo>
                      <a:pt x="199" y="71"/>
                      <a:pt x="198" y="70"/>
                      <a:pt x="195" y="69"/>
                    </a:cubicBezTo>
                    <a:cubicBezTo>
                      <a:pt x="177" y="68"/>
                      <a:pt x="159" y="63"/>
                      <a:pt x="142" y="55"/>
                    </a:cubicBezTo>
                    <a:cubicBezTo>
                      <a:pt x="133" y="50"/>
                      <a:pt x="123" y="44"/>
                      <a:pt x="113" y="38"/>
                    </a:cubicBezTo>
                    <a:cubicBezTo>
                      <a:pt x="72" y="63"/>
                      <a:pt x="72" y="63"/>
                      <a:pt x="29" y="7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39" name="Freeform 19"/>
              <p:cNvSpPr>
                <a:spLocks/>
              </p:cNvSpPr>
              <p:nvPr/>
            </p:nvSpPr>
            <p:spPr bwMode="gray">
              <a:xfrm>
                <a:off x="5833957" y="1240152"/>
                <a:ext cx="196306" cy="156153"/>
              </a:xfrm>
              <a:custGeom>
                <a:avLst/>
                <a:gdLst>
                  <a:gd name="T0" fmla="*/ 45 w 123"/>
                  <a:gd name="T1" fmla="*/ 98 h 98"/>
                  <a:gd name="T2" fmla="*/ 0 w 123"/>
                  <a:gd name="T3" fmla="*/ 54 h 98"/>
                  <a:gd name="T4" fmla="*/ 19 w 123"/>
                  <a:gd name="T5" fmla="*/ 35 h 98"/>
                  <a:gd name="T6" fmla="*/ 44 w 123"/>
                  <a:gd name="T7" fmla="*/ 60 h 98"/>
                  <a:gd name="T8" fmla="*/ 104 w 123"/>
                  <a:gd name="T9" fmla="*/ 0 h 98"/>
                  <a:gd name="T10" fmla="*/ 123 w 123"/>
                  <a:gd name="T11" fmla="*/ 20 h 98"/>
                  <a:gd name="T12" fmla="*/ 45 w 123"/>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123" h="98">
                    <a:moveTo>
                      <a:pt x="45" y="98"/>
                    </a:moveTo>
                    <a:cubicBezTo>
                      <a:pt x="30" y="83"/>
                      <a:pt x="15" y="68"/>
                      <a:pt x="0" y="54"/>
                    </a:cubicBezTo>
                    <a:cubicBezTo>
                      <a:pt x="6" y="47"/>
                      <a:pt x="13" y="41"/>
                      <a:pt x="19" y="35"/>
                    </a:cubicBezTo>
                    <a:cubicBezTo>
                      <a:pt x="27" y="43"/>
                      <a:pt x="36" y="51"/>
                      <a:pt x="44" y="60"/>
                    </a:cubicBezTo>
                    <a:cubicBezTo>
                      <a:pt x="64" y="40"/>
                      <a:pt x="84" y="20"/>
                      <a:pt x="104" y="0"/>
                    </a:cubicBezTo>
                    <a:cubicBezTo>
                      <a:pt x="111" y="7"/>
                      <a:pt x="117" y="14"/>
                      <a:pt x="123" y="20"/>
                    </a:cubicBezTo>
                    <a:cubicBezTo>
                      <a:pt x="97" y="46"/>
                      <a:pt x="71" y="72"/>
                      <a:pt x="45" y="9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uppieren 5"/>
          <p:cNvGrpSpPr/>
          <p:nvPr/>
        </p:nvGrpSpPr>
        <p:grpSpPr bwMode="gray">
          <a:xfrm>
            <a:off x="6451925" y="1669796"/>
            <a:ext cx="1699228" cy="1699228"/>
            <a:chOff x="6451925" y="1669796"/>
            <a:chExt cx="1699228" cy="1699228"/>
          </a:xfrm>
        </p:grpSpPr>
        <p:sp>
          <p:nvSpPr>
            <p:cNvPr id="102" name="Textplatzhalter 24"/>
            <p:cNvSpPr txBox="1">
              <a:spLocks/>
            </p:cNvSpPr>
            <p:nvPr/>
          </p:nvSpPr>
          <p:spPr bwMode="gray">
            <a:xfrm>
              <a:off x="6451925" y="1669796"/>
              <a:ext cx="1699228" cy="1699228"/>
            </a:xfrm>
            <a:prstGeom prst="ellipse">
              <a:avLst/>
            </a:prstGeom>
            <a:ln w="28575">
              <a:solidFill>
                <a:schemeClr val="accent3">
                  <a:lumMod val="50000"/>
                </a:schemeClr>
              </a:solidFill>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accent3">
                      <a:lumMod val="50000"/>
                    </a:schemeClr>
                  </a:solidFill>
                  <a:latin typeface="Bebas Neue" panose="020B0506020202020201" pitchFamily="34" charset="0"/>
                </a:rPr>
                <a:t>50%</a:t>
              </a:r>
              <a:endParaRPr lang="en-US" sz="4000" dirty="0"/>
            </a:p>
          </p:txBody>
        </p:sp>
        <p:grpSp>
          <p:nvGrpSpPr>
            <p:cNvPr id="40" name="METRO ICON - laptop 2"/>
            <p:cNvGrpSpPr>
              <a:grpSpLocks noChangeAspect="1"/>
            </p:cNvGrpSpPr>
            <p:nvPr/>
          </p:nvGrpSpPr>
          <p:grpSpPr bwMode="gray">
            <a:xfrm>
              <a:off x="7041592" y="2750874"/>
              <a:ext cx="532594" cy="351742"/>
              <a:chOff x="5836655" y="-796250"/>
              <a:chExt cx="716072" cy="472918"/>
            </a:xfrm>
            <a:solidFill>
              <a:schemeClr val="accent3">
                <a:lumMod val="50000"/>
              </a:schemeClr>
            </a:solidFill>
          </p:grpSpPr>
          <p:sp>
            <p:nvSpPr>
              <p:cNvPr id="41" name="Freeform 2"/>
              <p:cNvSpPr>
                <a:spLocks noEditPoints="1"/>
              </p:cNvSpPr>
              <p:nvPr/>
            </p:nvSpPr>
            <p:spPr bwMode="gray">
              <a:xfrm>
                <a:off x="5901348" y="-796250"/>
                <a:ext cx="588918" cy="390381"/>
              </a:xfrm>
              <a:custGeom>
                <a:avLst/>
                <a:gdLst>
                  <a:gd name="T0" fmla="*/ 371 w 371"/>
                  <a:gd name="T1" fmla="*/ 246 h 246"/>
                  <a:gd name="T2" fmla="*/ 0 w 371"/>
                  <a:gd name="T3" fmla="*/ 246 h 246"/>
                  <a:gd name="T4" fmla="*/ 0 w 371"/>
                  <a:gd name="T5" fmla="*/ 240 h 246"/>
                  <a:gd name="T6" fmla="*/ 0 w 371"/>
                  <a:gd name="T7" fmla="*/ 26 h 246"/>
                  <a:gd name="T8" fmla="*/ 26 w 371"/>
                  <a:gd name="T9" fmla="*/ 0 h 246"/>
                  <a:gd name="T10" fmla="*/ 346 w 371"/>
                  <a:gd name="T11" fmla="*/ 0 h 246"/>
                  <a:gd name="T12" fmla="*/ 371 w 371"/>
                  <a:gd name="T13" fmla="*/ 25 h 246"/>
                  <a:gd name="T14" fmla="*/ 371 w 371"/>
                  <a:gd name="T15" fmla="*/ 240 h 246"/>
                  <a:gd name="T16" fmla="*/ 371 w 371"/>
                  <a:gd name="T17" fmla="*/ 246 h 246"/>
                  <a:gd name="T18" fmla="*/ 30 w 371"/>
                  <a:gd name="T19" fmla="*/ 216 h 246"/>
                  <a:gd name="T20" fmla="*/ 342 w 371"/>
                  <a:gd name="T21" fmla="*/ 216 h 246"/>
                  <a:gd name="T22" fmla="*/ 342 w 371"/>
                  <a:gd name="T23" fmla="*/ 30 h 246"/>
                  <a:gd name="T24" fmla="*/ 30 w 371"/>
                  <a:gd name="T25" fmla="*/ 30 h 246"/>
                  <a:gd name="T26" fmla="*/ 30 w 371"/>
                  <a:gd name="T27" fmla="*/ 21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1" h="246">
                    <a:moveTo>
                      <a:pt x="371" y="246"/>
                    </a:moveTo>
                    <a:cubicBezTo>
                      <a:pt x="248" y="246"/>
                      <a:pt x="124" y="246"/>
                      <a:pt x="0" y="246"/>
                    </a:cubicBezTo>
                    <a:cubicBezTo>
                      <a:pt x="0" y="244"/>
                      <a:pt x="0" y="242"/>
                      <a:pt x="0" y="240"/>
                    </a:cubicBezTo>
                    <a:cubicBezTo>
                      <a:pt x="0" y="168"/>
                      <a:pt x="0" y="97"/>
                      <a:pt x="0" y="26"/>
                    </a:cubicBezTo>
                    <a:cubicBezTo>
                      <a:pt x="0" y="8"/>
                      <a:pt x="8" y="0"/>
                      <a:pt x="26" y="0"/>
                    </a:cubicBezTo>
                    <a:cubicBezTo>
                      <a:pt x="132" y="0"/>
                      <a:pt x="239" y="0"/>
                      <a:pt x="346" y="0"/>
                    </a:cubicBezTo>
                    <a:cubicBezTo>
                      <a:pt x="363" y="0"/>
                      <a:pt x="371" y="8"/>
                      <a:pt x="371" y="25"/>
                    </a:cubicBezTo>
                    <a:cubicBezTo>
                      <a:pt x="371" y="97"/>
                      <a:pt x="371" y="168"/>
                      <a:pt x="371" y="240"/>
                    </a:cubicBezTo>
                    <a:cubicBezTo>
                      <a:pt x="371" y="241"/>
                      <a:pt x="371" y="243"/>
                      <a:pt x="371" y="246"/>
                    </a:cubicBezTo>
                    <a:close/>
                    <a:moveTo>
                      <a:pt x="30" y="216"/>
                    </a:moveTo>
                    <a:cubicBezTo>
                      <a:pt x="134" y="216"/>
                      <a:pt x="238" y="216"/>
                      <a:pt x="342" y="216"/>
                    </a:cubicBezTo>
                    <a:cubicBezTo>
                      <a:pt x="342" y="154"/>
                      <a:pt x="342" y="92"/>
                      <a:pt x="342" y="30"/>
                    </a:cubicBezTo>
                    <a:cubicBezTo>
                      <a:pt x="237" y="30"/>
                      <a:pt x="134" y="30"/>
                      <a:pt x="30" y="30"/>
                    </a:cubicBezTo>
                    <a:cubicBezTo>
                      <a:pt x="30" y="92"/>
                      <a:pt x="30" y="154"/>
                      <a:pt x="30" y="2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2" name="Freeform 2"/>
              <p:cNvSpPr>
                <a:spLocks/>
              </p:cNvSpPr>
              <p:nvPr/>
            </p:nvSpPr>
            <p:spPr bwMode="gray">
              <a:xfrm>
                <a:off x="5836655" y="-379100"/>
                <a:ext cx="716072" cy="55768"/>
              </a:xfrm>
              <a:custGeom>
                <a:avLst/>
                <a:gdLst>
                  <a:gd name="T0" fmla="*/ 2 w 450"/>
                  <a:gd name="T1" fmla="*/ 0 h 36"/>
                  <a:gd name="T2" fmla="*/ 7 w 450"/>
                  <a:gd name="T3" fmla="*/ 0 h 36"/>
                  <a:gd name="T4" fmla="*/ 178 w 450"/>
                  <a:gd name="T5" fmla="*/ 0 h 36"/>
                  <a:gd name="T6" fmla="*/ 185 w 450"/>
                  <a:gd name="T7" fmla="*/ 4 h 36"/>
                  <a:gd name="T8" fmla="*/ 199 w 450"/>
                  <a:gd name="T9" fmla="*/ 11 h 36"/>
                  <a:gd name="T10" fmla="*/ 252 w 450"/>
                  <a:gd name="T11" fmla="*/ 11 h 36"/>
                  <a:gd name="T12" fmla="*/ 268 w 450"/>
                  <a:gd name="T13" fmla="*/ 2 h 36"/>
                  <a:gd name="T14" fmla="*/ 273 w 450"/>
                  <a:gd name="T15" fmla="*/ 0 h 36"/>
                  <a:gd name="T16" fmla="*/ 370 w 450"/>
                  <a:gd name="T17" fmla="*/ 0 h 36"/>
                  <a:gd name="T18" fmla="*/ 443 w 450"/>
                  <a:gd name="T19" fmla="*/ 0 h 36"/>
                  <a:gd name="T20" fmla="*/ 449 w 450"/>
                  <a:gd name="T21" fmla="*/ 0 h 36"/>
                  <a:gd name="T22" fmla="*/ 449 w 450"/>
                  <a:gd name="T23" fmla="*/ 18 h 36"/>
                  <a:gd name="T24" fmla="*/ 430 w 450"/>
                  <a:gd name="T25" fmla="*/ 36 h 36"/>
                  <a:gd name="T26" fmla="*/ 423 w 450"/>
                  <a:gd name="T27" fmla="*/ 36 h 36"/>
                  <a:gd name="T28" fmla="*/ 29 w 450"/>
                  <a:gd name="T29" fmla="*/ 36 h 36"/>
                  <a:gd name="T30" fmla="*/ 2 w 450"/>
                  <a:gd name="T31" fmla="*/ 9 h 36"/>
                  <a:gd name="T32" fmla="*/ 2 w 450"/>
                  <a:gd name="T3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0" h="36">
                    <a:moveTo>
                      <a:pt x="2" y="0"/>
                    </a:moveTo>
                    <a:cubicBezTo>
                      <a:pt x="4" y="0"/>
                      <a:pt x="6" y="0"/>
                      <a:pt x="7" y="0"/>
                    </a:cubicBezTo>
                    <a:cubicBezTo>
                      <a:pt x="64" y="0"/>
                      <a:pt x="121" y="0"/>
                      <a:pt x="178" y="0"/>
                    </a:cubicBezTo>
                    <a:cubicBezTo>
                      <a:pt x="181" y="0"/>
                      <a:pt x="183" y="1"/>
                      <a:pt x="185" y="4"/>
                    </a:cubicBezTo>
                    <a:cubicBezTo>
                      <a:pt x="188" y="9"/>
                      <a:pt x="193" y="11"/>
                      <a:pt x="199" y="11"/>
                    </a:cubicBezTo>
                    <a:cubicBezTo>
                      <a:pt x="217" y="11"/>
                      <a:pt x="235" y="11"/>
                      <a:pt x="252" y="11"/>
                    </a:cubicBezTo>
                    <a:cubicBezTo>
                      <a:pt x="259" y="11"/>
                      <a:pt x="264" y="9"/>
                      <a:pt x="268" y="2"/>
                    </a:cubicBezTo>
                    <a:cubicBezTo>
                      <a:pt x="268" y="1"/>
                      <a:pt x="271" y="0"/>
                      <a:pt x="273" y="0"/>
                    </a:cubicBezTo>
                    <a:cubicBezTo>
                      <a:pt x="305" y="0"/>
                      <a:pt x="338" y="0"/>
                      <a:pt x="370" y="0"/>
                    </a:cubicBezTo>
                    <a:cubicBezTo>
                      <a:pt x="395" y="0"/>
                      <a:pt x="419" y="0"/>
                      <a:pt x="443" y="0"/>
                    </a:cubicBezTo>
                    <a:cubicBezTo>
                      <a:pt x="445" y="0"/>
                      <a:pt x="447" y="0"/>
                      <a:pt x="449" y="0"/>
                    </a:cubicBezTo>
                    <a:cubicBezTo>
                      <a:pt x="449" y="7"/>
                      <a:pt x="450" y="13"/>
                      <a:pt x="449" y="18"/>
                    </a:cubicBezTo>
                    <a:cubicBezTo>
                      <a:pt x="448" y="28"/>
                      <a:pt x="439" y="35"/>
                      <a:pt x="430" y="36"/>
                    </a:cubicBezTo>
                    <a:cubicBezTo>
                      <a:pt x="428" y="36"/>
                      <a:pt x="425" y="36"/>
                      <a:pt x="423" y="36"/>
                    </a:cubicBezTo>
                    <a:cubicBezTo>
                      <a:pt x="292" y="36"/>
                      <a:pt x="160" y="36"/>
                      <a:pt x="29" y="36"/>
                    </a:cubicBezTo>
                    <a:cubicBezTo>
                      <a:pt x="12" y="36"/>
                      <a:pt x="0" y="27"/>
                      <a:pt x="2" y="9"/>
                    </a:cubicBezTo>
                    <a:cubicBezTo>
                      <a:pt x="2" y="6"/>
                      <a:pt x="2" y="4"/>
                      <a:pt x="2"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7" name="Gruppieren 6"/>
          <p:cNvGrpSpPr/>
          <p:nvPr/>
        </p:nvGrpSpPr>
        <p:grpSpPr bwMode="gray">
          <a:xfrm>
            <a:off x="7720148" y="3091133"/>
            <a:ext cx="1699228" cy="1699228"/>
            <a:chOff x="7720148" y="3091133"/>
            <a:chExt cx="1699228" cy="1699228"/>
          </a:xfrm>
        </p:grpSpPr>
        <p:sp>
          <p:nvSpPr>
            <p:cNvPr id="103" name="Textplatzhalter 25"/>
            <p:cNvSpPr txBox="1">
              <a:spLocks/>
            </p:cNvSpPr>
            <p:nvPr/>
          </p:nvSpPr>
          <p:spPr bwMode="gray">
            <a:xfrm>
              <a:off x="7720148" y="3091133"/>
              <a:ext cx="1699228" cy="1699228"/>
            </a:xfrm>
            <a:prstGeom prst="ellipse">
              <a:avLst/>
            </a:prstGeom>
            <a:ln w="28575">
              <a:solidFill>
                <a:schemeClr val="accent6"/>
              </a:solidFill>
              <a:prstDash val="dash"/>
            </a:ln>
          </p:spPr>
          <p:txBody>
            <a:bodyPr tIns="216000" anchor="t"/>
            <a:lstStyle>
              <a:lvl1pPr marL="270000" indent="-270000" algn="l" defTabSz="914400" rtl="0" eaLnBrk="1" latinLnBrk="0" hangingPunct="1">
                <a:lnSpc>
                  <a:spcPct val="90000"/>
                </a:lnSpc>
                <a:spcBef>
                  <a:spcPts val="0"/>
                </a:spcBef>
                <a:spcAft>
                  <a:spcPts val="1000"/>
                </a:spcAft>
                <a:buFont typeface="Wingdings" panose="05000000000000000000" pitchFamily="2" charset="2"/>
                <a:buChar char="§"/>
                <a:defRPr sz="2200" kern="1200">
                  <a:solidFill>
                    <a:schemeClr val="tx1"/>
                  </a:solidFill>
                  <a:latin typeface="+mn-lt"/>
                  <a:ea typeface="+mn-ea"/>
                  <a:cs typeface="+mn-cs"/>
                </a:defRPr>
              </a:lvl1pPr>
              <a:lvl2pPr marL="720000" indent="-270000" algn="l" defTabSz="914400" rtl="0" eaLnBrk="1" latinLnBrk="0" hangingPunct="1">
                <a:lnSpc>
                  <a:spcPct val="90000"/>
                </a:lnSpc>
                <a:spcBef>
                  <a:spcPts val="0"/>
                </a:spcBef>
                <a:spcAft>
                  <a:spcPts val="1000"/>
                </a:spcAft>
                <a:buFont typeface="Calibri Light" panose="020F0302020204030204" pitchFamily="34" charset="0"/>
                <a:buChar char="–"/>
                <a:defRPr sz="2000" kern="1200">
                  <a:solidFill>
                    <a:schemeClr val="tx1"/>
                  </a:solidFill>
                  <a:latin typeface="+mn-lt"/>
                  <a:ea typeface="+mn-ea"/>
                  <a:cs typeface="+mn-cs"/>
                </a:defRPr>
              </a:lvl2pPr>
              <a:lvl3pPr marL="1080000" indent="-270000" algn="l" defTabSz="914400" rtl="0" eaLnBrk="1" latinLnBrk="0" hangingPunct="1">
                <a:lnSpc>
                  <a:spcPct val="90000"/>
                </a:lnSpc>
                <a:spcBef>
                  <a:spcPts val="0"/>
                </a:spcBef>
                <a:spcAft>
                  <a:spcPts val="1000"/>
                </a:spcAft>
                <a:buFont typeface="Calibri Light" panose="020F0302020204030204" pitchFamily="34" charset="0"/>
                <a:buChar char="–"/>
                <a:defRPr sz="1800" kern="1200">
                  <a:solidFill>
                    <a:schemeClr val="tx1"/>
                  </a:solidFill>
                  <a:latin typeface="+mn-lt"/>
                  <a:ea typeface="+mn-ea"/>
                  <a:cs typeface="+mn-cs"/>
                </a:defRPr>
              </a:lvl3pPr>
              <a:lvl4pPr marL="144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4pPr>
              <a:lvl5pPr marL="1800000" indent="-270000" algn="l" defTabSz="914400" rtl="0" eaLnBrk="1" latinLnBrk="0" hangingPunct="1">
                <a:lnSpc>
                  <a:spcPct val="90000"/>
                </a:lnSpc>
                <a:spcBef>
                  <a:spcPts val="0"/>
                </a:spcBef>
                <a:spcAft>
                  <a:spcPts val="1000"/>
                </a:spcAft>
                <a:buFont typeface="Calibri Light" panose="020F030202020403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80000"/>
                </a:lnSpc>
                <a:buNone/>
              </a:pPr>
              <a:r>
                <a:rPr lang="en-US" sz="4000" dirty="0" smtClean="0">
                  <a:solidFill>
                    <a:schemeClr val="accent6"/>
                  </a:solidFill>
                  <a:latin typeface="Bebas Neue" panose="020B0506020202020201" pitchFamily="34" charset="0"/>
                </a:rPr>
                <a:t>60%</a:t>
              </a:r>
              <a:endParaRPr lang="en-US" sz="4000" dirty="0"/>
            </a:p>
          </p:txBody>
        </p:sp>
        <p:grpSp>
          <p:nvGrpSpPr>
            <p:cNvPr id="43" name="METRO ICON - search"/>
            <p:cNvGrpSpPr>
              <a:grpSpLocks noChangeAspect="1"/>
            </p:cNvGrpSpPr>
            <p:nvPr/>
          </p:nvGrpSpPr>
          <p:grpSpPr bwMode="gray">
            <a:xfrm>
              <a:off x="8328042" y="4092326"/>
              <a:ext cx="584805" cy="512029"/>
              <a:chOff x="7718942" y="372390"/>
              <a:chExt cx="501919" cy="439458"/>
            </a:xfrm>
            <a:solidFill>
              <a:schemeClr val="accent6"/>
            </a:solidFill>
          </p:grpSpPr>
          <p:sp>
            <p:nvSpPr>
              <p:cNvPr id="44" name="Freeform 20"/>
              <p:cNvSpPr>
                <a:spLocks/>
              </p:cNvSpPr>
              <p:nvPr/>
            </p:nvSpPr>
            <p:spPr bwMode="gray">
              <a:xfrm>
                <a:off x="7718942" y="372390"/>
                <a:ext cx="408228" cy="361382"/>
              </a:xfrm>
              <a:custGeom>
                <a:avLst/>
                <a:gdLst>
                  <a:gd name="T0" fmla="*/ 257 w 257"/>
                  <a:gd name="T1" fmla="*/ 0 h 227"/>
                  <a:gd name="T2" fmla="*/ 257 w 257"/>
                  <a:gd name="T3" fmla="*/ 104 h 227"/>
                  <a:gd name="T4" fmla="*/ 254 w 257"/>
                  <a:gd name="T5" fmla="*/ 104 h 227"/>
                  <a:gd name="T6" fmla="*/ 235 w 257"/>
                  <a:gd name="T7" fmla="*/ 99 h 227"/>
                  <a:gd name="T8" fmla="*/ 232 w 257"/>
                  <a:gd name="T9" fmla="*/ 95 h 227"/>
                  <a:gd name="T10" fmla="*/ 232 w 257"/>
                  <a:gd name="T11" fmla="*/ 59 h 227"/>
                  <a:gd name="T12" fmla="*/ 232 w 257"/>
                  <a:gd name="T13" fmla="*/ 54 h 227"/>
                  <a:gd name="T14" fmla="*/ 25 w 257"/>
                  <a:gd name="T15" fmla="*/ 54 h 227"/>
                  <a:gd name="T16" fmla="*/ 25 w 257"/>
                  <a:gd name="T17" fmla="*/ 202 h 227"/>
                  <a:gd name="T18" fmla="*/ 141 w 257"/>
                  <a:gd name="T19" fmla="*/ 202 h 227"/>
                  <a:gd name="T20" fmla="*/ 151 w 257"/>
                  <a:gd name="T21" fmla="*/ 227 h 227"/>
                  <a:gd name="T22" fmla="*/ 0 w 257"/>
                  <a:gd name="T23" fmla="*/ 227 h 227"/>
                  <a:gd name="T24" fmla="*/ 0 w 257"/>
                  <a:gd name="T25" fmla="*/ 0 h 227"/>
                  <a:gd name="T26" fmla="*/ 257 w 257"/>
                  <a:gd name="T27"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7" h="227">
                    <a:moveTo>
                      <a:pt x="257" y="0"/>
                    </a:moveTo>
                    <a:cubicBezTo>
                      <a:pt x="257" y="35"/>
                      <a:pt x="257" y="69"/>
                      <a:pt x="257" y="104"/>
                    </a:cubicBezTo>
                    <a:cubicBezTo>
                      <a:pt x="256" y="104"/>
                      <a:pt x="255" y="104"/>
                      <a:pt x="254" y="104"/>
                    </a:cubicBezTo>
                    <a:cubicBezTo>
                      <a:pt x="248" y="102"/>
                      <a:pt x="242" y="100"/>
                      <a:pt x="235" y="99"/>
                    </a:cubicBezTo>
                    <a:cubicBezTo>
                      <a:pt x="233" y="98"/>
                      <a:pt x="232" y="97"/>
                      <a:pt x="232" y="95"/>
                    </a:cubicBezTo>
                    <a:cubicBezTo>
                      <a:pt x="232" y="83"/>
                      <a:pt x="232" y="71"/>
                      <a:pt x="232" y="59"/>
                    </a:cubicBezTo>
                    <a:cubicBezTo>
                      <a:pt x="232" y="57"/>
                      <a:pt x="232" y="56"/>
                      <a:pt x="232" y="54"/>
                    </a:cubicBezTo>
                    <a:cubicBezTo>
                      <a:pt x="163" y="54"/>
                      <a:pt x="94" y="54"/>
                      <a:pt x="25" y="54"/>
                    </a:cubicBezTo>
                    <a:cubicBezTo>
                      <a:pt x="25" y="104"/>
                      <a:pt x="25" y="153"/>
                      <a:pt x="25" y="202"/>
                    </a:cubicBezTo>
                    <a:cubicBezTo>
                      <a:pt x="64" y="202"/>
                      <a:pt x="103" y="202"/>
                      <a:pt x="141" y="202"/>
                    </a:cubicBezTo>
                    <a:cubicBezTo>
                      <a:pt x="144" y="211"/>
                      <a:pt x="148" y="219"/>
                      <a:pt x="151" y="227"/>
                    </a:cubicBezTo>
                    <a:cubicBezTo>
                      <a:pt x="101" y="227"/>
                      <a:pt x="50" y="227"/>
                      <a:pt x="0" y="227"/>
                    </a:cubicBezTo>
                    <a:cubicBezTo>
                      <a:pt x="0" y="151"/>
                      <a:pt x="0" y="76"/>
                      <a:pt x="0" y="0"/>
                    </a:cubicBezTo>
                    <a:cubicBezTo>
                      <a:pt x="85" y="0"/>
                      <a:pt x="171" y="0"/>
                      <a:pt x="257" y="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5" name="Freeform 20"/>
              <p:cNvSpPr>
                <a:spLocks noEditPoints="1"/>
              </p:cNvSpPr>
              <p:nvPr/>
            </p:nvSpPr>
            <p:spPr bwMode="gray">
              <a:xfrm>
                <a:off x="7962094" y="546389"/>
                <a:ext cx="258767" cy="265459"/>
              </a:xfrm>
              <a:custGeom>
                <a:avLst/>
                <a:gdLst>
                  <a:gd name="T0" fmla="*/ 163 w 163"/>
                  <a:gd name="T1" fmla="*/ 146 h 166"/>
                  <a:gd name="T2" fmla="*/ 142 w 163"/>
                  <a:gd name="T3" fmla="*/ 166 h 166"/>
                  <a:gd name="T4" fmla="*/ 134 w 163"/>
                  <a:gd name="T5" fmla="*/ 157 h 166"/>
                  <a:gd name="T6" fmla="*/ 104 w 163"/>
                  <a:gd name="T7" fmla="*/ 127 h 166"/>
                  <a:gd name="T8" fmla="*/ 99 w 163"/>
                  <a:gd name="T9" fmla="*/ 127 h 166"/>
                  <a:gd name="T10" fmla="*/ 18 w 163"/>
                  <a:gd name="T11" fmla="*/ 103 h 166"/>
                  <a:gd name="T12" fmla="*/ 43 w 163"/>
                  <a:gd name="T13" fmla="*/ 18 h 166"/>
                  <a:gd name="T14" fmla="*/ 130 w 163"/>
                  <a:gd name="T15" fmla="*/ 59 h 166"/>
                  <a:gd name="T16" fmla="*/ 125 w 163"/>
                  <a:gd name="T17" fmla="*/ 101 h 166"/>
                  <a:gd name="T18" fmla="*/ 126 w 163"/>
                  <a:gd name="T19" fmla="*/ 108 h 166"/>
                  <a:gd name="T20" fmla="*/ 163 w 163"/>
                  <a:gd name="T21" fmla="*/ 146 h 166"/>
                  <a:gd name="T22" fmla="*/ 109 w 163"/>
                  <a:gd name="T23" fmla="*/ 72 h 166"/>
                  <a:gd name="T24" fmla="*/ 71 w 163"/>
                  <a:gd name="T25" fmla="*/ 34 h 166"/>
                  <a:gd name="T26" fmla="*/ 32 w 163"/>
                  <a:gd name="T27" fmla="*/ 72 h 166"/>
                  <a:gd name="T28" fmla="*/ 71 w 163"/>
                  <a:gd name="T29" fmla="*/ 111 h 166"/>
                  <a:gd name="T30" fmla="*/ 109 w 163"/>
                  <a:gd name="T31" fmla="*/ 72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3" h="166">
                    <a:moveTo>
                      <a:pt x="163" y="146"/>
                    </a:moveTo>
                    <a:cubicBezTo>
                      <a:pt x="156" y="152"/>
                      <a:pt x="150" y="159"/>
                      <a:pt x="142" y="166"/>
                    </a:cubicBezTo>
                    <a:cubicBezTo>
                      <a:pt x="140" y="163"/>
                      <a:pt x="137" y="160"/>
                      <a:pt x="134" y="157"/>
                    </a:cubicBezTo>
                    <a:cubicBezTo>
                      <a:pt x="124" y="147"/>
                      <a:pt x="114" y="138"/>
                      <a:pt x="104" y="127"/>
                    </a:cubicBezTo>
                    <a:cubicBezTo>
                      <a:pt x="103" y="125"/>
                      <a:pt x="101" y="125"/>
                      <a:pt x="99" y="127"/>
                    </a:cubicBezTo>
                    <a:cubicBezTo>
                      <a:pt x="69" y="141"/>
                      <a:pt x="35" y="132"/>
                      <a:pt x="18" y="103"/>
                    </a:cubicBezTo>
                    <a:cubicBezTo>
                      <a:pt x="0" y="74"/>
                      <a:pt x="11" y="33"/>
                      <a:pt x="43" y="18"/>
                    </a:cubicBezTo>
                    <a:cubicBezTo>
                      <a:pt x="79" y="0"/>
                      <a:pt x="122" y="20"/>
                      <a:pt x="130" y="59"/>
                    </a:cubicBezTo>
                    <a:cubicBezTo>
                      <a:pt x="134" y="74"/>
                      <a:pt x="132" y="88"/>
                      <a:pt x="125" y="101"/>
                    </a:cubicBezTo>
                    <a:cubicBezTo>
                      <a:pt x="123" y="104"/>
                      <a:pt x="123" y="106"/>
                      <a:pt x="126" y="108"/>
                    </a:cubicBezTo>
                    <a:cubicBezTo>
                      <a:pt x="138" y="121"/>
                      <a:pt x="151" y="133"/>
                      <a:pt x="163" y="146"/>
                    </a:cubicBezTo>
                    <a:close/>
                    <a:moveTo>
                      <a:pt x="109" y="72"/>
                    </a:moveTo>
                    <a:cubicBezTo>
                      <a:pt x="109" y="51"/>
                      <a:pt x="92" y="34"/>
                      <a:pt x="71" y="34"/>
                    </a:cubicBezTo>
                    <a:cubicBezTo>
                      <a:pt x="49" y="34"/>
                      <a:pt x="32" y="51"/>
                      <a:pt x="32" y="72"/>
                    </a:cubicBezTo>
                    <a:cubicBezTo>
                      <a:pt x="32" y="93"/>
                      <a:pt x="50" y="111"/>
                      <a:pt x="71" y="111"/>
                    </a:cubicBezTo>
                    <a:cubicBezTo>
                      <a:pt x="92" y="111"/>
                      <a:pt x="109" y="93"/>
                      <a:pt x="109" y="7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6" name="Freeform 20"/>
              <p:cNvSpPr>
                <a:spLocks/>
              </p:cNvSpPr>
              <p:nvPr/>
            </p:nvSpPr>
            <p:spPr bwMode="gray">
              <a:xfrm>
                <a:off x="7846095" y="506235"/>
                <a:ext cx="42385" cy="138307"/>
              </a:xfrm>
              <a:custGeom>
                <a:avLst/>
                <a:gdLst>
                  <a:gd name="T0" fmla="*/ 27 w 27"/>
                  <a:gd name="T1" fmla="*/ 87 h 87"/>
                  <a:gd name="T2" fmla="*/ 0 w 27"/>
                  <a:gd name="T3" fmla="*/ 87 h 87"/>
                  <a:gd name="T4" fmla="*/ 0 w 27"/>
                  <a:gd name="T5" fmla="*/ 0 h 87"/>
                  <a:gd name="T6" fmla="*/ 27 w 27"/>
                  <a:gd name="T7" fmla="*/ 0 h 87"/>
                  <a:gd name="T8" fmla="*/ 27 w 27"/>
                  <a:gd name="T9" fmla="*/ 87 h 87"/>
                </a:gdLst>
                <a:ahLst/>
                <a:cxnLst>
                  <a:cxn ang="0">
                    <a:pos x="T0" y="T1"/>
                  </a:cxn>
                  <a:cxn ang="0">
                    <a:pos x="T2" y="T3"/>
                  </a:cxn>
                  <a:cxn ang="0">
                    <a:pos x="T4" y="T5"/>
                  </a:cxn>
                  <a:cxn ang="0">
                    <a:pos x="T6" y="T7"/>
                  </a:cxn>
                  <a:cxn ang="0">
                    <a:pos x="T8" y="T9"/>
                  </a:cxn>
                </a:cxnLst>
                <a:rect l="0" t="0" r="r" b="b"/>
                <a:pathLst>
                  <a:path w="27" h="87">
                    <a:moveTo>
                      <a:pt x="27" y="87"/>
                    </a:moveTo>
                    <a:cubicBezTo>
                      <a:pt x="18" y="87"/>
                      <a:pt x="9" y="87"/>
                      <a:pt x="0" y="87"/>
                    </a:cubicBezTo>
                    <a:cubicBezTo>
                      <a:pt x="0" y="58"/>
                      <a:pt x="0" y="29"/>
                      <a:pt x="0" y="0"/>
                    </a:cubicBezTo>
                    <a:cubicBezTo>
                      <a:pt x="9" y="0"/>
                      <a:pt x="18" y="0"/>
                      <a:pt x="27" y="0"/>
                    </a:cubicBezTo>
                    <a:cubicBezTo>
                      <a:pt x="27" y="29"/>
                      <a:pt x="27" y="58"/>
                      <a:pt x="27" y="8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7" name="Freeform 20"/>
              <p:cNvSpPr>
                <a:spLocks/>
              </p:cNvSpPr>
              <p:nvPr/>
            </p:nvSpPr>
            <p:spPr bwMode="gray">
              <a:xfrm>
                <a:off x="7785864" y="555312"/>
                <a:ext cx="42385" cy="89230"/>
              </a:xfrm>
              <a:custGeom>
                <a:avLst/>
                <a:gdLst>
                  <a:gd name="T0" fmla="*/ 0 w 26"/>
                  <a:gd name="T1" fmla="*/ 57 h 57"/>
                  <a:gd name="T2" fmla="*/ 0 w 26"/>
                  <a:gd name="T3" fmla="*/ 0 h 57"/>
                  <a:gd name="T4" fmla="*/ 26 w 26"/>
                  <a:gd name="T5" fmla="*/ 0 h 57"/>
                  <a:gd name="T6" fmla="*/ 26 w 26"/>
                  <a:gd name="T7" fmla="*/ 8 h 57"/>
                  <a:gd name="T8" fmla="*/ 26 w 26"/>
                  <a:gd name="T9" fmla="*/ 54 h 57"/>
                  <a:gd name="T10" fmla="*/ 23 w 26"/>
                  <a:gd name="T11" fmla="*/ 57 h 57"/>
                  <a:gd name="T12" fmla="*/ 0 w 26"/>
                  <a:gd name="T13" fmla="*/ 57 h 57"/>
                </a:gdLst>
                <a:ahLst/>
                <a:cxnLst>
                  <a:cxn ang="0">
                    <a:pos x="T0" y="T1"/>
                  </a:cxn>
                  <a:cxn ang="0">
                    <a:pos x="T2" y="T3"/>
                  </a:cxn>
                  <a:cxn ang="0">
                    <a:pos x="T4" y="T5"/>
                  </a:cxn>
                  <a:cxn ang="0">
                    <a:pos x="T6" y="T7"/>
                  </a:cxn>
                  <a:cxn ang="0">
                    <a:pos x="T8" y="T9"/>
                  </a:cxn>
                  <a:cxn ang="0">
                    <a:pos x="T10" y="T11"/>
                  </a:cxn>
                  <a:cxn ang="0">
                    <a:pos x="T12" y="T13"/>
                  </a:cxn>
                </a:cxnLst>
                <a:rect l="0" t="0" r="r" b="b"/>
                <a:pathLst>
                  <a:path w="26" h="57">
                    <a:moveTo>
                      <a:pt x="0" y="57"/>
                    </a:moveTo>
                    <a:cubicBezTo>
                      <a:pt x="0" y="38"/>
                      <a:pt x="0" y="19"/>
                      <a:pt x="0" y="0"/>
                    </a:cubicBezTo>
                    <a:cubicBezTo>
                      <a:pt x="8" y="0"/>
                      <a:pt x="17" y="0"/>
                      <a:pt x="26" y="0"/>
                    </a:cubicBezTo>
                    <a:cubicBezTo>
                      <a:pt x="26" y="3"/>
                      <a:pt x="26" y="5"/>
                      <a:pt x="26" y="8"/>
                    </a:cubicBezTo>
                    <a:cubicBezTo>
                      <a:pt x="26" y="23"/>
                      <a:pt x="26" y="38"/>
                      <a:pt x="26" y="54"/>
                    </a:cubicBezTo>
                    <a:cubicBezTo>
                      <a:pt x="26" y="56"/>
                      <a:pt x="25" y="57"/>
                      <a:pt x="23" y="57"/>
                    </a:cubicBezTo>
                    <a:cubicBezTo>
                      <a:pt x="15" y="57"/>
                      <a:pt x="7" y="57"/>
                      <a:pt x="0" y="5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grpSp>
      </p:grpSp>
      <p:sp>
        <p:nvSpPr>
          <p:cNvPr id="48" name="Rechteck 47"/>
          <p:cNvSpPr/>
          <p:nvPr/>
        </p:nvSpPr>
        <p:spPr bwMode="gray">
          <a:xfrm>
            <a:off x="866365" y="5406220"/>
            <a:ext cx="1857454" cy="469683"/>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400" dirty="0" smtClean="0">
              <a:solidFill>
                <a:schemeClr val="accent1"/>
              </a:solidFill>
              <a:latin typeface="Bebas Neue" panose="020B0506020202020201" pitchFamily="34" charset="0"/>
              <a:ea typeface="Open Sans Semibold" panose="020B0706030804020204" pitchFamily="34" charset="0"/>
              <a:cs typeface="Open Sans Semibold" panose="020B0706030804020204" pitchFamily="34" charset="0"/>
            </a:endParaRPr>
          </a:p>
        </p:txBody>
      </p:sp>
      <p:cxnSp>
        <p:nvCxnSpPr>
          <p:cNvPr id="49" name="Gerade Verbindung 48"/>
          <p:cNvCxnSpPr/>
          <p:nvPr/>
        </p:nvCxnSpPr>
        <p:spPr bwMode="gray">
          <a:xfrm>
            <a:off x="1788742" y="4914900"/>
            <a:ext cx="0" cy="409172"/>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53" name="Gerade Verbindung 52"/>
          <p:cNvCxnSpPr>
            <a:endCxn id="54" idx="0"/>
          </p:cNvCxnSpPr>
          <p:nvPr/>
        </p:nvCxnSpPr>
        <p:spPr bwMode="gray">
          <a:xfrm>
            <a:off x="4006877" y="3735684"/>
            <a:ext cx="0" cy="811617"/>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54" name="Rechteck 53"/>
          <p:cNvSpPr/>
          <p:nvPr/>
        </p:nvSpPr>
        <p:spPr bwMode="gray">
          <a:xfrm>
            <a:off x="3037486" y="4547301"/>
            <a:ext cx="1938782" cy="1266759"/>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accent3"/>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a:t>
            </a:r>
            <a:endParaRPr lang="en-US" dirty="0">
              <a:ea typeface="Open Sans Light" panose="020B0306030504020204" pitchFamily="34" charset="0"/>
              <a:cs typeface="Open Sans Light" panose="020B0306030504020204" pitchFamily="34" charset="0"/>
            </a:endParaRPr>
          </a:p>
        </p:txBody>
      </p:sp>
      <p:sp>
        <p:nvSpPr>
          <p:cNvPr id="56" name="Rechteck 55"/>
          <p:cNvSpPr/>
          <p:nvPr/>
        </p:nvSpPr>
        <p:spPr bwMode="gray">
          <a:xfrm>
            <a:off x="4877587" y="5382810"/>
            <a:ext cx="1857454" cy="469683"/>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000" dirty="0" smtClean="0">
              <a:solidFill>
                <a:schemeClr val="accent1">
                  <a:lumMod val="5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cxnSp>
        <p:nvCxnSpPr>
          <p:cNvPr id="57" name="Gerade Verbindung 56"/>
          <p:cNvCxnSpPr/>
          <p:nvPr/>
        </p:nvCxnSpPr>
        <p:spPr bwMode="gray">
          <a:xfrm>
            <a:off x="5799964" y="4366204"/>
            <a:ext cx="0" cy="934458"/>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59" name="Rechteck 58"/>
          <p:cNvSpPr/>
          <p:nvPr/>
        </p:nvSpPr>
        <p:spPr bwMode="gray">
          <a:xfrm>
            <a:off x="6707878" y="4789376"/>
            <a:ext cx="1201682" cy="469683"/>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accent3">
                    <a:lumMod val="50000"/>
                  </a:schemeClr>
                </a:solidFill>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000" dirty="0" smtClean="0">
              <a:solidFill>
                <a:schemeClr val="accent3">
                  <a:lumMod val="50000"/>
                </a:schemeClr>
              </a:solidFill>
              <a:latin typeface="Bebas Neue" panose="020B0506020202020201" pitchFamily="34" charset="0"/>
              <a:ea typeface="Open Sans Semibold" panose="020B0706030804020204" pitchFamily="34" charset="0"/>
              <a:cs typeface="Open Sans Semibold" panose="020B0706030804020204" pitchFamily="34" charset="0"/>
            </a:endParaRPr>
          </a:p>
        </p:txBody>
      </p:sp>
      <p:cxnSp>
        <p:nvCxnSpPr>
          <p:cNvPr id="60" name="Gerade Verbindung 59"/>
          <p:cNvCxnSpPr/>
          <p:nvPr/>
        </p:nvCxnSpPr>
        <p:spPr bwMode="gray">
          <a:xfrm>
            <a:off x="7296328" y="3476525"/>
            <a:ext cx="0" cy="1298596"/>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cxnSp>
        <p:nvCxnSpPr>
          <p:cNvPr id="62" name="Gerade Verbindung 61"/>
          <p:cNvCxnSpPr/>
          <p:nvPr/>
        </p:nvCxnSpPr>
        <p:spPr bwMode="gray">
          <a:xfrm>
            <a:off x="10492050" y="4290215"/>
            <a:ext cx="0" cy="257086"/>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sp>
        <p:nvSpPr>
          <p:cNvPr id="63" name="Rechteck 62"/>
          <p:cNvSpPr/>
          <p:nvPr/>
        </p:nvSpPr>
        <p:spPr bwMode="gray">
          <a:xfrm>
            <a:off x="9575585" y="4547301"/>
            <a:ext cx="1938782" cy="1266759"/>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tx2"/>
                </a:solidFill>
                <a:latin typeface="Bebas Neue" panose="020B0506020202020201" pitchFamily="34" charset="0"/>
                <a:ea typeface="Open Sans Semibold" panose="020B0706030804020204" pitchFamily="34" charset="0"/>
                <a:cs typeface="Open Sans Semibold" panose="020B0706030804020204" pitchFamily="34" charset="0"/>
              </a:rPr>
              <a:t>Placeholder</a:t>
            </a:r>
          </a:p>
          <a:p>
            <a:pPr algn="ctr">
              <a:lnSpc>
                <a:spcPct val="90000"/>
              </a:lnSpc>
              <a:spcAft>
                <a:spcPts val="1000"/>
              </a:spcAft>
            </a:pPr>
            <a:r>
              <a:rPr lang="en-US" dirty="0" smtClean="0">
                <a:ea typeface="Open Sans Light" panose="020B0306030504020204" pitchFamily="34" charset="0"/>
                <a:cs typeface="Open Sans Light" panose="020B0306030504020204" pitchFamily="34" charset="0"/>
              </a:rPr>
              <a:t>This text can be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replaced with your </a:t>
            </a:r>
            <a:br>
              <a:rPr lang="en-US" dirty="0" smtClean="0">
                <a:ea typeface="Open Sans Light" panose="020B0306030504020204" pitchFamily="34" charset="0"/>
                <a:cs typeface="Open Sans Light" panose="020B0306030504020204" pitchFamily="34" charset="0"/>
              </a:rPr>
            </a:br>
            <a:r>
              <a:rPr lang="en-US" dirty="0" smtClean="0">
                <a:ea typeface="Open Sans Light" panose="020B0306030504020204" pitchFamily="34" charset="0"/>
                <a:cs typeface="Open Sans Light" panose="020B0306030504020204" pitchFamily="34" charset="0"/>
              </a:rPr>
              <a:t>own text. </a:t>
            </a:r>
            <a:endParaRPr lang="en-US" dirty="0">
              <a:ea typeface="Open Sans Light" panose="020B0306030504020204" pitchFamily="34" charset="0"/>
              <a:cs typeface="Open Sans Light" panose="020B0306030504020204" pitchFamily="34" charset="0"/>
            </a:endParaRPr>
          </a:p>
        </p:txBody>
      </p:sp>
      <p:sp>
        <p:nvSpPr>
          <p:cNvPr id="68" name="Rechteck 67"/>
          <p:cNvSpPr/>
          <p:nvPr/>
        </p:nvSpPr>
        <p:spPr bwMode="gray">
          <a:xfrm>
            <a:off x="7911704" y="5375169"/>
            <a:ext cx="1316116" cy="469683"/>
          </a:xfrm>
          <a:prstGeom prst="rect">
            <a:avLst/>
          </a:prstGeom>
        </p:spPr>
        <p:txBody>
          <a:bodyPr wrap="square" lIns="0" tIns="144000" rIns="0" bIns="0">
            <a:noAutofit/>
          </a:bodyPr>
          <a:lstStyle/>
          <a:p>
            <a:pPr algn="ctr">
              <a:lnSpc>
                <a:spcPct val="90000"/>
              </a:lnSpc>
              <a:spcAft>
                <a:spcPts val="1000"/>
              </a:spcAft>
            </a:pPr>
            <a:r>
              <a:rPr lang="en-US" sz="20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rPr>
              <a:t>Placeholder</a:t>
            </a:r>
            <a:endParaRPr lang="en-US" sz="2000" dirty="0" smtClean="0">
              <a:solidFill>
                <a:schemeClr val="accent6"/>
              </a:solidFill>
              <a:latin typeface="Bebas Neue" panose="020B0506020202020201" pitchFamily="34" charset="0"/>
              <a:ea typeface="Open Sans Semibold" panose="020B0706030804020204" pitchFamily="34" charset="0"/>
              <a:cs typeface="Open Sans Semibold" panose="020B0706030804020204" pitchFamily="34" charset="0"/>
            </a:endParaRPr>
          </a:p>
        </p:txBody>
      </p:sp>
      <p:cxnSp>
        <p:nvCxnSpPr>
          <p:cNvPr id="69" name="Gerade Verbindung 68"/>
          <p:cNvCxnSpPr/>
          <p:nvPr/>
        </p:nvCxnSpPr>
        <p:spPr bwMode="gray">
          <a:xfrm>
            <a:off x="8569762" y="4914900"/>
            <a:ext cx="0" cy="385762"/>
          </a:xfrm>
          <a:prstGeom prst="line">
            <a:avLst/>
          </a:prstGeom>
          <a:ln w="6350">
            <a:solidFill>
              <a:schemeClr val="tx1"/>
            </a:solidFill>
            <a:tailEnd type="oval" w="sm" len="sm"/>
          </a:ln>
        </p:spPr>
        <p:style>
          <a:lnRef idx="1">
            <a:schemeClr val="accent1"/>
          </a:lnRef>
          <a:fillRef idx="0">
            <a:schemeClr val="accent1"/>
          </a:fillRef>
          <a:effectRef idx="0">
            <a:schemeClr val="accent1"/>
          </a:effectRef>
          <a:fontRef idx="minor">
            <a:schemeClr val="tx1"/>
          </a:fontRef>
        </p:style>
      </p:cxnSp>
      <p:pic>
        <p:nvPicPr>
          <p:cNvPr id="76" name="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9556768" y="6126998"/>
            <a:ext cx="2179779" cy="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7225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PRESENTATIONLOAD">
  <a:themeElements>
    <a:clrScheme name="PL Styleguide">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Benutzerdefiniert 11">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w="28575">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65000"/>
            </a:schemeClr>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square" lIns="0" tIns="0" rIns="0" bIns="0" rtlCol="0">
        <a:noAutofit/>
      </a:bodyPr>
      <a:lstStyle>
        <a:defPPr>
          <a:lnSpc>
            <a:spcPct val="90000"/>
          </a:lnSpc>
          <a:spcAft>
            <a:spcPts val="1000"/>
          </a:spcAft>
          <a:defRPr dirty="0" err="1" smtClean="0"/>
        </a:defPPr>
      </a:lstStyle>
    </a:tx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3380</Words>
  <Application>Microsoft Office PowerPoint</Application>
  <PresentationFormat>Benutzerdefiniert</PresentationFormat>
  <Paragraphs>811</Paragraphs>
  <Slides>81</Slides>
  <Notes>0</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81</vt:i4>
      </vt:variant>
    </vt:vector>
  </HeadingPairs>
  <TitlesOfParts>
    <vt:vector size="89" baseType="lpstr">
      <vt:lpstr>Arial</vt:lpstr>
      <vt:lpstr>Calibri Light</vt:lpstr>
      <vt:lpstr>Bebas Neue</vt:lpstr>
      <vt:lpstr>Open Sans Light</vt:lpstr>
      <vt:lpstr>Wingdings</vt:lpstr>
      <vt:lpstr>Open Sans Semibold</vt:lpstr>
      <vt:lpstr>Calibri</vt:lpstr>
      <vt:lpstr>PRESENTATIONLOAD</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Infographics – Numbers</vt:lpstr>
      <vt:lpstr>PowerPoint-Präsentation</vt:lpstr>
    </vt:vector>
  </TitlesOfParts>
  <Company>PresentationLoad GmbH</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INFOGRAPHICS - NUMBERS</dc:title>
  <dc:creator>PresentationLoad</dc:creator>
  <dc:description>www.presentationload.com</dc:description>
  <cp:lastModifiedBy>Darth Vader</cp:lastModifiedBy>
  <cp:revision>915</cp:revision>
  <dcterms:created xsi:type="dcterms:W3CDTF">2015-11-26T10:37:47Z</dcterms:created>
  <dcterms:modified xsi:type="dcterms:W3CDTF">2016-06-02T15:24:57Z</dcterms:modified>
</cp:coreProperties>
</file>